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7" r:id="rId2"/>
    <p:sldId id="351" r:id="rId3"/>
    <p:sldId id="352" r:id="rId4"/>
    <p:sldId id="354" r:id="rId5"/>
    <p:sldId id="355" r:id="rId6"/>
    <p:sldId id="357" r:id="rId7"/>
    <p:sldId id="413" r:id="rId8"/>
    <p:sldId id="358" r:id="rId9"/>
    <p:sldId id="34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185"/>
    <a:srgbClr val="F99F45"/>
    <a:srgbClr val="F9F9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05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#Александрова\#BON\1346-Спиркин\1346_14_978-5-9916-5054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047033" cy="430203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499992" y="1700808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25649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Лекция 1</a:t>
            </a:r>
          </a:p>
          <a:p>
            <a:endParaRPr lang="ru-RU" sz="2400" b="1" dirty="0" smtClean="0">
              <a:latin typeface="Arial Black" pitchFamily="34" charset="0"/>
            </a:endParaRPr>
          </a:p>
          <a:p>
            <a:r>
              <a:rPr lang="ru-RU" sz="2400" b="1" dirty="0" smtClean="0"/>
              <a:t>Предмет философии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9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20072" y="1537047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3103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Отличия философии от всех других наук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2109043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Целостное представление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 мире: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познание с помощью системы категорий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разрешение предельно общих вопросов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 сложение, а интеграция знаний о мире</a:t>
            </a:r>
            <a:endParaRPr lang="ru-RU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37046"/>
            <a:ext cx="4248472" cy="342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5013176"/>
            <a:ext cx="2488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Гравюра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Фламмариона</a:t>
            </a:r>
            <a:r>
              <a:rPr lang="ru-RU" sz="1400" b="1" i="1" dirty="0" smtClean="0">
                <a:solidFill>
                  <a:schemeClr val="bg1"/>
                </a:solidFill>
              </a:rPr>
              <a:t>, 1888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67980"/>
            <a:ext cx="6192688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ли иные науки, занимающиеся вопросами всеобщего?</a:t>
            </a:r>
            <a:endParaRPr lang="ru-RU" dirty="0"/>
          </a:p>
        </p:txBody>
      </p:sp>
      <p:pic>
        <p:nvPicPr>
          <p:cNvPr id="13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Круг специфических разделов и проблем философии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#Александрова\#BON\1346-Спиркин\Verstka\ILL\1346_PICT - 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480720" cy="512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od_the_Geo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49596"/>
            <a:ext cx="288661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40" y="521003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Миниатюра 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средневековой рукописи, XIII в.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Материальное и духовное  – единое сущее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1393612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5867980"/>
            <a:ext cx="6192688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Каково основное отличие материализма от идеализма?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113692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рамках только материализма мы в принципе не в состоянии ответить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вопрос: кто в универсуме так мудро</a:t>
            </a:r>
            <a:r>
              <a:rPr lang="ru-RU" b="1" dirty="0" smtClean="0"/>
              <a:t> </a:t>
            </a:r>
            <a:r>
              <a:rPr lang="ru-RU" dirty="0" err="1" smtClean="0"/>
              <a:t>формообразует</a:t>
            </a:r>
            <a:r>
              <a:rPr lang="ru-RU" dirty="0" smtClean="0"/>
              <a:t> все и вся и</a:t>
            </a:r>
            <a:r>
              <a:rPr lang="ru-RU" b="1" dirty="0" smtClean="0"/>
              <a:t> </a:t>
            </a:r>
            <a:r>
              <a:rPr lang="ru-RU" dirty="0" smtClean="0"/>
              <a:t>осуществляет регулятивную функцию</a:t>
            </a:r>
            <a:endParaRPr lang="ru-RU" dirty="0"/>
          </a:p>
        </p:txBody>
      </p:sp>
      <p:pic>
        <p:nvPicPr>
          <p:cNvPr id="14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894ad_fb470fd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7531" y="2204864"/>
            <a:ext cx="2438405" cy="2252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Ценностные ориентации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556792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5867980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Являются ли ценности равнозначными? Аргументируйте свой ответ.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988840"/>
            <a:ext cx="2880320" cy="2585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Ценностные ориентации – это система материальных и духовных благ, которые человек и общество признают как повелевающую силу над собой, определяющую помыслы, поступки и взаимоотношения людей</a:t>
            </a:r>
            <a:endParaRPr lang="ru-RU" dirty="0"/>
          </a:p>
        </p:txBody>
      </p:sp>
      <p:pic>
        <p:nvPicPr>
          <p:cNvPr id="12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69095"/>
            <a:ext cx="3456384" cy="230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742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69095"/>
            <a:ext cx="440478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4345359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Советский плакат, 1951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6877" y="4345359"/>
            <a:ext cx="2281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Храм всех религий, Казань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Проблема веры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661248"/>
            <a:ext cx="6984776" cy="646331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ли отождествить веру вообще с религиозной верой? Почему? </a:t>
            </a:r>
            <a:endParaRPr lang="ru-RU" dirty="0"/>
          </a:p>
        </p:txBody>
      </p:sp>
      <p:pic>
        <p:nvPicPr>
          <p:cNvPr id="13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932040" y="1556792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52820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err="1" smtClean="0">
                <a:solidFill>
                  <a:schemeClr val="bg1"/>
                </a:solidFill>
              </a:rPr>
              <a:t>Пьетро</a:t>
            </a:r>
            <a:r>
              <a:rPr lang="ru-RU" sz="1400" b="1" i="1" dirty="0" smtClean="0">
                <a:solidFill>
                  <a:schemeClr val="bg1"/>
                </a:solidFill>
              </a:rPr>
              <a:t> да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Кортона</a:t>
            </a:r>
            <a:r>
              <a:rPr lang="ru-RU" sz="1400" b="1" i="1" dirty="0" smtClean="0">
                <a:solidFill>
                  <a:schemeClr val="bg1"/>
                </a:solidFill>
              </a:rPr>
              <a:t>. Золотой век. Фреска. 1637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420595"/>
            <a:ext cx="2808312" cy="18004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«Когда человек не знает, </a:t>
            </a:r>
            <a:br>
              <a:rPr lang="ru-RU" dirty="0" smtClean="0"/>
            </a:br>
            <a:r>
              <a:rPr lang="ru-RU" dirty="0" smtClean="0"/>
              <a:t>к какой пристани он </a:t>
            </a:r>
            <a:br>
              <a:rPr lang="ru-RU" dirty="0" smtClean="0"/>
            </a:br>
            <a:r>
              <a:rPr lang="ru-RU" dirty="0" smtClean="0"/>
              <a:t>держит путь, для него </a:t>
            </a:r>
            <a:br>
              <a:rPr lang="ru-RU" dirty="0" smtClean="0"/>
            </a:br>
            <a:r>
              <a:rPr lang="ru-RU" dirty="0" smtClean="0"/>
              <a:t>ни один ветер не будет попутным»</a:t>
            </a:r>
          </a:p>
          <a:p>
            <a:pPr algn="r">
              <a:lnSpc>
                <a:spcPct val="150000"/>
              </a:lnSpc>
            </a:pPr>
            <a:r>
              <a:rPr lang="ru-RU" sz="1400" i="1" dirty="0" err="1" smtClean="0"/>
              <a:t>Луций</a:t>
            </a:r>
            <a:r>
              <a:rPr lang="ru-RU" sz="1400" i="1" dirty="0" smtClean="0"/>
              <a:t>  </a:t>
            </a:r>
            <a:r>
              <a:rPr lang="ru-RU" sz="1400" i="1" dirty="0" err="1" smtClean="0"/>
              <a:t>Анней</a:t>
            </a:r>
            <a:r>
              <a:rPr lang="ru-RU" sz="1400" i="1" dirty="0" smtClean="0"/>
              <a:t> Сенека</a:t>
            </a:r>
            <a:endParaRPr lang="ru-RU" sz="1400" i="1" dirty="0"/>
          </a:p>
        </p:txBody>
      </p:sp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7"/>
            <a:ext cx="340068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 идеалах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ли считать, что идеалы – это утопия?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2442095" cy="4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528146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Ф.М. Достоевский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2814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Джордано Бруно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st09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2961" y="1196752"/>
            <a:ext cx="2693375" cy="4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Всегда ли смена убеждений означает их предательство?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 убеждениях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pic>
        <p:nvPicPr>
          <p:cNvPr id="7" name="Picture 2" descr="C:\#Александрова\#BON\1346-Спиркин\1346_14_978-5-9916-5054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047033" cy="430203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499992" y="1700808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6016" y="2160146"/>
            <a:ext cx="30243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Подробнее</a:t>
            </a:r>
          </a:p>
          <a:p>
            <a:r>
              <a:rPr lang="ru-RU" dirty="0" smtClean="0">
                <a:latin typeface="+mj-lt"/>
              </a:rPr>
              <a:t>расскажет базовый учебник</a:t>
            </a:r>
          </a:p>
          <a:p>
            <a:r>
              <a:rPr lang="ru-RU" sz="2400" b="1" dirty="0" smtClean="0"/>
              <a:t>Вводное слово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i="1" dirty="0" smtClean="0"/>
              <a:t>Спиркин А. Г. </a:t>
            </a:r>
            <a:r>
              <a:rPr lang="ru-RU" b="1" dirty="0" smtClean="0"/>
              <a:t>Философия</a:t>
            </a:r>
            <a:r>
              <a:rPr lang="ru-RU" dirty="0" smtClean="0"/>
              <a:t> : учебник для прикладного </a:t>
            </a:r>
            <a:r>
              <a:rPr lang="ru-RU" dirty="0" err="1" smtClean="0"/>
              <a:t>бакалавриата</a:t>
            </a:r>
            <a:r>
              <a:rPr lang="ru-RU" dirty="0" smtClean="0"/>
              <a:t>. 3-е изд., пер. и доп.</a:t>
            </a:r>
            <a:r>
              <a:rPr lang="en-US" dirty="0" smtClean="0"/>
              <a:t> </a:t>
            </a:r>
            <a:r>
              <a:rPr lang="ru-RU" dirty="0" smtClean="0"/>
              <a:t>М. : Юрайт, 2015</a:t>
            </a:r>
            <a:endParaRPr lang="ru-RU" sz="2400" b="1" dirty="0" smtClean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164</Words>
  <Application>Microsoft Office PowerPoint</Application>
  <PresentationFormat>Экран (4:3)</PresentationFormat>
  <Paragraphs>45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169</cp:revision>
  <dcterms:created xsi:type="dcterms:W3CDTF">2015-02-19T15:55:24Z</dcterms:created>
  <dcterms:modified xsi:type="dcterms:W3CDTF">2015-05-19T14:08:16Z</dcterms:modified>
</cp:coreProperties>
</file>