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5" r:id="rId2"/>
    <p:sldId id="317" r:id="rId3"/>
    <p:sldId id="318" r:id="rId4"/>
    <p:sldId id="319" r:id="rId5"/>
    <p:sldId id="320" r:id="rId6"/>
    <p:sldId id="323" r:id="rId7"/>
    <p:sldId id="324" r:id="rId8"/>
    <p:sldId id="325" r:id="rId9"/>
    <p:sldId id="30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9F45"/>
    <a:srgbClr val="F9F94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5D655A-D283-4144-B519-61ED0F6306B9}" type="doc">
      <dgm:prSet loTypeId="urn:microsoft.com/office/officeart/2005/8/layout/hChevron3" loCatId="process" qsTypeId="urn:microsoft.com/office/officeart/2005/8/quickstyle/simple2" qsCatId="simple" csTypeId="urn:microsoft.com/office/officeart/2005/8/colors/colorful1" csCatId="colorful" phldr="1"/>
      <dgm:spPr/>
    </dgm:pt>
    <dgm:pt modelId="{D1233A85-7E78-41D9-BDEE-574AE639DBA7}">
      <dgm:prSet phldrT="[Текст]"/>
      <dgm:spPr/>
      <dgm:t>
        <a:bodyPr/>
        <a:lstStyle/>
        <a:p>
          <a:r>
            <a:rPr lang="ru-RU" dirty="0" smtClean="0"/>
            <a:t>1901</a:t>
          </a:r>
          <a:endParaRPr lang="ru-RU" dirty="0"/>
        </a:p>
      </dgm:t>
    </dgm:pt>
    <dgm:pt modelId="{C61EFF1A-D4D8-44EC-BC6E-9D381AE417D7}" type="parTrans" cxnId="{785426BF-9691-4495-A6D7-B70B711C50CB}">
      <dgm:prSet/>
      <dgm:spPr/>
      <dgm:t>
        <a:bodyPr/>
        <a:lstStyle/>
        <a:p>
          <a:endParaRPr lang="ru-RU"/>
        </a:p>
      </dgm:t>
    </dgm:pt>
    <dgm:pt modelId="{F1595023-8AA7-4A59-96EA-C9D0D37FD4C4}" type="sibTrans" cxnId="{785426BF-9691-4495-A6D7-B70B711C50CB}">
      <dgm:prSet/>
      <dgm:spPr/>
      <dgm:t>
        <a:bodyPr/>
        <a:lstStyle/>
        <a:p>
          <a:endParaRPr lang="ru-RU"/>
        </a:p>
      </dgm:t>
    </dgm:pt>
    <dgm:pt modelId="{4A0157FA-D671-4096-8E3B-249FDD94C267}">
      <dgm:prSet phldrT="[Текст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dirty="0" smtClean="0"/>
            <a:t>1920-1950-е</a:t>
          </a:r>
          <a:endParaRPr lang="ru-RU" dirty="0"/>
        </a:p>
      </dgm:t>
    </dgm:pt>
    <dgm:pt modelId="{66FA9D8A-5969-43D8-A03D-A645DC63277D}" type="parTrans" cxnId="{388603C3-EE4C-4538-B126-E101E6405E10}">
      <dgm:prSet/>
      <dgm:spPr/>
      <dgm:t>
        <a:bodyPr/>
        <a:lstStyle/>
        <a:p>
          <a:endParaRPr lang="ru-RU"/>
        </a:p>
      </dgm:t>
    </dgm:pt>
    <dgm:pt modelId="{2275FA48-9EEB-45FA-837C-C56886AA94CE}" type="sibTrans" cxnId="{388603C3-EE4C-4538-B126-E101E6405E10}">
      <dgm:prSet/>
      <dgm:spPr/>
      <dgm:t>
        <a:bodyPr/>
        <a:lstStyle/>
        <a:p>
          <a:endParaRPr lang="ru-RU"/>
        </a:p>
      </dgm:t>
    </dgm:pt>
    <dgm:pt modelId="{1F24FA13-0B6E-40F1-8314-D0351AE680E6}">
      <dgm:prSet phldrT="[Текст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dirty="0" smtClean="0"/>
            <a:t>1960-1970-е</a:t>
          </a:r>
          <a:endParaRPr lang="ru-RU" dirty="0"/>
        </a:p>
      </dgm:t>
    </dgm:pt>
    <dgm:pt modelId="{677F16AB-3455-4D32-AA33-586D11D321A3}" type="parTrans" cxnId="{68CF9735-A861-47D7-A957-281C89205857}">
      <dgm:prSet/>
      <dgm:spPr/>
      <dgm:t>
        <a:bodyPr/>
        <a:lstStyle/>
        <a:p>
          <a:endParaRPr lang="ru-RU"/>
        </a:p>
      </dgm:t>
    </dgm:pt>
    <dgm:pt modelId="{E3202011-9B31-4538-8DC0-0E6A3501F7B7}" type="sibTrans" cxnId="{68CF9735-A861-47D7-A957-281C89205857}">
      <dgm:prSet/>
      <dgm:spPr/>
      <dgm:t>
        <a:bodyPr/>
        <a:lstStyle/>
        <a:p>
          <a:endParaRPr lang="ru-RU"/>
        </a:p>
      </dgm:t>
    </dgm:pt>
    <dgm:pt modelId="{FDA0CEBB-81BE-48BF-9C65-6A9A0D9E8D86}" type="pres">
      <dgm:prSet presAssocID="{C25D655A-D283-4144-B519-61ED0F6306B9}" presName="Name0" presStyleCnt="0">
        <dgm:presLayoutVars>
          <dgm:dir/>
          <dgm:resizeHandles val="exact"/>
        </dgm:presLayoutVars>
      </dgm:prSet>
      <dgm:spPr/>
    </dgm:pt>
    <dgm:pt modelId="{621DD90D-4B58-4AFF-9DED-9F4443CA6100}" type="pres">
      <dgm:prSet presAssocID="{D1233A85-7E78-41D9-BDEE-574AE639DBA7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7E5A2-22F8-40B8-986D-8A4FADF2AE16}" type="pres">
      <dgm:prSet presAssocID="{F1595023-8AA7-4A59-96EA-C9D0D37FD4C4}" presName="parSpace" presStyleCnt="0"/>
      <dgm:spPr/>
    </dgm:pt>
    <dgm:pt modelId="{E0206D9F-A5B0-4367-A84E-05D84E632993}" type="pres">
      <dgm:prSet presAssocID="{4A0157FA-D671-4096-8E3B-249FDD94C267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25A9F4-6260-4AE1-AF7A-2BB80E875F61}" type="pres">
      <dgm:prSet presAssocID="{2275FA48-9EEB-45FA-837C-C56886AA94CE}" presName="parSpace" presStyleCnt="0"/>
      <dgm:spPr/>
    </dgm:pt>
    <dgm:pt modelId="{49058F15-C133-4C91-AAA2-D8CA45092E74}" type="pres">
      <dgm:prSet presAssocID="{1F24FA13-0B6E-40F1-8314-D0351AE680E6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5426BF-9691-4495-A6D7-B70B711C50CB}" srcId="{C25D655A-D283-4144-B519-61ED0F6306B9}" destId="{D1233A85-7E78-41D9-BDEE-574AE639DBA7}" srcOrd="0" destOrd="0" parTransId="{C61EFF1A-D4D8-44EC-BC6E-9D381AE417D7}" sibTransId="{F1595023-8AA7-4A59-96EA-C9D0D37FD4C4}"/>
    <dgm:cxn modelId="{388603C3-EE4C-4538-B126-E101E6405E10}" srcId="{C25D655A-D283-4144-B519-61ED0F6306B9}" destId="{4A0157FA-D671-4096-8E3B-249FDD94C267}" srcOrd="1" destOrd="0" parTransId="{66FA9D8A-5969-43D8-A03D-A645DC63277D}" sibTransId="{2275FA48-9EEB-45FA-837C-C56886AA94CE}"/>
    <dgm:cxn modelId="{68CF9735-A861-47D7-A957-281C89205857}" srcId="{C25D655A-D283-4144-B519-61ED0F6306B9}" destId="{1F24FA13-0B6E-40F1-8314-D0351AE680E6}" srcOrd="2" destOrd="0" parTransId="{677F16AB-3455-4D32-AA33-586D11D321A3}" sibTransId="{E3202011-9B31-4538-8DC0-0E6A3501F7B7}"/>
    <dgm:cxn modelId="{B1C59CCF-4471-4EF3-8F67-342BDAB3D2AE}" type="presOf" srcId="{C25D655A-D283-4144-B519-61ED0F6306B9}" destId="{FDA0CEBB-81BE-48BF-9C65-6A9A0D9E8D86}" srcOrd="0" destOrd="0" presId="urn:microsoft.com/office/officeart/2005/8/layout/hChevron3"/>
    <dgm:cxn modelId="{4E33F54B-EEC3-4523-BA9B-9A3EA19148A6}" type="presOf" srcId="{1F24FA13-0B6E-40F1-8314-D0351AE680E6}" destId="{49058F15-C133-4C91-AAA2-D8CA45092E74}" srcOrd="0" destOrd="0" presId="urn:microsoft.com/office/officeart/2005/8/layout/hChevron3"/>
    <dgm:cxn modelId="{D289B110-02AA-4C06-A302-6E033E1AA8D1}" type="presOf" srcId="{D1233A85-7E78-41D9-BDEE-574AE639DBA7}" destId="{621DD90D-4B58-4AFF-9DED-9F4443CA6100}" srcOrd="0" destOrd="0" presId="urn:microsoft.com/office/officeart/2005/8/layout/hChevron3"/>
    <dgm:cxn modelId="{91656574-361B-424E-96D7-B48F7C3C12D3}" type="presOf" srcId="{4A0157FA-D671-4096-8E3B-249FDD94C267}" destId="{E0206D9F-A5B0-4367-A84E-05D84E632993}" srcOrd="0" destOrd="0" presId="urn:microsoft.com/office/officeart/2005/8/layout/hChevron3"/>
    <dgm:cxn modelId="{1360242E-8F46-4EDC-BCF8-77F48911D629}" type="presParOf" srcId="{FDA0CEBB-81BE-48BF-9C65-6A9A0D9E8D86}" destId="{621DD90D-4B58-4AFF-9DED-9F4443CA6100}" srcOrd="0" destOrd="0" presId="urn:microsoft.com/office/officeart/2005/8/layout/hChevron3"/>
    <dgm:cxn modelId="{59E4AE48-EB1D-48CF-A6D0-503D0CC7E18E}" type="presParOf" srcId="{FDA0CEBB-81BE-48BF-9C65-6A9A0D9E8D86}" destId="{E277E5A2-22F8-40B8-986D-8A4FADF2AE16}" srcOrd="1" destOrd="0" presId="urn:microsoft.com/office/officeart/2005/8/layout/hChevron3"/>
    <dgm:cxn modelId="{BA1F8621-1A0F-4819-B404-436EB528B4C9}" type="presParOf" srcId="{FDA0CEBB-81BE-48BF-9C65-6A9A0D9E8D86}" destId="{E0206D9F-A5B0-4367-A84E-05D84E632993}" srcOrd="2" destOrd="0" presId="urn:microsoft.com/office/officeart/2005/8/layout/hChevron3"/>
    <dgm:cxn modelId="{5D990FEF-0BB6-4919-9FA9-A9C89351DD4E}" type="presParOf" srcId="{FDA0CEBB-81BE-48BF-9C65-6A9A0D9E8D86}" destId="{1525A9F4-6260-4AE1-AF7A-2BB80E875F61}" srcOrd="3" destOrd="0" presId="urn:microsoft.com/office/officeart/2005/8/layout/hChevron3"/>
    <dgm:cxn modelId="{233F2DAA-03B3-44A0-8B91-BF5A8AFFAAF0}" type="presParOf" srcId="{FDA0CEBB-81BE-48BF-9C65-6A9A0D9E8D86}" destId="{49058F15-C133-4C91-AAA2-D8CA45092E74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5D655A-D283-4144-B519-61ED0F6306B9}" type="doc">
      <dgm:prSet loTypeId="urn:microsoft.com/office/officeart/2005/8/layout/hChevron3" loCatId="process" qsTypeId="urn:microsoft.com/office/officeart/2005/8/quickstyle/simple2" qsCatId="simple" csTypeId="urn:microsoft.com/office/officeart/2005/8/colors/colorful1" csCatId="colorful" phldr="1"/>
      <dgm:spPr/>
    </dgm:pt>
    <dgm:pt modelId="{D1233A85-7E78-41D9-BDEE-574AE639DBA7}">
      <dgm:prSet phldrT="[Текст]"/>
      <dgm:spPr/>
      <dgm:t>
        <a:bodyPr/>
        <a:lstStyle/>
        <a:p>
          <a:r>
            <a:rPr lang="ru-RU" dirty="0" smtClean="0"/>
            <a:t>1901</a:t>
          </a:r>
          <a:endParaRPr lang="ru-RU" dirty="0"/>
        </a:p>
      </dgm:t>
    </dgm:pt>
    <dgm:pt modelId="{C61EFF1A-D4D8-44EC-BC6E-9D381AE417D7}" type="parTrans" cxnId="{785426BF-9691-4495-A6D7-B70B711C50CB}">
      <dgm:prSet/>
      <dgm:spPr/>
      <dgm:t>
        <a:bodyPr/>
        <a:lstStyle/>
        <a:p>
          <a:endParaRPr lang="ru-RU"/>
        </a:p>
      </dgm:t>
    </dgm:pt>
    <dgm:pt modelId="{F1595023-8AA7-4A59-96EA-C9D0D37FD4C4}" type="sibTrans" cxnId="{785426BF-9691-4495-A6D7-B70B711C50CB}">
      <dgm:prSet/>
      <dgm:spPr/>
      <dgm:t>
        <a:bodyPr/>
        <a:lstStyle/>
        <a:p>
          <a:endParaRPr lang="ru-RU"/>
        </a:p>
      </dgm:t>
    </dgm:pt>
    <dgm:pt modelId="{4A0157FA-D671-4096-8E3B-249FDD94C267}">
      <dgm:prSet phldrT="[Текст]"/>
      <dgm:spPr/>
      <dgm:t>
        <a:bodyPr/>
        <a:lstStyle/>
        <a:p>
          <a:r>
            <a:rPr lang="ru-RU" dirty="0" smtClean="0"/>
            <a:t>1920-1950-е</a:t>
          </a:r>
          <a:endParaRPr lang="ru-RU" dirty="0"/>
        </a:p>
      </dgm:t>
    </dgm:pt>
    <dgm:pt modelId="{66FA9D8A-5969-43D8-A03D-A645DC63277D}" type="parTrans" cxnId="{388603C3-EE4C-4538-B126-E101E6405E10}">
      <dgm:prSet/>
      <dgm:spPr/>
      <dgm:t>
        <a:bodyPr/>
        <a:lstStyle/>
        <a:p>
          <a:endParaRPr lang="ru-RU"/>
        </a:p>
      </dgm:t>
    </dgm:pt>
    <dgm:pt modelId="{2275FA48-9EEB-45FA-837C-C56886AA94CE}" type="sibTrans" cxnId="{388603C3-EE4C-4538-B126-E101E6405E10}">
      <dgm:prSet/>
      <dgm:spPr/>
      <dgm:t>
        <a:bodyPr/>
        <a:lstStyle/>
        <a:p>
          <a:endParaRPr lang="ru-RU"/>
        </a:p>
      </dgm:t>
    </dgm:pt>
    <dgm:pt modelId="{1F24FA13-0B6E-40F1-8314-D0351AE680E6}">
      <dgm:prSet phldrT="[Текст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dirty="0" smtClean="0"/>
            <a:t>1960-1970-е</a:t>
          </a:r>
          <a:endParaRPr lang="ru-RU" dirty="0"/>
        </a:p>
      </dgm:t>
    </dgm:pt>
    <dgm:pt modelId="{677F16AB-3455-4D32-AA33-586D11D321A3}" type="parTrans" cxnId="{68CF9735-A861-47D7-A957-281C89205857}">
      <dgm:prSet/>
      <dgm:spPr/>
      <dgm:t>
        <a:bodyPr/>
        <a:lstStyle/>
        <a:p>
          <a:endParaRPr lang="ru-RU"/>
        </a:p>
      </dgm:t>
    </dgm:pt>
    <dgm:pt modelId="{E3202011-9B31-4538-8DC0-0E6A3501F7B7}" type="sibTrans" cxnId="{68CF9735-A861-47D7-A957-281C89205857}">
      <dgm:prSet/>
      <dgm:spPr/>
      <dgm:t>
        <a:bodyPr/>
        <a:lstStyle/>
        <a:p>
          <a:endParaRPr lang="ru-RU"/>
        </a:p>
      </dgm:t>
    </dgm:pt>
    <dgm:pt modelId="{FDA0CEBB-81BE-48BF-9C65-6A9A0D9E8D86}" type="pres">
      <dgm:prSet presAssocID="{C25D655A-D283-4144-B519-61ED0F6306B9}" presName="Name0" presStyleCnt="0">
        <dgm:presLayoutVars>
          <dgm:dir/>
          <dgm:resizeHandles val="exact"/>
        </dgm:presLayoutVars>
      </dgm:prSet>
      <dgm:spPr/>
    </dgm:pt>
    <dgm:pt modelId="{621DD90D-4B58-4AFF-9DED-9F4443CA6100}" type="pres">
      <dgm:prSet presAssocID="{D1233A85-7E78-41D9-BDEE-574AE639DBA7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7E5A2-22F8-40B8-986D-8A4FADF2AE16}" type="pres">
      <dgm:prSet presAssocID="{F1595023-8AA7-4A59-96EA-C9D0D37FD4C4}" presName="parSpace" presStyleCnt="0"/>
      <dgm:spPr/>
    </dgm:pt>
    <dgm:pt modelId="{E0206D9F-A5B0-4367-A84E-05D84E632993}" type="pres">
      <dgm:prSet presAssocID="{4A0157FA-D671-4096-8E3B-249FDD94C267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25A9F4-6260-4AE1-AF7A-2BB80E875F61}" type="pres">
      <dgm:prSet presAssocID="{2275FA48-9EEB-45FA-837C-C56886AA94CE}" presName="parSpace" presStyleCnt="0"/>
      <dgm:spPr/>
    </dgm:pt>
    <dgm:pt modelId="{49058F15-C133-4C91-AAA2-D8CA45092E74}" type="pres">
      <dgm:prSet presAssocID="{1F24FA13-0B6E-40F1-8314-D0351AE680E6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5426BF-9691-4495-A6D7-B70B711C50CB}" srcId="{C25D655A-D283-4144-B519-61ED0F6306B9}" destId="{D1233A85-7E78-41D9-BDEE-574AE639DBA7}" srcOrd="0" destOrd="0" parTransId="{C61EFF1A-D4D8-44EC-BC6E-9D381AE417D7}" sibTransId="{F1595023-8AA7-4A59-96EA-C9D0D37FD4C4}"/>
    <dgm:cxn modelId="{388603C3-EE4C-4538-B126-E101E6405E10}" srcId="{C25D655A-D283-4144-B519-61ED0F6306B9}" destId="{4A0157FA-D671-4096-8E3B-249FDD94C267}" srcOrd="1" destOrd="0" parTransId="{66FA9D8A-5969-43D8-A03D-A645DC63277D}" sibTransId="{2275FA48-9EEB-45FA-837C-C56886AA94CE}"/>
    <dgm:cxn modelId="{68CF9735-A861-47D7-A957-281C89205857}" srcId="{C25D655A-D283-4144-B519-61ED0F6306B9}" destId="{1F24FA13-0B6E-40F1-8314-D0351AE680E6}" srcOrd="2" destOrd="0" parTransId="{677F16AB-3455-4D32-AA33-586D11D321A3}" sibTransId="{E3202011-9B31-4538-8DC0-0E6A3501F7B7}"/>
    <dgm:cxn modelId="{7FEDA45C-70FA-4493-9181-EEFD61DCC486}" type="presOf" srcId="{4A0157FA-D671-4096-8E3B-249FDD94C267}" destId="{E0206D9F-A5B0-4367-A84E-05D84E632993}" srcOrd="0" destOrd="0" presId="urn:microsoft.com/office/officeart/2005/8/layout/hChevron3"/>
    <dgm:cxn modelId="{E4FACAF4-A313-4EA0-BBC5-38EC1D1C4CE4}" type="presOf" srcId="{1F24FA13-0B6E-40F1-8314-D0351AE680E6}" destId="{49058F15-C133-4C91-AAA2-D8CA45092E74}" srcOrd="0" destOrd="0" presId="urn:microsoft.com/office/officeart/2005/8/layout/hChevron3"/>
    <dgm:cxn modelId="{61A4BA33-085B-4A30-A436-0ED242ABA20C}" type="presOf" srcId="{C25D655A-D283-4144-B519-61ED0F6306B9}" destId="{FDA0CEBB-81BE-48BF-9C65-6A9A0D9E8D86}" srcOrd="0" destOrd="0" presId="urn:microsoft.com/office/officeart/2005/8/layout/hChevron3"/>
    <dgm:cxn modelId="{850BA107-9AE3-48AF-9458-716039979DBB}" type="presOf" srcId="{D1233A85-7E78-41D9-BDEE-574AE639DBA7}" destId="{621DD90D-4B58-4AFF-9DED-9F4443CA6100}" srcOrd="0" destOrd="0" presId="urn:microsoft.com/office/officeart/2005/8/layout/hChevron3"/>
    <dgm:cxn modelId="{9EF05BCA-729C-42EA-ABCE-EEE6802064A2}" type="presParOf" srcId="{FDA0CEBB-81BE-48BF-9C65-6A9A0D9E8D86}" destId="{621DD90D-4B58-4AFF-9DED-9F4443CA6100}" srcOrd="0" destOrd="0" presId="urn:microsoft.com/office/officeart/2005/8/layout/hChevron3"/>
    <dgm:cxn modelId="{1B81DABA-878A-443E-BAF2-8FCC02E7A92C}" type="presParOf" srcId="{FDA0CEBB-81BE-48BF-9C65-6A9A0D9E8D86}" destId="{E277E5A2-22F8-40B8-986D-8A4FADF2AE16}" srcOrd="1" destOrd="0" presId="urn:microsoft.com/office/officeart/2005/8/layout/hChevron3"/>
    <dgm:cxn modelId="{DAED8051-BF51-4AD1-AD73-C0B18F38B4FF}" type="presParOf" srcId="{FDA0CEBB-81BE-48BF-9C65-6A9A0D9E8D86}" destId="{E0206D9F-A5B0-4367-A84E-05D84E632993}" srcOrd="2" destOrd="0" presId="urn:microsoft.com/office/officeart/2005/8/layout/hChevron3"/>
    <dgm:cxn modelId="{D85CCBB1-8DAD-45DB-BA7F-990F6EAAFEAC}" type="presParOf" srcId="{FDA0CEBB-81BE-48BF-9C65-6A9A0D9E8D86}" destId="{1525A9F4-6260-4AE1-AF7A-2BB80E875F61}" srcOrd="3" destOrd="0" presId="urn:microsoft.com/office/officeart/2005/8/layout/hChevron3"/>
    <dgm:cxn modelId="{30B52CC6-D129-43BC-94D8-7F27464BD7C7}" type="presParOf" srcId="{FDA0CEBB-81BE-48BF-9C65-6A9A0D9E8D86}" destId="{49058F15-C133-4C91-AAA2-D8CA45092E74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5D655A-D283-4144-B519-61ED0F6306B9}" type="doc">
      <dgm:prSet loTypeId="urn:microsoft.com/office/officeart/2005/8/layout/hChevron3" loCatId="process" qsTypeId="urn:microsoft.com/office/officeart/2005/8/quickstyle/simple2" qsCatId="simple" csTypeId="urn:microsoft.com/office/officeart/2005/8/colors/colorful1" csCatId="colorful" phldr="1"/>
      <dgm:spPr/>
    </dgm:pt>
    <dgm:pt modelId="{D1233A85-7E78-41D9-BDEE-574AE639DBA7}">
      <dgm:prSet phldrT="[Текст]"/>
      <dgm:spPr/>
      <dgm:t>
        <a:bodyPr/>
        <a:lstStyle/>
        <a:p>
          <a:r>
            <a:rPr lang="ru-RU" dirty="0" smtClean="0"/>
            <a:t>1901</a:t>
          </a:r>
          <a:endParaRPr lang="ru-RU" dirty="0"/>
        </a:p>
      </dgm:t>
    </dgm:pt>
    <dgm:pt modelId="{C61EFF1A-D4D8-44EC-BC6E-9D381AE417D7}" type="parTrans" cxnId="{785426BF-9691-4495-A6D7-B70B711C50CB}">
      <dgm:prSet/>
      <dgm:spPr/>
      <dgm:t>
        <a:bodyPr/>
        <a:lstStyle/>
        <a:p>
          <a:endParaRPr lang="ru-RU"/>
        </a:p>
      </dgm:t>
    </dgm:pt>
    <dgm:pt modelId="{F1595023-8AA7-4A59-96EA-C9D0D37FD4C4}" type="sibTrans" cxnId="{785426BF-9691-4495-A6D7-B70B711C50CB}">
      <dgm:prSet/>
      <dgm:spPr/>
      <dgm:t>
        <a:bodyPr/>
        <a:lstStyle/>
        <a:p>
          <a:endParaRPr lang="ru-RU"/>
        </a:p>
      </dgm:t>
    </dgm:pt>
    <dgm:pt modelId="{4A0157FA-D671-4096-8E3B-249FDD94C267}">
      <dgm:prSet phldrT="[Текст]"/>
      <dgm:spPr/>
      <dgm:t>
        <a:bodyPr/>
        <a:lstStyle/>
        <a:p>
          <a:r>
            <a:rPr lang="ru-RU" dirty="0" smtClean="0"/>
            <a:t>1920-1950-е</a:t>
          </a:r>
          <a:endParaRPr lang="ru-RU" dirty="0"/>
        </a:p>
      </dgm:t>
    </dgm:pt>
    <dgm:pt modelId="{66FA9D8A-5969-43D8-A03D-A645DC63277D}" type="parTrans" cxnId="{388603C3-EE4C-4538-B126-E101E6405E10}">
      <dgm:prSet/>
      <dgm:spPr/>
      <dgm:t>
        <a:bodyPr/>
        <a:lstStyle/>
        <a:p>
          <a:endParaRPr lang="ru-RU"/>
        </a:p>
      </dgm:t>
    </dgm:pt>
    <dgm:pt modelId="{2275FA48-9EEB-45FA-837C-C56886AA94CE}" type="sibTrans" cxnId="{388603C3-EE4C-4538-B126-E101E6405E10}">
      <dgm:prSet/>
      <dgm:spPr/>
      <dgm:t>
        <a:bodyPr/>
        <a:lstStyle/>
        <a:p>
          <a:endParaRPr lang="ru-RU"/>
        </a:p>
      </dgm:t>
    </dgm:pt>
    <dgm:pt modelId="{1F24FA13-0B6E-40F1-8314-D0351AE680E6}">
      <dgm:prSet phldrT="[Текст]"/>
      <dgm:spPr/>
      <dgm:t>
        <a:bodyPr/>
        <a:lstStyle/>
        <a:p>
          <a:r>
            <a:rPr lang="ru-RU" dirty="0" smtClean="0"/>
            <a:t>1960-1970-е</a:t>
          </a:r>
          <a:endParaRPr lang="ru-RU" dirty="0"/>
        </a:p>
      </dgm:t>
    </dgm:pt>
    <dgm:pt modelId="{677F16AB-3455-4D32-AA33-586D11D321A3}" type="parTrans" cxnId="{68CF9735-A861-47D7-A957-281C89205857}">
      <dgm:prSet/>
      <dgm:spPr/>
      <dgm:t>
        <a:bodyPr/>
        <a:lstStyle/>
        <a:p>
          <a:endParaRPr lang="ru-RU"/>
        </a:p>
      </dgm:t>
    </dgm:pt>
    <dgm:pt modelId="{E3202011-9B31-4538-8DC0-0E6A3501F7B7}" type="sibTrans" cxnId="{68CF9735-A861-47D7-A957-281C89205857}">
      <dgm:prSet/>
      <dgm:spPr/>
      <dgm:t>
        <a:bodyPr/>
        <a:lstStyle/>
        <a:p>
          <a:endParaRPr lang="ru-RU"/>
        </a:p>
      </dgm:t>
    </dgm:pt>
    <dgm:pt modelId="{FDA0CEBB-81BE-48BF-9C65-6A9A0D9E8D86}" type="pres">
      <dgm:prSet presAssocID="{C25D655A-D283-4144-B519-61ED0F6306B9}" presName="Name0" presStyleCnt="0">
        <dgm:presLayoutVars>
          <dgm:dir/>
          <dgm:resizeHandles val="exact"/>
        </dgm:presLayoutVars>
      </dgm:prSet>
      <dgm:spPr/>
    </dgm:pt>
    <dgm:pt modelId="{621DD90D-4B58-4AFF-9DED-9F4443CA6100}" type="pres">
      <dgm:prSet presAssocID="{D1233A85-7E78-41D9-BDEE-574AE639DBA7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7E5A2-22F8-40B8-986D-8A4FADF2AE16}" type="pres">
      <dgm:prSet presAssocID="{F1595023-8AA7-4A59-96EA-C9D0D37FD4C4}" presName="parSpace" presStyleCnt="0"/>
      <dgm:spPr/>
    </dgm:pt>
    <dgm:pt modelId="{E0206D9F-A5B0-4367-A84E-05D84E632993}" type="pres">
      <dgm:prSet presAssocID="{4A0157FA-D671-4096-8E3B-249FDD94C267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25A9F4-6260-4AE1-AF7A-2BB80E875F61}" type="pres">
      <dgm:prSet presAssocID="{2275FA48-9EEB-45FA-837C-C56886AA94CE}" presName="parSpace" presStyleCnt="0"/>
      <dgm:spPr/>
    </dgm:pt>
    <dgm:pt modelId="{49058F15-C133-4C91-AAA2-D8CA45092E74}" type="pres">
      <dgm:prSet presAssocID="{1F24FA13-0B6E-40F1-8314-D0351AE680E6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FEDB5A-26A9-4ACF-A4A9-7E69E077EDDB}" type="presOf" srcId="{C25D655A-D283-4144-B519-61ED0F6306B9}" destId="{FDA0CEBB-81BE-48BF-9C65-6A9A0D9E8D86}" srcOrd="0" destOrd="0" presId="urn:microsoft.com/office/officeart/2005/8/layout/hChevron3"/>
    <dgm:cxn modelId="{785426BF-9691-4495-A6D7-B70B711C50CB}" srcId="{C25D655A-D283-4144-B519-61ED0F6306B9}" destId="{D1233A85-7E78-41D9-BDEE-574AE639DBA7}" srcOrd="0" destOrd="0" parTransId="{C61EFF1A-D4D8-44EC-BC6E-9D381AE417D7}" sibTransId="{F1595023-8AA7-4A59-96EA-C9D0D37FD4C4}"/>
    <dgm:cxn modelId="{388603C3-EE4C-4538-B126-E101E6405E10}" srcId="{C25D655A-D283-4144-B519-61ED0F6306B9}" destId="{4A0157FA-D671-4096-8E3B-249FDD94C267}" srcOrd="1" destOrd="0" parTransId="{66FA9D8A-5969-43D8-A03D-A645DC63277D}" sibTransId="{2275FA48-9EEB-45FA-837C-C56886AA94CE}"/>
    <dgm:cxn modelId="{FC9EC8EE-DBB3-41D5-A395-BD42E1CA9AE0}" type="presOf" srcId="{1F24FA13-0B6E-40F1-8314-D0351AE680E6}" destId="{49058F15-C133-4C91-AAA2-D8CA45092E74}" srcOrd="0" destOrd="0" presId="urn:microsoft.com/office/officeart/2005/8/layout/hChevron3"/>
    <dgm:cxn modelId="{68CF9735-A861-47D7-A957-281C89205857}" srcId="{C25D655A-D283-4144-B519-61ED0F6306B9}" destId="{1F24FA13-0B6E-40F1-8314-D0351AE680E6}" srcOrd="2" destOrd="0" parTransId="{677F16AB-3455-4D32-AA33-586D11D321A3}" sibTransId="{E3202011-9B31-4538-8DC0-0E6A3501F7B7}"/>
    <dgm:cxn modelId="{B0809FE2-29D7-4D7A-8998-B796D6F72EDC}" type="presOf" srcId="{4A0157FA-D671-4096-8E3B-249FDD94C267}" destId="{E0206D9F-A5B0-4367-A84E-05D84E632993}" srcOrd="0" destOrd="0" presId="urn:microsoft.com/office/officeart/2005/8/layout/hChevron3"/>
    <dgm:cxn modelId="{B8BF2140-0113-461F-842D-7951FAFF47CB}" type="presOf" srcId="{D1233A85-7E78-41D9-BDEE-574AE639DBA7}" destId="{621DD90D-4B58-4AFF-9DED-9F4443CA6100}" srcOrd="0" destOrd="0" presId="urn:microsoft.com/office/officeart/2005/8/layout/hChevron3"/>
    <dgm:cxn modelId="{D85DCE5F-53E2-4871-846B-00035016FE70}" type="presParOf" srcId="{FDA0CEBB-81BE-48BF-9C65-6A9A0D9E8D86}" destId="{621DD90D-4B58-4AFF-9DED-9F4443CA6100}" srcOrd="0" destOrd="0" presId="urn:microsoft.com/office/officeart/2005/8/layout/hChevron3"/>
    <dgm:cxn modelId="{2867518E-3F1F-4F82-8C18-8779CE36F9D5}" type="presParOf" srcId="{FDA0CEBB-81BE-48BF-9C65-6A9A0D9E8D86}" destId="{E277E5A2-22F8-40B8-986D-8A4FADF2AE16}" srcOrd="1" destOrd="0" presId="urn:microsoft.com/office/officeart/2005/8/layout/hChevron3"/>
    <dgm:cxn modelId="{3B9BCEC5-B793-42B2-821F-F1E436A0D6C3}" type="presParOf" srcId="{FDA0CEBB-81BE-48BF-9C65-6A9A0D9E8D86}" destId="{E0206D9F-A5B0-4367-A84E-05D84E632993}" srcOrd="2" destOrd="0" presId="urn:microsoft.com/office/officeart/2005/8/layout/hChevron3"/>
    <dgm:cxn modelId="{85989AEB-F844-4300-AB78-A2CABECB779C}" type="presParOf" srcId="{FDA0CEBB-81BE-48BF-9C65-6A9A0D9E8D86}" destId="{1525A9F4-6260-4AE1-AF7A-2BB80E875F61}" srcOrd="3" destOrd="0" presId="urn:microsoft.com/office/officeart/2005/8/layout/hChevron3"/>
    <dgm:cxn modelId="{9261BD37-2E81-4837-9D6B-E8F6F1E10AFA}" type="presParOf" srcId="{FDA0CEBB-81BE-48BF-9C65-6A9A0D9E8D86}" destId="{49058F15-C133-4C91-AAA2-D8CA45092E74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1BB71E-1D6E-426B-A9ED-87B0C4E7AC6D}" type="doc">
      <dgm:prSet loTypeId="urn:microsoft.com/office/officeart/2005/8/layout/venn1" loCatId="relationship" qsTypeId="urn:microsoft.com/office/officeart/2005/8/quickstyle/simple2" qsCatId="simple" csTypeId="urn:microsoft.com/office/officeart/2005/8/colors/colorful1" csCatId="colorful" phldr="1"/>
      <dgm:spPr/>
    </dgm:pt>
    <dgm:pt modelId="{FF43F662-20CE-452E-A5E3-91D8641E4DA5}">
      <dgm:prSet phldrT="[Текст]" custT="1"/>
      <dgm:spPr/>
      <dgm:t>
        <a:bodyPr/>
        <a:lstStyle/>
        <a:p>
          <a:r>
            <a:rPr lang="ru-RU" sz="2800" dirty="0" smtClean="0">
              <a:latin typeface="Arial Black" pitchFamily="34" charset="0"/>
            </a:rPr>
            <a:t>Судебная этика</a:t>
          </a:r>
          <a:endParaRPr lang="ru-RU" sz="2800" dirty="0">
            <a:latin typeface="Arial Black" pitchFamily="34" charset="0"/>
          </a:endParaRPr>
        </a:p>
      </dgm:t>
    </dgm:pt>
    <dgm:pt modelId="{84E9B72F-B7AC-42DA-BAA1-70F13A548AC7}" type="parTrans" cxnId="{03380118-5D7D-4BFA-A2B0-290A58BC4A90}">
      <dgm:prSet/>
      <dgm:spPr/>
      <dgm:t>
        <a:bodyPr/>
        <a:lstStyle/>
        <a:p>
          <a:endParaRPr lang="ru-RU" sz="2800"/>
        </a:p>
      </dgm:t>
    </dgm:pt>
    <dgm:pt modelId="{D9F7F7E0-37A2-4E00-91B0-468750772027}" type="sibTrans" cxnId="{03380118-5D7D-4BFA-A2B0-290A58BC4A90}">
      <dgm:prSet/>
      <dgm:spPr/>
      <dgm:t>
        <a:bodyPr/>
        <a:lstStyle/>
        <a:p>
          <a:endParaRPr lang="ru-RU" sz="2800"/>
        </a:p>
      </dgm:t>
    </dgm:pt>
    <dgm:pt modelId="{52F3BCB3-962C-4096-9C47-732AD41BBC6F}">
      <dgm:prSet phldrT="[Текст]" custT="1"/>
      <dgm:spPr/>
      <dgm:t>
        <a:bodyPr/>
        <a:lstStyle/>
        <a:p>
          <a:endParaRPr lang="en-US" sz="2800" dirty="0" smtClean="0"/>
        </a:p>
        <a:p>
          <a:r>
            <a:rPr lang="ru-RU" sz="2800" dirty="0" smtClean="0"/>
            <a:t>Профессио</a:t>
          </a:r>
          <a:r>
            <a:rPr lang="en-US" sz="2800" dirty="0" smtClean="0"/>
            <a:t>-</a:t>
          </a:r>
          <a:r>
            <a:rPr lang="ru-RU" sz="2800" dirty="0" smtClean="0"/>
            <a:t>нальная </a:t>
          </a:r>
          <a:r>
            <a:rPr lang="ru-RU" sz="2800" dirty="0" smtClean="0"/>
            <a:t>этика юриста</a:t>
          </a:r>
          <a:endParaRPr lang="ru-RU" sz="2800" dirty="0"/>
        </a:p>
      </dgm:t>
    </dgm:pt>
    <dgm:pt modelId="{D6BF0909-6709-4D6B-9259-57E05786137D}" type="parTrans" cxnId="{D9D44D6E-0C5D-43C8-AE5C-643C409FA479}">
      <dgm:prSet/>
      <dgm:spPr/>
      <dgm:t>
        <a:bodyPr/>
        <a:lstStyle/>
        <a:p>
          <a:endParaRPr lang="ru-RU" sz="2800"/>
        </a:p>
      </dgm:t>
    </dgm:pt>
    <dgm:pt modelId="{86351D2C-82BA-4C07-B19E-8363D8D3FEE8}" type="sibTrans" cxnId="{D9D44D6E-0C5D-43C8-AE5C-643C409FA479}">
      <dgm:prSet/>
      <dgm:spPr/>
      <dgm:t>
        <a:bodyPr/>
        <a:lstStyle/>
        <a:p>
          <a:endParaRPr lang="ru-RU" sz="2800"/>
        </a:p>
      </dgm:t>
    </dgm:pt>
    <dgm:pt modelId="{D675A32D-472C-48DB-B004-83A2093EB53C}">
      <dgm:prSet phldrT="[Текст]" custT="1"/>
      <dgm:spPr/>
      <dgm:t>
        <a:bodyPr/>
        <a:lstStyle/>
        <a:p>
          <a:r>
            <a:rPr lang="ru-RU" sz="2800" dirty="0" smtClean="0"/>
            <a:t>Судейская этика (</a:t>
          </a:r>
          <a:r>
            <a:rPr lang="ru-RU" sz="2800" dirty="0" err="1" smtClean="0"/>
            <a:t>этика</a:t>
          </a:r>
          <a:r>
            <a:rPr lang="ru-RU" sz="2800" dirty="0" smtClean="0"/>
            <a:t> </a:t>
          </a:r>
          <a:r>
            <a:rPr lang="en-US" sz="2800" dirty="0" smtClean="0"/>
            <a:t>c</a:t>
          </a:r>
          <a:r>
            <a:rPr lang="ru-RU" sz="2800" dirty="0" err="1" smtClean="0"/>
            <a:t>удей</a:t>
          </a:r>
          <a:r>
            <a:rPr lang="ru-RU" sz="2800" dirty="0" smtClean="0"/>
            <a:t>)</a:t>
          </a:r>
          <a:endParaRPr lang="ru-RU" sz="2800" dirty="0"/>
        </a:p>
      </dgm:t>
    </dgm:pt>
    <dgm:pt modelId="{42A38060-7D6E-486A-85A3-2C14B2D913CF}" type="parTrans" cxnId="{5E9EFA86-D1DC-44D1-A7E7-B02347507C58}">
      <dgm:prSet/>
      <dgm:spPr/>
      <dgm:t>
        <a:bodyPr/>
        <a:lstStyle/>
        <a:p>
          <a:endParaRPr lang="ru-RU" sz="2800"/>
        </a:p>
      </dgm:t>
    </dgm:pt>
    <dgm:pt modelId="{A9E0BA38-E654-4D81-A418-75EA1AB6189F}" type="sibTrans" cxnId="{5E9EFA86-D1DC-44D1-A7E7-B02347507C58}">
      <dgm:prSet/>
      <dgm:spPr/>
      <dgm:t>
        <a:bodyPr/>
        <a:lstStyle/>
        <a:p>
          <a:endParaRPr lang="ru-RU" sz="2800"/>
        </a:p>
      </dgm:t>
    </dgm:pt>
    <dgm:pt modelId="{10F9A3BC-45F1-4191-8713-265675AE8FD7}" type="pres">
      <dgm:prSet presAssocID="{031BB71E-1D6E-426B-A9ED-87B0C4E7AC6D}" presName="compositeShape" presStyleCnt="0">
        <dgm:presLayoutVars>
          <dgm:chMax val="7"/>
          <dgm:dir/>
          <dgm:resizeHandles val="exact"/>
        </dgm:presLayoutVars>
      </dgm:prSet>
      <dgm:spPr/>
    </dgm:pt>
    <dgm:pt modelId="{6100564C-D94D-4F1A-9026-711D07F8A917}" type="pres">
      <dgm:prSet presAssocID="{FF43F662-20CE-452E-A5E3-91D8641E4DA5}" presName="circ1" presStyleLbl="vennNode1" presStyleIdx="0" presStyleCnt="3"/>
      <dgm:spPr/>
      <dgm:t>
        <a:bodyPr/>
        <a:lstStyle/>
        <a:p>
          <a:endParaRPr lang="ru-RU"/>
        </a:p>
      </dgm:t>
    </dgm:pt>
    <dgm:pt modelId="{EA74AA30-7F57-427A-B64C-C80C9474DDC8}" type="pres">
      <dgm:prSet presAssocID="{FF43F662-20CE-452E-A5E3-91D8641E4DA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12198-E28D-4985-B83F-91C6256037A4}" type="pres">
      <dgm:prSet presAssocID="{52F3BCB3-962C-4096-9C47-732AD41BBC6F}" presName="circ2" presStyleLbl="vennNode1" presStyleIdx="1" presStyleCnt="3"/>
      <dgm:spPr/>
      <dgm:t>
        <a:bodyPr/>
        <a:lstStyle/>
        <a:p>
          <a:endParaRPr lang="ru-RU"/>
        </a:p>
      </dgm:t>
    </dgm:pt>
    <dgm:pt modelId="{C1263445-67C0-4E2C-BC83-AF6B9872A05C}" type="pres">
      <dgm:prSet presAssocID="{52F3BCB3-962C-4096-9C47-732AD41BBC6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A13B4C-FAA6-43B9-B9E2-55565DFFCE2A}" type="pres">
      <dgm:prSet presAssocID="{D675A32D-472C-48DB-B004-83A2093EB53C}" presName="circ3" presStyleLbl="vennNode1" presStyleIdx="2" presStyleCnt="3"/>
      <dgm:spPr/>
      <dgm:t>
        <a:bodyPr/>
        <a:lstStyle/>
        <a:p>
          <a:endParaRPr lang="ru-RU"/>
        </a:p>
      </dgm:t>
    </dgm:pt>
    <dgm:pt modelId="{0FE225E9-15D7-491F-AA6C-A8BAF5E40721}" type="pres">
      <dgm:prSet presAssocID="{D675A32D-472C-48DB-B004-83A2093EB53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554646-3D24-4AFD-9672-09EAA52F5141}" type="presOf" srcId="{031BB71E-1D6E-426B-A9ED-87B0C4E7AC6D}" destId="{10F9A3BC-45F1-4191-8713-265675AE8FD7}" srcOrd="0" destOrd="0" presId="urn:microsoft.com/office/officeart/2005/8/layout/venn1"/>
    <dgm:cxn modelId="{AFA8CD79-DA8F-4AD7-AD0F-D275AD47AB7E}" type="presOf" srcId="{FF43F662-20CE-452E-A5E3-91D8641E4DA5}" destId="{EA74AA30-7F57-427A-B64C-C80C9474DDC8}" srcOrd="1" destOrd="0" presId="urn:microsoft.com/office/officeart/2005/8/layout/venn1"/>
    <dgm:cxn modelId="{5DA3C130-5885-4AB3-81D5-8CA872340014}" type="presOf" srcId="{D675A32D-472C-48DB-B004-83A2093EB53C}" destId="{5FA13B4C-FAA6-43B9-B9E2-55565DFFCE2A}" srcOrd="0" destOrd="0" presId="urn:microsoft.com/office/officeart/2005/8/layout/venn1"/>
    <dgm:cxn modelId="{D97506B9-A75B-47A1-821B-07AC10E34014}" type="presOf" srcId="{52F3BCB3-962C-4096-9C47-732AD41BBC6F}" destId="{A9012198-E28D-4985-B83F-91C6256037A4}" srcOrd="0" destOrd="0" presId="urn:microsoft.com/office/officeart/2005/8/layout/venn1"/>
    <dgm:cxn modelId="{E2B39581-B592-4EDD-B479-327C41DF6931}" type="presOf" srcId="{52F3BCB3-962C-4096-9C47-732AD41BBC6F}" destId="{C1263445-67C0-4E2C-BC83-AF6B9872A05C}" srcOrd="1" destOrd="0" presId="urn:microsoft.com/office/officeart/2005/8/layout/venn1"/>
    <dgm:cxn modelId="{D9D44D6E-0C5D-43C8-AE5C-643C409FA479}" srcId="{031BB71E-1D6E-426B-A9ED-87B0C4E7AC6D}" destId="{52F3BCB3-962C-4096-9C47-732AD41BBC6F}" srcOrd="1" destOrd="0" parTransId="{D6BF0909-6709-4D6B-9259-57E05786137D}" sibTransId="{86351D2C-82BA-4C07-B19E-8363D8D3FEE8}"/>
    <dgm:cxn modelId="{3112FA4F-B2A6-45FD-B631-F4B7A5752E97}" type="presOf" srcId="{FF43F662-20CE-452E-A5E3-91D8641E4DA5}" destId="{6100564C-D94D-4F1A-9026-711D07F8A917}" srcOrd="0" destOrd="0" presId="urn:microsoft.com/office/officeart/2005/8/layout/venn1"/>
    <dgm:cxn modelId="{03380118-5D7D-4BFA-A2B0-290A58BC4A90}" srcId="{031BB71E-1D6E-426B-A9ED-87B0C4E7AC6D}" destId="{FF43F662-20CE-452E-A5E3-91D8641E4DA5}" srcOrd="0" destOrd="0" parTransId="{84E9B72F-B7AC-42DA-BAA1-70F13A548AC7}" sibTransId="{D9F7F7E0-37A2-4E00-91B0-468750772027}"/>
    <dgm:cxn modelId="{5E9EFA86-D1DC-44D1-A7E7-B02347507C58}" srcId="{031BB71E-1D6E-426B-A9ED-87B0C4E7AC6D}" destId="{D675A32D-472C-48DB-B004-83A2093EB53C}" srcOrd="2" destOrd="0" parTransId="{42A38060-7D6E-486A-85A3-2C14B2D913CF}" sibTransId="{A9E0BA38-E654-4D81-A418-75EA1AB6189F}"/>
    <dgm:cxn modelId="{423E628F-8AF9-4642-8FDF-15C698BD339A}" type="presOf" srcId="{D675A32D-472C-48DB-B004-83A2093EB53C}" destId="{0FE225E9-15D7-491F-AA6C-A8BAF5E40721}" srcOrd="1" destOrd="0" presId="urn:microsoft.com/office/officeart/2005/8/layout/venn1"/>
    <dgm:cxn modelId="{FDB0DA6E-5F2D-4262-97D1-BA95E5780B2F}" type="presParOf" srcId="{10F9A3BC-45F1-4191-8713-265675AE8FD7}" destId="{6100564C-D94D-4F1A-9026-711D07F8A917}" srcOrd="0" destOrd="0" presId="urn:microsoft.com/office/officeart/2005/8/layout/venn1"/>
    <dgm:cxn modelId="{D132C9C3-907B-43FB-9021-876C431BE3D3}" type="presParOf" srcId="{10F9A3BC-45F1-4191-8713-265675AE8FD7}" destId="{EA74AA30-7F57-427A-B64C-C80C9474DDC8}" srcOrd="1" destOrd="0" presId="urn:microsoft.com/office/officeart/2005/8/layout/venn1"/>
    <dgm:cxn modelId="{B84D4BBB-2A52-439C-A2FF-D33EFB98F40E}" type="presParOf" srcId="{10F9A3BC-45F1-4191-8713-265675AE8FD7}" destId="{A9012198-E28D-4985-B83F-91C6256037A4}" srcOrd="2" destOrd="0" presId="urn:microsoft.com/office/officeart/2005/8/layout/venn1"/>
    <dgm:cxn modelId="{3DC098A9-4859-4E4F-94F4-36E9A8ADB0DF}" type="presParOf" srcId="{10F9A3BC-45F1-4191-8713-265675AE8FD7}" destId="{C1263445-67C0-4E2C-BC83-AF6B9872A05C}" srcOrd="3" destOrd="0" presId="urn:microsoft.com/office/officeart/2005/8/layout/venn1"/>
    <dgm:cxn modelId="{04E049F1-4ABE-4298-AFB0-84582B3FF681}" type="presParOf" srcId="{10F9A3BC-45F1-4191-8713-265675AE8FD7}" destId="{5FA13B4C-FAA6-43B9-B9E2-55565DFFCE2A}" srcOrd="4" destOrd="0" presId="urn:microsoft.com/office/officeart/2005/8/layout/venn1"/>
    <dgm:cxn modelId="{166D925C-5BF9-4ADD-AE7F-4FE125CF7207}" type="presParOf" srcId="{10F9A3BC-45F1-4191-8713-265675AE8FD7}" destId="{0FE225E9-15D7-491F-AA6C-A8BAF5E4072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040DEB-1722-4E91-B253-300DD029242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8AF106-F282-41F8-8266-54CC66F2DCB6}">
      <dgm:prSet phldrT="[Текст]"/>
      <dgm:spPr>
        <a:solidFill>
          <a:schemeClr val="tx2"/>
        </a:solidFill>
      </dgm:spPr>
      <dgm:t>
        <a:bodyPr/>
        <a:lstStyle/>
        <a:p>
          <a:r>
            <a:rPr lang="ru-RU" b="0" dirty="0" smtClean="0"/>
            <a:t>1. Интегрирующая роль судебной этики</a:t>
          </a:r>
          <a:endParaRPr lang="ru-RU" b="0" dirty="0"/>
        </a:p>
      </dgm:t>
    </dgm:pt>
    <dgm:pt modelId="{5A2F1599-B864-41F4-ACE8-858DDE3F3DB0}" type="parTrans" cxnId="{B94FD8C7-03D8-4098-9E2B-B684FF21920F}">
      <dgm:prSet/>
      <dgm:spPr/>
      <dgm:t>
        <a:bodyPr/>
        <a:lstStyle/>
        <a:p>
          <a:endParaRPr lang="ru-RU"/>
        </a:p>
      </dgm:t>
    </dgm:pt>
    <dgm:pt modelId="{E50CED39-4295-4855-865B-859EC210C7F1}" type="sibTrans" cxnId="{B94FD8C7-03D8-4098-9E2B-B684FF21920F}">
      <dgm:prSet/>
      <dgm:spPr/>
      <dgm:t>
        <a:bodyPr/>
        <a:lstStyle/>
        <a:p>
          <a:endParaRPr lang="ru-RU"/>
        </a:p>
      </dgm:t>
    </dgm:pt>
    <dgm:pt modelId="{91EAA5A5-FE50-414A-B2BB-CEB38FC95260}">
      <dgm:prSet phldrT="[Текст]"/>
      <dgm:spPr>
        <a:solidFill>
          <a:schemeClr val="bg1"/>
        </a:solidFill>
      </dgm:spPr>
      <dgm:t>
        <a:bodyPr/>
        <a:lstStyle/>
        <a:p>
          <a:r>
            <a:rPr lang="ru-RU" b="0" dirty="0" smtClean="0"/>
            <a:t>2. Формирование специфических нравственных требований</a:t>
          </a:r>
        </a:p>
      </dgm:t>
    </dgm:pt>
    <dgm:pt modelId="{C0AD50AB-2410-40E1-922D-C237065BB770}" type="parTrans" cxnId="{22F46109-613D-4247-A784-5F6A9E09638E}">
      <dgm:prSet/>
      <dgm:spPr/>
      <dgm:t>
        <a:bodyPr/>
        <a:lstStyle/>
        <a:p>
          <a:endParaRPr lang="ru-RU"/>
        </a:p>
      </dgm:t>
    </dgm:pt>
    <dgm:pt modelId="{E20F640E-25F8-4445-ABA2-AD1862467C46}" type="sibTrans" cxnId="{22F46109-613D-4247-A784-5F6A9E09638E}">
      <dgm:prSet/>
      <dgm:spPr/>
      <dgm:t>
        <a:bodyPr/>
        <a:lstStyle/>
        <a:p>
          <a:endParaRPr lang="ru-RU"/>
        </a:p>
      </dgm:t>
    </dgm:pt>
    <dgm:pt modelId="{A18AE12E-BAED-4FD8-A756-943F51345405}">
      <dgm:prSet phldrT="[Текст]"/>
      <dgm:spPr>
        <a:solidFill>
          <a:schemeClr val="bg1"/>
        </a:solidFill>
      </dgm:spPr>
      <dgm:t>
        <a:bodyPr/>
        <a:lstStyle/>
        <a:p>
          <a:r>
            <a:rPr lang="ru-RU" b="0" dirty="0" smtClean="0"/>
            <a:t>3. Включение как уголовного, </a:t>
          </a:r>
          <a:br>
            <a:rPr lang="ru-RU" b="0" dirty="0" smtClean="0"/>
          </a:br>
          <a:r>
            <a:rPr lang="ru-RU" b="0" dirty="0" smtClean="0"/>
            <a:t>так и гражданского судопроизводства</a:t>
          </a:r>
        </a:p>
      </dgm:t>
    </dgm:pt>
    <dgm:pt modelId="{18399ECA-C10B-4259-862B-F0AD4265A5B6}" type="parTrans" cxnId="{14C4528F-7356-423F-BFA4-25DF767E012A}">
      <dgm:prSet/>
      <dgm:spPr/>
      <dgm:t>
        <a:bodyPr/>
        <a:lstStyle/>
        <a:p>
          <a:endParaRPr lang="ru-RU"/>
        </a:p>
      </dgm:t>
    </dgm:pt>
    <dgm:pt modelId="{BD0DF713-BEE7-48B1-9ADB-447B0223BC23}" type="sibTrans" cxnId="{14C4528F-7356-423F-BFA4-25DF767E012A}">
      <dgm:prSet/>
      <dgm:spPr/>
      <dgm:t>
        <a:bodyPr/>
        <a:lstStyle/>
        <a:p>
          <a:endParaRPr lang="ru-RU"/>
        </a:p>
      </dgm:t>
    </dgm:pt>
    <dgm:pt modelId="{AC6FA375-C5CA-4EC2-93B3-BB8B285A6382}" type="pres">
      <dgm:prSet presAssocID="{07040DEB-1722-4E91-B253-300DD02924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2E90BF-9045-48AE-AE79-F8FA3E6306FE}" type="pres">
      <dgm:prSet presAssocID="{BE8AF106-F282-41F8-8266-54CC66F2DCB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06F3DF-1AAC-4C45-A43C-35F7529DE84C}" type="pres">
      <dgm:prSet presAssocID="{E50CED39-4295-4855-865B-859EC210C7F1}" presName="spacer" presStyleCnt="0"/>
      <dgm:spPr/>
    </dgm:pt>
    <dgm:pt modelId="{1AE76FA6-CCA0-4D84-87D1-A908AA796FBB}" type="pres">
      <dgm:prSet presAssocID="{91EAA5A5-FE50-414A-B2BB-CEB38FC9526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95C0CD-D695-4E18-8F63-46803AC9EC13}" type="pres">
      <dgm:prSet presAssocID="{E20F640E-25F8-4445-ABA2-AD1862467C46}" presName="spacer" presStyleCnt="0"/>
      <dgm:spPr/>
    </dgm:pt>
    <dgm:pt modelId="{1F6E242A-94A2-4002-99AA-4BDCE65700EB}" type="pres">
      <dgm:prSet presAssocID="{A18AE12E-BAED-4FD8-A756-943F5134540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C4528F-7356-423F-BFA4-25DF767E012A}" srcId="{07040DEB-1722-4E91-B253-300DD029242D}" destId="{A18AE12E-BAED-4FD8-A756-943F51345405}" srcOrd="2" destOrd="0" parTransId="{18399ECA-C10B-4259-862B-F0AD4265A5B6}" sibTransId="{BD0DF713-BEE7-48B1-9ADB-447B0223BC23}"/>
    <dgm:cxn modelId="{DFBFA222-8A4F-46E4-90EF-E5DB0160BE09}" type="presOf" srcId="{A18AE12E-BAED-4FD8-A756-943F51345405}" destId="{1F6E242A-94A2-4002-99AA-4BDCE65700EB}" srcOrd="0" destOrd="0" presId="urn:microsoft.com/office/officeart/2005/8/layout/vList2"/>
    <dgm:cxn modelId="{22F46109-613D-4247-A784-5F6A9E09638E}" srcId="{07040DEB-1722-4E91-B253-300DD029242D}" destId="{91EAA5A5-FE50-414A-B2BB-CEB38FC95260}" srcOrd="1" destOrd="0" parTransId="{C0AD50AB-2410-40E1-922D-C237065BB770}" sibTransId="{E20F640E-25F8-4445-ABA2-AD1862467C46}"/>
    <dgm:cxn modelId="{C8D0C42D-DBB4-46DF-A1F8-9707C639910F}" type="presOf" srcId="{07040DEB-1722-4E91-B253-300DD029242D}" destId="{AC6FA375-C5CA-4EC2-93B3-BB8B285A6382}" srcOrd="0" destOrd="0" presId="urn:microsoft.com/office/officeart/2005/8/layout/vList2"/>
    <dgm:cxn modelId="{1A9A2433-D6C9-478B-923A-82D50C2516CE}" type="presOf" srcId="{91EAA5A5-FE50-414A-B2BB-CEB38FC95260}" destId="{1AE76FA6-CCA0-4D84-87D1-A908AA796FBB}" srcOrd="0" destOrd="0" presId="urn:microsoft.com/office/officeart/2005/8/layout/vList2"/>
    <dgm:cxn modelId="{BB12FDEE-54AA-491A-AB9A-876C9B46BCE8}" type="presOf" srcId="{BE8AF106-F282-41F8-8266-54CC66F2DCB6}" destId="{412E90BF-9045-48AE-AE79-F8FA3E6306FE}" srcOrd="0" destOrd="0" presId="urn:microsoft.com/office/officeart/2005/8/layout/vList2"/>
    <dgm:cxn modelId="{B94FD8C7-03D8-4098-9E2B-B684FF21920F}" srcId="{07040DEB-1722-4E91-B253-300DD029242D}" destId="{BE8AF106-F282-41F8-8266-54CC66F2DCB6}" srcOrd="0" destOrd="0" parTransId="{5A2F1599-B864-41F4-ACE8-858DDE3F3DB0}" sibTransId="{E50CED39-4295-4855-865B-859EC210C7F1}"/>
    <dgm:cxn modelId="{CA1E5CC2-87B1-41C6-8D9B-D12921607196}" type="presParOf" srcId="{AC6FA375-C5CA-4EC2-93B3-BB8B285A6382}" destId="{412E90BF-9045-48AE-AE79-F8FA3E6306FE}" srcOrd="0" destOrd="0" presId="urn:microsoft.com/office/officeart/2005/8/layout/vList2"/>
    <dgm:cxn modelId="{F04B4110-7523-492F-AB01-EFCCD5351B11}" type="presParOf" srcId="{AC6FA375-C5CA-4EC2-93B3-BB8B285A6382}" destId="{C506F3DF-1AAC-4C45-A43C-35F7529DE84C}" srcOrd="1" destOrd="0" presId="urn:microsoft.com/office/officeart/2005/8/layout/vList2"/>
    <dgm:cxn modelId="{762C5DDF-7086-469D-A2A7-657D2874B146}" type="presParOf" srcId="{AC6FA375-C5CA-4EC2-93B3-BB8B285A6382}" destId="{1AE76FA6-CCA0-4D84-87D1-A908AA796FBB}" srcOrd="2" destOrd="0" presId="urn:microsoft.com/office/officeart/2005/8/layout/vList2"/>
    <dgm:cxn modelId="{0D785C97-69CC-45AE-AB6E-BF1869D6E5FC}" type="presParOf" srcId="{AC6FA375-C5CA-4EC2-93B3-BB8B285A6382}" destId="{B495C0CD-D695-4E18-8F63-46803AC9EC13}" srcOrd="3" destOrd="0" presId="urn:microsoft.com/office/officeart/2005/8/layout/vList2"/>
    <dgm:cxn modelId="{BAF2828E-A3F6-470C-887D-065889FF08DD}" type="presParOf" srcId="{AC6FA375-C5CA-4EC2-93B3-BB8B285A6382}" destId="{1F6E242A-94A2-4002-99AA-4BDCE65700E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040DEB-1722-4E91-B253-300DD029242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8AF106-F282-41F8-8266-54CC66F2DCB6}">
      <dgm:prSet phldrT="[Текст]"/>
      <dgm:spPr>
        <a:solidFill>
          <a:schemeClr val="tx2"/>
        </a:solidFill>
      </dgm:spPr>
      <dgm:t>
        <a:bodyPr/>
        <a:lstStyle/>
        <a:p>
          <a:r>
            <a:rPr lang="ru-RU" b="0" dirty="0" smtClean="0"/>
            <a:t>1. Интегрирующая роль судебной этики</a:t>
          </a:r>
          <a:endParaRPr lang="ru-RU" b="0" dirty="0"/>
        </a:p>
      </dgm:t>
    </dgm:pt>
    <dgm:pt modelId="{5A2F1599-B864-41F4-ACE8-858DDE3F3DB0}" type="parTrans" cxnId="{B94FD8C7-03D8-4098-9E2B-B684FF21920F}">
      <dgm:prSet/>
      <dgm:spPr/>
      <dgm:t>
        <a:bodyPr/>
        <a:lstStyle/>
        <a:p>
          <a:endParaRPr lang="ru-RU"/>
        </a:p>
      </dgm:t>
    </dgm:pt>
    <dgm:pt modelId="{E50CED39-4295-4855-865B-859EC210C7F1}" type="sibTrans" cxnId="{B94FD8C7-03D8-4098-9E2B-B684FF21920F}">
      <dgm:prSet/>
      <dgm:spPr/>
      <dgm:t>
        <a:bodyPr/>
        <a:lstStyle/>
        <a:p>
          <a:endParaRPr lang="ru-RU"/>
        </a:p>
      </dgm:t>
    </dgm:pt>
    <dgm:pt modelId="{91EAA5A5-FE50-414A-B2BB-CEB38FC95260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0" dirty="0" smtClean="0"/>
            <a:t>2. Формирование специфических нравственных требований</a:t>
          </a:r>
        </a:p>
      </dgm:t>
    </dgm:pt>
    <dgm:pt modelId="{C0AD50AB-2410-40E1-922D-C237065BB770}" type="parTrans" cxnId="{22F46109-613D-4247-A784-5F6A9E09638E}">
      <dgm:prSet/>
      <dgm:spPr/>
      <dgm:t>
        <a:bodyPr/>
        <a:lstStyle/>
        <a:p>
          <a:endParaRPr lang="ru-RU"/>
        </a:p>
      </dgm:t>
    </dgm:pt>
    <dgm:pt modelId="{E20F640E-25F8-4445-ABA2-AD1862467C46}" type="sibTrans" cxnId="{22F46109-613D-4247-A784-5F6A9E09638E}">
      <dgm:prSet/>
      <dgm:spPr/>
      <dgm:t>
        <a:bodyPr/>
        <a:lstStyle/>
        <a:p>
          <a:endParaRPr lang="ru-RU"/>
        </a:p>
      </dgm:t>
    </dgm:pt>
    <dgm:pt modelId="{A18AE12E-BAED-4FD8-A756-943F51345405}">
      <dgm:prSet phldrT="[Текст]"/>
      <dgm:spPr>
        <a:solidFill>
          <a:schemeClr val="bg1"/>
        </a:solidFill>
      </dgm:spPr>
      <dgm:t>
        <a:bodyPr/>
        <a:lstStyle/>
        <a:p>
          <a:r>
            <a:rPr lang="ru-RU" b="0" dirty="0" smtClean="0"/>
            <a:t>3. Включение как уголовного, </a:t>
          </a:r>
          <a:br>
            <a:rPr lang="ru-RU" b="0" dirty="0" smtClean="0"/>
          </a:br>
          <a:r>
            <a:rPr lang="ru-RU" b="0" dirty="0" smtClean="0"/>
            <a:t>так и гражданского судопроизводства</a:t>
          </a:r>
        </a:p>
      </dgm:t>
    </dgm:pt>
    <dgm:pt modelId="{18399ECA-C10B-4259-862B-F0AD4265A5B6}" type="parTrans" cxnId="{14C4528F-7356-423F-BFA4-25DF767E012A}">
      <dgm:prSet/>
      <dgm:spPr/>
      <dgm:t>
        <a:bodyPr/>
        <a:lstStyle/>
        <a:p>
          <a:endParaRPr lang="ru-RU"/>
        </a:p>
      </dgm:t>
    </dgm:pt>
    <dgm:pt modelId="{BD0DF713-BEE7-48B1-9ADB-447B0223BC23}" type="sibTrans" cxnId="{14C4528F-7356-423F-BFA4-25DF767E012A}">
      <dgm:prSet/>
      <dgm:spPr/>
      <dgm:t>
        <a:bodyPr/>
        <a:lstStyle/>
        <a:p>
          <a:endParaRPr lang="ru-RU"/>
        </a:p>
      </dgm:t>
    </dgm:pt>
    <dgm:pt modelId="{AC6FA375-C5CA-4EC2-93B3-BB8B285A6382}" type="pres">
      <dgm:prSet presAssocID="{07040DEB-1722-4E91-B253-300DD02924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2E90BF-9045-48AE-AE79-F8FA3E6306FE}" type="pres">
      <dgm:prSet presAssocID="{BE8AF106-F282-41F8-8266-54CC66F2DCB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06F3DF-1AAC-4C45-A43C-35F7529DE84C}" type="pres">
      <dgm:prSet presAssocID="{E50CED39-4295-4855-865B-859EC210C7F1}" presName="spacer" presStyleCnt="0"/>
      <dgm:spPr/>
    </dgm:pt>
    <dgm:pt modelId="{1AE76FA6-CCA0-4D84-87D1-A908AA796FBB}" type="pres">
      <dgm:prSet presAssocID="{91EAA5A5-FE50-414A-B2BB-CEB38FC9526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95C0CD-D695-4E18-8F63-46803AC9EC13}" type="pres">
      <dgm:prSet presAssocID="{E20F640E-25F8-4445-ABA2-AD1862467C46}" presName="spacer" presStyleCnt="0"/>
      <dgm:spPr/>
    </dgm:pt>
    <dgm:pt modelId="{1F6E242A-94A2-4002-99AA-4BDCE65700EB}" type="pres">
      <dgm:prSet presAssocID="{A18AE12E-BAED-4FD8-A756-943F5134540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C4528F-7356-423F-BFA4-25DF767E012A}" srcId="{07040DEB-1722-4E91-B253-300DD029242D}" destId="{A18AE12E-BAED-4FD8-A756-943F51345405}" srcOrd="2" destOrd="0" parTransId="{18399ECA-C10B-4259-862B-F0AD4265A5B6}" sibTransId="{BD0DF713-BEE7-48B1-9ADB-447B0223BC23}"/>
    <dgm:cxn modelId="{C39B7BC4-BF9E-48BC-BC9D-108FB6F9A3DA}" type="presOf" srcId="{A18AE12E-BAED-4FD8-A756-943F51345405}" destId="{1F6E242A-94A2-4002-99AA-4BDCE65700EB}" srcOrd="0" destOrd="0" presId="urn:microsoft.com/office/officeart/2005/8/layout/vList2"/>
    <dgm:cxn modelId="{17716319-CF15-4509-A49C-16DD93831886}" type="presOf" srcId="{07040DEB-1722-4E91-B253-300DD029242D}" destId="{AC6FA375-C5CA-4EC2-93B3-BB8B285A6382}" srcOrd="0" destOrd="0" presId="urn:microsoft.com/office/officeart/2005/8/layout/vList2"/>
    <dgm:cxn modelId="{22F46109-613D-4247-A784-5F6A9E09638E}" srcId="{07040DEB-1722-4E91-B253-300DD029242D}" destId="{91EAA5A5-FE50-414A-B2BB-CEB38FC95260}" srcOrd="1" destOrd="0" parTransId="{C0AD50AB-2410-40E1-922D-C237065BB770}" sibTransId="{E20F640E-25F8-4445-ABA2-AD1862467C46}"/>
    <dgm:cxn modelId="{CB4607E2-8B8F-4F9A-88C4-998E0D6D3697}" type="presOf" srcId="{91EAA5A5-FE50-414A-B2BB-CEB38FC95260}" destId="{1AE76FA6-CCA0-4D84-87D1-A908AA796FBB}" srcOrd="0" destOrd="0" presId="urn:microsoft.com/office/officeart/2005/8/layout/vList2"/>
    <dgm:cxn modelId="{CFF4DE7E-4694-4511-996A-D8C742540DF5}" type="presOf" srcId="{BE8AF106-F282-41F8-8266-54CC66F2DCB6}" destId="{412E90BF-9045-48AE-AE79-F8FA3E6306FE}" srcOrd="0" destOrd="0" presId="urn:microsoft.com/office/officeart/2005/8/layout/vList2"/>
    <dgm:cxn modelId="{B94FD8C7-03D8-4098-9E2B-B684FF21920F}" srcId="{07040DEB-1722-4E91-B253-300DD029242D}" destId="{BE8AF106-F282-41F8-8266-54CC66F2DCB6}" srcOrd="0" destOrd="0" parTransId="{5A2F1599-B864-41F4-ACE8-858DDE3F3DB0}" sibTransId="{E50CED39-4295-4855-865B-859EC210C7F1}"/>
    <dgm:cxn modelId="{D9E3C626-747D-44FD-B9CA-9EAF9A487B2A}" type="presParOf" srcId="{AC6FA375-C5CA-4EC2-93B3-BB8B285A6382}" destId="{412E90BF-9045-48AE-AE79-F8FA3E6306FE}" srcOrd="0" destOrd="0" presId="urn:microsoft.com/office/officeart/2005/8/layout/vList2"/>
    <dgm:cxn modelId="{4827A816-E9F1-4243-8FBA-1AD4E9FF1844}" type="presParOf" srcId="{AC6FA375-C5CA-4EC2-93B3-BB8B285A6382}" destId="{C506F3DF-1AAC-4C45-A43C-35F7529DE84C}" srcOrd="1" destOrd="0" presId="urn:microsoft.com/office/officeart/2005/8/layout/vList2"/>
    <dgm:cxn modelId="{BC5FA411-6BEC-4E2D-80D5-1B53B91B807C}" type="presParOf" srcId="{AC6FA375-C5CA-4EC2-93B3-BB8B285A6382}" destId="{1AE76FA6-CCA0-4D84-87D1-A908AA796FBB}" srcOrd="2" destOrd="0" presId="urn:microsoft.com/office/officeart/2005/8/layout/vList2"/>
    <dgm:cxn modelId="{E87C6C39-8C7F-4895-B6D9-0AD593E80278}" type="presParOf" srcId="{AC6FA375-C5CA-4EC2-93B3-BB8B285A6382}" destId="{B495C0CD-D695-4E18-8F63-46803AC9EC13}" srcOrd="3" destOrd="0" presId="urn:microsoft.com/office/officeart/2005/8/layout/vList2"/>
    <dgm:cxn modelId="{5EF174CA-BD7D-4EDA-9937-5909AE3B7B18}" type="presParOf" srcId="{AC6FA375-C5CA-4EC2-93B3-BB8B285A6382}" destId="{1F6E242A-94A2-4002-99AA-4BDCE65700E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040DEB-1722-4E91-B253-300DD029242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8AF106-F282-41F8-8266-54CC66F2DCB6}">
      <dgm:prSet phldrT="[Текст]"/>
      <dgm:spPr>
        <a:solidFill>
          <a:schemeClr val="tx2"/>
        </a:solidFill>
      </dgm:spPr>
      <dgm:t>
        <a:bodyPr/>
        <a:lstStyle/>
        <a:p>
          <a:r>
            <a:rPr lang="ru-RU" b="0" dirty="0" smtClean="0"/>
            <a:t>1. Интегрирующая роль судебной этики</a:t>
          </a:r>
          <a:endParaRPr lang="ru-RU" b="0" dirty="0"/>
        </a:p>
      </dgm:t>
    </dgm:pt>
    <dgm:pt modelId="{5A2F1599-B864-41F4-ACE8-858DDE3F3DB0}" type="parTrans" cxnId="{B94FD8C7-03D8-4098-9E2B-B684FF21920F}">
      <dgm:prSet/>
      <dgm:spPr/>
      <dgm:t>
        <a:bodyPr/>
        <a:lstStyle/>
        <a:p>
          <a:endParaRPr lang="ru-RU"/>
        </a:p>
      </dgm:t>
    </dgm:pt>
    <dgm:pt modelId="{E50CED39-4295-4855-865B-859EC210C7F1}" type="sibTrans" cxnId="{B94FD8C7-03D8-4098-9E2B-B684FF21920F}">
      <dgm:prSet/>
      <dgm:spPr/>
      <dgm:t>
        <a:bodyPr/>
        <a:lstStyle/>
        <a:p>
          <a:endParaRPr lang="ru-RU"/>
        </a:p>
      </dgm:t>
    </dgm:pt>
    <dgm:pt modelId="{91EAA5A5-FE50-414A-B2BB-CEB38FC95260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0" dirty="0" smtClean="0"/>
            <a:t>2. Формирование специфических нравственных требований</a:t>
          </a:r>
        </a:p>
      </dgm:t>
    </dgm:pt>
    <dgm:pt modelId="{C0AD50AB-2410-40E1-922D-C237065BB770}" type="parTrans" cxnId="{22F46109-613D-4247-A784-5F6A9E09638E}">
      <dgm:prSet/>
      <dgm:spPr/>
      <dgm:t>
        <a:bodyPr/>
        <a:lstStyle/>
        <a:p>
          <a:endParaRPr lang="ru-RU"/>
        </a:p>
      </dgm:t>
    </dgm:pt>
    <dgm:pt modelId="{E20F640E-25F8-4445-ABA2-AD1862467C46}" type="sibTrans" cxnId="{22F46109-613D-4247-A784-5F6A9E09638E}">
      <dgm:prSet/>
      <dgm:spPr/>
      <dgm:t>
        <a:bodyPr/>
        <a:lstStyle/>
        <a:p>
          <a:endParaRPr lang="ru-RU"/>
        </a:p>
      </dgm:t>
    </dgm:pt>
    <dgm:pt modelId="{A18AE12E-BAED-4FD8-A756-943F51345405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b="0" dirty="0" smtClean="0"/>
            <a:t>3. Включение как уголовного, </a:t>
          </a:r>
          <a:br>
            <a:rPr lang="ru-RU" b="0" dirty="0" smtClean="0"/>
          </a:br>
          <a:r>
            <a:rPr lang="ru-RU" b="0" dirty="0" smtClean="0"/>
            <a:t>так и гражданского судопроизводства</a:t>
          </a:r>
        </a:p>
      </dgm:t>
    </dgm:pt>
    <dgm:pt modelId="{18399ECA-C10B-4259-862B-F0AD4265A5B6}" type="parTrans" cxnId="{14C4528F-7356-423F-BFA4-25DF767E012A}">
      <dgm:prSet/>
      <dgm:spPr/>
      <dgm:t>
        <a:bodyPr/>
        <a:lstStyle/>
        <a:p>
          <a:endParaRPr lang="ru-RU"/>
        </a:p>
      </dgm:t>
    </dgm:pt>
    <dgm:pt modelId="{BD0DF713-BEE7-48B1-9ADB-447B0223BC23}" type="sibTrans" cxnId="{14C4528F-7356-423F-BFA4-25DF767E012A}">
      <dgm:prSet/>
      <dgm:spPr/>
      <dgm:t>
        <a:bodyPr/>
        <a:lstStyle/>
        <a:p>
          <a:endParaRPr lang="ru-RU"/>
        </a:p>
      </dgm:t>
    </dgm:pt>
    <dgm:pt modelId="{AC6FA375-C5CA-4EC2-93B3-BB8B285A6382}" type="pres">
      <dgm:prSet presAssocID="{07040DEB-1722-4E91-B253-300DD02924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2E90BF-9045-48AE-AE79-F8FA3E6306FE}" type="pres">
      <dgm:prSet presAssocID="{BE8AF106-F282-41F8-8266-54CC66F2DCB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06F3DF-1AAC-4C45-A43C-35F7529DE84C}" type="pres">
      <dgm:prSet presAssocID="{E50CED39-4295-4855-865B-859EC210C7F1}" presName="spacer" presStyleCnt="0"/>
      <dgm:spPr/>
    </dgm:pt>
    <dgm:pt modelId="{1AE76FA6-CCA0-4D84-87D1-A908AA796FBB}" type="pres">
      <dgm:prSet presAssocID="{91EAA5A5-FE50-414A-B2BB-CEB38FC9526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95C0CD-D695-4E18-8F63-46803AC9EC13}" type="pres">
      <dgm:prSet presAssocID="{E20F640E-25F8-4445-ABA2-AD1862467C46}" presName="spacer" presStyleCnt="0"/>
      <dgm:spPr/>
    </dgm:pt>
    <dgm:pt modelId="{1F6E242A-94A2-4002-99AA-4BDCE65700EB}" type="pres">
      <dgm:prSet presAssocID="{A18AE12E-BAED-4FD8-A756-943F5134540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13F2C5-51F1-46CB-B49A-603C29C171BC}" type="presOf" srcId="{BE8AF106-F282-41F8-8266-54CC66F2DCB6}" destId="{412E90BF-9045-48AE-AE79-F8FA3E6306FE}" srcOrd="0" destOrd="0" presId="urn:microsoft.com/office/officeart/2005/8/layout/vList2"/>
    <dgm:cxn modelId="{14C4528F-7356-423F-BFA4-25DF767E012A}" srcId="{07040DEB-1722-4E91-B253-300DD029242D}" destId="{A18AE12E-BAED-4FD8-A756-943F51345405}" srcOrd="2" destOrd="0" parTransId="{18399ECA-C10B-4259-862B-F0AD4265A5B6}" sibTransId="{BD0DF713-BEE7-48B1-9ADB-447B0223BC23}"/>
    <dgm:cxn modelId="{22F46109-613D-4247-A784-5F6A9E09638E}" srcId="{07040DEB-1722-4E91-B253-300DD029242D}" destId="{91EAA5A5-FE50-414A-B2BB-CEB38FC95260}" srcOrd="1" destOrd="0" parTransId="{C0AD50AB-2410-40E1-922D-C237065BB770}" sibTransId="{E20F640E-25F8-4445-ABA2-AD1862467C46}"/>
    <dgm:cxn modelId="{4D5B868C-FA6B-44AB-A3E9-8AAA0AEDCEFF}" type="presOf" srcId="{A18AE12E-BAED-4FD8-A756-943F51345405}" destId="{1F6E242A-94A2-4002-99AA-4BDCE65700EB}" srcOrd="0" destOrd="0" presId="urn:microsoft.com/office/officeart/2005/8/layout/vList2"/>
    <dgm:cxn modelId="{93C1F56D-47B5-4098-AF9E-C2FF3EBB9E0D}" type="presOf" srcId="{91EAA5A5-FE50-414A-B2BB-CEB38FC95260}" destId="{1AE76FA6-CCA0-4D84-87D1-A908AA796FBB}" srcOrd="0" destOrd="0" presId="urn:microsoft.com/office/officeart/2005/8/layout/vList2"/>
    <dgm:cxn modelId="{B94FD8C7-03D8-4098-9E2B-B684FF21920F}" srcId="{07040DEB-1722-4E91-B253-300DD029242D}" destId="{BE8AF106-F282-41F8-8266-54CC66F2DCB6}" srcOrd="0" destOrd="0" parTransId="{5A2F1599-B864-41F4-ACE8-858DDE3F3DB0}" sibTransId="{E50CED39-4295-4855-865B-859EC210C7F1}"/>
    <dgm:cxn modelId="{FB793A09-2667-48FD-8A28-07473982A5E3}" type="presOf" srcId="{07040DEB-1722-4E91-B253-300DD029242D}" destId="{AC6FA375-C5CA-4EC2-93B3-BB8B285A6382}" srcOrd="0" destOrd="0" presId="urn:microsoft.com/office/officeart/2005/8/layout/vList2"/>
    <dgm:cxn modelId="{402AFA3A-E86C-4C8A-B5CE-DFBFC8BE80AB}" type="presParOf" srcId="{AC6FA375-C5CA-4EC2-93B3-BB8B285A6382}" destId="{412E90BF-9045-48AE-AE79-F8FA3E6306FE}" srcOrd="0" destOrd="0" presId="urn:microsoft.com/office/officeart/2005/8/layout/vList2"/>
    <dgm:cxn modelId="{91C009A6-BBC7-4DFF-B328-42A7862944E8}" type="presParOf" srcId="{AC6FA375-C5CA-4EC2-93B3-BB8B285A6382}" destId="{C506F3DF-1AAC-4C45-A43C-35F7529DE84C}" srcOrd="1" destOrd="0" presId="urn:microsoft.com/office/officeart/2005/8/layout/vList2"/>
    <dgm:cxn modelId="{E94A3B3D-CD9B-483E-8293-A937B13BA72D}" type="presParOf" srcId="{AC6FA375-C5CA-4EC2-93B3-BB8B285A6382}" destId="{1AE76FA6-CCA0-4D84-87D1-A908AA796FBB}" srcOrd="2" destOrd="0" presId="urn:microsoft.com/office/officeart/2005/8/layout/vList2"/>
    <dgm:cxn modelId="{FFD48EBC-FA39-4A74-BD11-A54DF23C82E2}" type="presParOf" srcId="{AC6FA375-C5CA-4EC2-93B3-BB8B285A6382}" destId="{B495C0CD-D695-4E18-8F63-46803AC9EC13}" srcOrd="3" destOrd="0" presId="urn:microsoft.com/office/officeart/2005/8/layout/vList2"/>
    <dgm:cxn modelId="{FBD37C7C-5BC0-4156-BA25-FBCC1ED28293}" type="presParOf" srcId="{AC6FA375-C5CA-4EC2-93B3-BB8B285A6382}" destId="{1F6E242A-94A2-4002-99AA-4BDCE65700E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1DD90D-4B58-4AFF-9DED-9F4443CA6100}">
      <dsp:nvSpPr>
        <dsp:cNvPr id="0" name=""/>
        <dsp:cNvSpPr/>
      </dsp:nvSpPr>
      <dsp:spPr>
        <a:xfrm>
          <a:off x="3164" y="1478579"/>
          <a:ext cx="2767104" cy="1106841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6022" tIns="88011" rIns="44006" bIns="88011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1901</a:t>
          </a:r>
          <a:endParaRPr lang="ru-RU" sz="3300" kern="1200" dirty="0"/>
        </a:p>
      </dsp:txBody>
      <dsp:txXfrm>
        <a:off x="3164" y="1478579"/>
        <a:ext cx="2767104" cy="1106841"/>
      </dsp:txXfrm>
    </dsp:sp>
    <dsp:sp modelId="{E0206D9F-A5B0-4367-A84E-05D84E632993}">
      <dsp:nvSpPr>
        <dsp:cNvPr id="0" name=""/>
        <dsp:cNvSpPr/>
      </dsp:nvSpPr>
      <dsp:spPr>
        <a:xfrm>
          <a:off x="2216847" y="1478579"/>
          <a:ext cx="2767104" cy="1106841"/>
        </a:xfrm>
        <a:prstGeom prst="chevron">
          <a:avLst/>
        </a:prstGeom>
        <a:solidFill>
          <a:schemeClr val="bg1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1920-1950-е</a:t>
          </a:r>
          <a:endParaRPr lang="ru-RU" sz="3300" kern="1200" dirty="0"/>
        </a:p>
      </dsp:txBody>
      <dsp:txXfrm>
        <a:off x="2216847" y="1478579"/>
        <a:ext cx="2767104" cy="1106841"/>
      </dsp:txXfrm>
    </dsp:sp>
    <dsp:sp modelId="{49058F15-C133-4C91-AAA2-D8CA45092E74}">
      <dsp:nvSpPr>
        <dsp:cNvPr id="0" name=""/>
        <dsp:cNvSpPr/>
      </dsp:nvSpPr>
      <dsp:spPr>
        <a:xfrm>
          <a:off x="4430531" y="1478579"/>
          <a:ext cx="2767104" cy="1106841"/>
        </a:xfrm>
        <a:prstGeom prst="chevron">
          <a:avLst/>
        </a:prstGeom>
        <a:solidFill>
          <a:schemeClr val="bg1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1960-1970-е</a:t>
          </a:r>
          <a:endParaRPr lang="ru-RU" sz="3300" kern="1200" dirty="0"/>
        </a:p>
      </dsp:txBody>
      <dsp:txXfrm>
        <a:off x="4430531" y="1478579"/>
        <a:ext cx="2767104" cy="110684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1DD90D-4B58-4AFF-9DED-9F4443CA6100}">
      <dsp:nvSpPr>
        <dsp:cNvPr id="0" name=""/>
        <dsp:cNvSpPr/>
      </dsp:nvSpPr>
      <dsp:spPr>
        <a:xfrm>
          <a:off x="3164" y="1478579"/>
          <a:ext cx="2767104" cy="1106841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6022" tIns="88011" rIns="44006" bIns="88011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1901</a:t>
          </a:r>
          <a:endParaRPr lang="ru-RU" sz="3300" kern="1200" dirty="0"/>
        </a:p>
      </dsp:txBody>
      <dsp:txXfrm>
        <a:off x="3164" y="1478579"/>
        <a:ext cx="2767104" cy="1106841"/>
      </dsp:txXfrm>
    </dsp:sp>
    <dsp:sp modelId="{E0206D9F-A5B0-4367-A84E-05D84E632993}">
      <dsp:nvSpPr>
        <dsp:cNvPr id="0" name=""/>
        <dsp:cNvSpPr/>
      </dsp:nvSpPr>
      <dsp:spPr>
        <a:xfrm>
          <a:off x="2216847" y="1478579"/>
          <a:ext cx="2767104" cy="110684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1920-1950-е</a:t>
          </a:r>
          <a:endParaRPr lang="ru-RU" sz="3300" kern="1200" dirty="0"/>
        </a:p>
      </dsp:txBody>
      <dsp:txXfrm>
        <a:off x="2216847" y="1478579"/>
        <a:ext cx="2767104" cy="1106841"/>
      </dsp:txXfrm>
    </dsp:sp>
    <dsp:sp modelId="{49058F15-C133-4C91-AAA2-D8CA45092E74}">
      <dsp:nvSpPr>
        <dsp:cNvPr id="0" name=""/>
        <dsp:cNvSpPr/>
      </dsp:nvSpPr>
      <dsp:spPr>
        <a:xfrm>
          <a:off x="4430531" y="1478579"/>
          <a:ext cx="2767104" cy="1106841"/>
        </a:xfrm>
        <a:prstGeom prst="chevron">
          <a:avLst/>
        </a:prstGeom>
        <a:solidFill>
          <a:schemeClr val="bg1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1960-1970-е</a:t>
          </a:r>
          <a:endParaRPr lang="ru-RU" sz="3300" kern="1200" dirty="0"/>
        </a:p>
      </dsp:txBody>
      <dsp:txXfrm>
        <a:off x="4430531" y="1478579"/>
        <a:ext cx="2767104" cy="110684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1DD90D-4B58-4AFF-9DED-9F4443CA6100}">
      <dsp:nvSpPr>
        <dsp:cNvPr id="0" name=""/>
        <dsp:cNvSpPr/>
      </dsp:nvSpPr>
      <dsp:spPr>
        <a:xfrm>
          <a:off x="3164" y="1478579"/>
          <a:ext cx="2767104" cy="1106841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6022" tIns="88011" rIns="44006" bIns="88011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1901</a:t>
          </a:r>
          <a:endParaRPr lang="ru-RU" sz="3300" kern="1200" dirty="0"/>
        </a:p>
      </dsp:txBody>
      <dsp:txXfrm>
        <a:off x="3164" y="1478579"/>
        <a:ext cx="2767104" cy="1106841"/>
      </dsp:txXfrm>
    </dsp:sp>
    <dsp:sp modelId="{E0206D9F-A5B0-4367-A84E-05D84E632993}">
      <dsp:nvSpPr>
        <dsp:cNvPr id="0" name=""/>
        <dsp:cNvSpPr/>
      </dsp:nvSpPr>
      <dsp:spPr>
        <a:xfrm>
          <a:off x="2216847" y="1478579"/>
          <a:ext cx="2767104" cy="110684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1920-1950-е</a:t>
          </a:r>
          <a:endParaRPr lang="ru-RU" sz="3300" kern="1200" dirty="0"/>
        </a:p>
      </dsp:txBody>
      <dsp:txXfrm>
        <a:off x="2216847" y="1478579"/>
        <a:ext cx="2767104" cy="1106841"/>
      </dsp:txXfrm>
    </dsp:sp>
    <dsp:sp modelId="{49058F15-C133-4C91-AAA2-D8CA45092E74}">
      <dsp:nvSpPr>
        <dsp:cNvPr id="0" name=""/>
        <dsp:cNvSpPr/>
      </dsp:nvSpPr>
      <dsp:spPr>
        <a:xfrm>
          <a:off x="4430531" y="1478579"/>
          <a:ext cx="2767104" cy="110684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1960-1970-е</a:t>
          </a:r>
          <a:endParaRPr lang="ru-RU" sz="3300" kern="1200" dirty="0"/>
        </a:p>
      </dsp:txBody>
      <dsp:txXfrm>
        <a:off x="4430531" y="1478579"/>
        <a:ext cx="2767104" cy="110684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00564C-D94D-4F1A-9026-711D07F8A917}">
      <dsp:nvSpPr>
        <dsp:cNvPr id="0" name=""/>
        <dsp:cNvSpPr/>
      </dsp:nvSpPr>
      <dsp:spPr>
        <a:xfrm>
          <a:off x="2166722" y="145549"/>
          <a:ext cx="3011370" cy="301137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Arial Black" pitchFamily="34" charset="0"/>
            </a:rPr>
            <a:t>Судебная этика</a:t>
          </a:r>
          <a:endParaRPr lang="ru-RU" sz="2800" kern="1200" dirty="0">
            <a:latin typeface="Arial Black" pitchFamily="34" charset="0"/>
          </a:endParaRPr>
        </a:p>
      </dsp:txBody>
      <dsp:txXfrm>
        <a:off x="2568238" y="672539"/>
        <a:ext cx="2208338" cy="1355116"/>
      </dsp:txXfrm>
    </dsp:sp>
    <dsp:sp modelId="{A9012198-E28D-4985-B83F-91C6256037A4}">
      <dsp:nvSpPr>
        <dsp:cNvPr id="0" name=""/>
        <dsp:cNvSpPr/>
      </dsp:nvSpPr>
      <dsp:spPr>
        <a:xfrm>
          <a:off x="3253325" y="2027656"/>
          <a:ext cx="3011370" cy="3011370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Профессио</a:t>
          </a:r>
          <a:r>
            <a:rPr lang="en-US" sz="2800" kern="1200" dirty="0" smtClean="0"/>
            <a:t>-</a:t>
          </a:r>
          <a:r>
            <a:rPr lang="ru-RU" sz="2800" kern="1200" dirty="0" smtClean="0"/>
            <a:t>нальная </a:t>
          </a:r>
          <a:r>
            <a:rPr lang="ru-RU" sz="2800" kern="1200" dirty="0" smtClean="0"/>
            <a:t>этика юриста</a:t>
          </a:r>
          <a:endParaRPr lang="ru-RU" sz="2800" kern="1200" dirty="0"/>
        </a:p>
      </dsp:txBody>
      <dsp:txXfrm>
        <a:off x="4174303" y="2805593"/>
        <a:ext cx="1806822" cy="1656253"/>
      </dsp:txXfrm>
    </dsp:sp>
    <dsp:sp modelId="{5FA13B4C-FAA6-43B9-B9E2-55565DFFCE2A}">
      <dsp:nvSpPr>
        <dsp:cNvPr id="0" name=""/>
        <dsp:cNvSpPr/>
      </dsp:nvSpPr>
      <dsp:spPr>
        <a:xfrm>
          <a:off x="1080120" y="2027656"/>
          <a:ext cx="3011370" cy="301137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Судейская этика (</a:t>
          </a:r>
          <a:r>
            <a:rPr lang="ru-RU" sz="2800" kern="1200" dirty="0" err="1" smtClean="0"/>
            <a:t>этика</a:t>
          </a:r>
          <a:r>
            <a:rPr lang="ru-RU" sz="2800" kern="1200" dirty="0" smtClean="0"/>
            <a:t> </a:t>
          </a:r>
          <a:r>
            <a:rPr lang="en-US" sz="2800" kern="1200" dirty="0" smtClean="0"/>
            <a:t>c</a:t>
          </a:r>
          <a:r>
            <a:rPr lang="ru-RU" sz="2800" kern="1200" dirty="0" err="1" smtClean="0"/>
            <a:t>удей</a:t>
          </a:r>
          <a:r>
            <a:rPr lang="ru-RU" sz="2800" kern="1200" dirty="0" smtClean="0"/>
            <a:t>)</a:t>
          </a:r>
          <a:endParaRPr lang="ru-RU" sz="2800" kern="1200" dirty="0"/>
        </a:p>
      </dsp:txBody>
      <dsp:txXfrm>
        <a:off x="1363690" y="2805593"/>
        <a:ext cx="1806822" cy="165625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2E90BF-9045-48AE-AE79-F8FA3E6306FE}">
      <dsp:nvSpPr>
        <dsp:cNvPr id="0" name=""/>
        <dsp:cNvSpPr/>
      </dsp:nvSpPr>
      <dsp:spPr>
        <a:xfrm>
          <a:off x="0" y="50627"/>
          <a:ext cx="7128792" cy="127296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/>
            <a:t>1. Интегрирующая роль судебной этики</a:t>
          </a:r>
          <a:endParaRPr lang="ru-RU" sz="3200" b="0" kern="1200" dirty="0"/>
        </a:p>
      </dsp:txBody>
      <dsp:txXfrm>
        <a:off x="0" y="50627"/>
        <a:ext cx="7128792" cy="1272960"/>
      </dsp:txXfrm>
    </dsp:sp>
    <dsp:sp modelId="{1AE76FA6-CCA0-4D84-87D1-A908AA796FBB}">
      <dsp:nvSpPr>
        <dsp:cNvPr id="0" name=""/>
        <dsp:cNvSpPr/>
      </dsp:nvSpPr>
      <dsp:spPr>
        <a:xfrm>
          <a:off x="0" y="1415747"/>
          <a:ext cx="7128792" cy="127296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/>
            <a:t>2. Формирование специфических нравственных требований</a:t>
          </a:r>
        </a:p>
      </dsp:txBody>
      <dsp:txXfrm>
        <a:off x="0" y="1415747"/>
        <a:ext cx="7128792" cy="1272960"/>
      </dsp:txXfrm>
    </dsp:sp>
    <dsp:sp modelId="{1F6E242A-94A2-4002-99AA-4BDCE65700EB}">
      <dsp:nvSpPr>
        <dsp:cNvPr id="0" name=""/>
        <dsp:cNvSpPr/>
      </dsp:nvSpPr>
      <dsp:spPr>
        <a:xfrm>
          <a:off x="0" y="2780867"/>
          <a:ext cx="7128792" cy="127296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/>
            <a:t>3. Включение как уголовного, </a:t>
          </a:r>
          <a:br>
            <a:rPr lang="ru-RU" sz="3200" b="0" kern="1200" dirty="0" smtClean="0"/>
          </a:br>
          <a:r>
            <a:rPr lang="ru-RU" sz="3200" b="0" kern="1200" dirty="0" smtClean="0"/>
            <a:t>так и гражданского судопроизводства</a:t>
          </a:r>
        </a:p>
      </dsp:txBody>
      <dsp:txXfrm>
        <a:off x="0" y="2780867"/>
        <a:ext cx="7128792" cy="127296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2E90BF-9045-48AE-AE79-F8FA3E6306FE}">
      <dsp:nvSpPr>
        <dsp:cNvPr id="0" name=""/>
        <dsp:cNvSpPr/>
      </dsp:nvSpPr>
      <dsp:spPr>
        <a:xfrm>
          <a:off x="0" y="50627"/>
          <a:ext cx="7128792" cy="127296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/>
            <a:t>1. Интегрирующая роль судебной этики</a:t>
          </a:r>
          <a:endParaRPr lang="ru-RU" sz="3200" b="0" kern="1200" dirty="0"/>
        </a:p>
      </dsp:txBody>
      <dsp:txXfrm>
        <a:off x="0" y="50627"/>
        <a:ext cx="7128792" cy="1272960"/>
      </dsp:txXfrm>
    </dsp:sp>
    <dsp:sp modelId="{1AE76FA6-CCA0-4D84-87D1-A908AA796FBB}">
      <dsp:nvSpPr>
        <dsp:cNvPr id="0" name=""/>
        <dsp:cNvSpPr/>
      </dsp:nvSpPr>
      <dsp:spPr>
        <a:xfrm>
          <a:off x="0" y="1415747"/>
          <a:ext cx="7128792" cy="1272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/>
            <a:t>2. Формирование специфических нравственных требований</a:t>
          </a:r>
        </a:p>
      </dsp:txBody>
      <dsp:txXfrm>
        <a:off x="0" y="1415747"/>
        <a:ext cx="7128792" cy="1272960"/>
      </dsp:txXfrm>
    </dsp:sp>
    <dsp:sp modelId="{1F6E242A-94A2-4002-99AA-4BDCE65700EB}">
      <dsp:nvSpPr>
        <dsp:cNvPr id="0" name=""/>
        <dsp:cNvSpPr/>
      </dsp:nvSpPr>
      <dsp:spPr>
        <a:xfrm>
          <a:off x="0" y="2780867"/>
          <a:ext cx="7128792" cy="127296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/>
            <a:t>3. Включение как уголовного, </a:t>
          </a:r>
          <a:br>
            <a:rPr lang="ru-RU" sz="3200" b="0" kern="1200" dirty="0" smtClean="0"/>
          </a:br>
          <a:r>
            <a:rPr lang="ru-RU" sz="3200" b="0" kern="1200" dirty="0" smtClean="0"/>
            <a:t>так и гражданского судопроизводства</a:t>
          </a:r>
        </a:p>
      </dsp:txBody>
      <dsp:txXfrm>
        <a:off x="0" y="2780867"/>
        <a:ext cx="7128792" cy="127296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2E90BF-9045-48AE-AE79-F8FA3E6306FE}">
      <dsp:nvSpPr>
        <dsp:cNvPr id="0" name=""/>
        <dsp:cNvSpPr/>
      </dsp:nvSpPr>
      <dsp:spPr>
        <a:xfrm>
          <a:off x="0" y="50627"/>
          <a:ext cx="7128792" cy="127296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/>
            <a:t>1. Интегрирующая роль судебной этики</a:t>
          </a:r>
          <a:endParaRPr lang="ru-RU" sz="3200" b="0" kern="1200" dirty="0"/>
        </a:p>
      </dsp:txBody>
      <dsp:txXfrm>
        <a:off x="0" y="50627"/>
        <a:ext cx="7128792" cy="1272960"/>
      </dsp:txXfrm>
    </dsp:sp>
    <dsp:sp modelId="{1AE76FA6-CCA0-4D84-87D1-A908AA796FBB}">
      <dsp:nvSpPr>
        <dsp:cNvPr id="0" name=""/>
        <dsp:cNvSpPr/>
      </dsp:nvSpPr>
      <dsp:spPr>
        <a:xfrm>
          <a:off x="0" y="1415747"/>
          <a:ext cx="7128792" cy="1272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/>
            <a:t>2. Формирование специфических нравственных требований</a:t>
          </a:r>
        </a:p>
      </dsp:txBody>
      <dsp:txXfrm>
        <a:off x="0" y="1415747"/>
        <a:ext cx="7128792" cy="1272960"/>
      </dsp:txXfrm>
    </dsp:sp>
    <dsp:sp modelId="{1F6E242A-94A2-4002-99AA-4BDCE65700EB}">
      <dsp:nvSpPr>
        <dsp:cNvPr id="0" name=""/>
        <dsp:cNvSpPr/>
      </dsp:nvSpPr>
      <dsp:spPr>
        <a:xfrm>
          <a:off x="0" y="2780867"/>
          <a:ext cx="7128792" cy="127296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/>
            <a:t>3. Включение как уголовного, </a:t>
          </a:r>
          <a:br>
            <a:rPr lang="ru-RU" sz="3200" b="0" kern="1200" dirty="0" smtClean="0"/>
          </a:br>
          <a:r>
            <a:rPr lang="ru-RU" sz="3200" b="0" kern="1200" dirty="0" smtClean="0"/>
            <a:t>так и гражданского судопроизводства</a:t>
          </a:r>
        </a:p>
      </dsp:txBody>
      <dsp:txXfrm>
        <a:off x="0" y="2780867"/>
        <a:ext cx="7128792" cy="1272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AB6D-A79D-4C2F-8661-DBDDE167A490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D6FB-4E73-4863-8B20-2C6312BBEE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7.5.1.01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7.1.04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7.1.04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7.1.04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7.3.1.01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7.3.3.01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7.3.3.01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7.3.3.01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7.5.1.01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FBD-687C-468F-B5D4-542567773949}" type="datetimeFigureOut">
              <a:rPr lang="ru-RU" smtClean="0"/>
              <a:pPr/>
              <a:t>20/02/15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971600" y="548680"/>
            <a:ext cx="7200800" cy="4320480"/>
          </a:xfrm>
          <a:prstGeom prst="flowChartAlternateProcess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851920" y="1196752"/>
            <a:ext cx="3960440" cy="193899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Лекция 7.1.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Судебный этикет: понятие, основные требования</a:t>
            </a:r>
            <a:endParaRPr lang="ru-RU" sz="2400" dirty="0">
              <a:latin typeface="Arial Black" pitchFamily="34" charset="0"/>
            </a:endParaRPr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268760"/>
            <a:ext cx="1847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99592" y="1484784"/>
          <a:ext cx="7200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Понятие и история судебной этики</a:t>
            </a:r>
            <a:endParaRPr lang="ru-RU" sz="2400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971600" y="4653136"/>
            <a:ext cx="4464496" cy="1656184"/>
          </a:xfrm>
          <a:prstGeom prst="wedgeRectCallout">
            <a:avLst>
              <a:gd name="adj1" fmla="val -21523"/>
              <a:gd name="adj2" fmla="val -85174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Arial Black" pitchFamily="34" charset="0"/>
              </a:rPr>
              <a:t>Анатолий Кони</a:t>
            </a:r>
            <a:r>
              <a:rPr lang="ru-RU" dirty="0" smtClean="0"/>
              <a:t>: </a:t>
            </a:r>
            <a:br>
              <a:rPr lang="ru-RU" dirty="0" smtClean="0"/>
            </a:br>
            <a:r>
              <a:rPr lang="ru-RU" dirty="0" smtClean="0"/>
              <a:t>Новаторская работа</a:t>
            </a:r>
          </a:p>
          <a:p>
            <a:r>
              <a:rPr lang="ru-RU" dirty="0" smtClean="0"/>
              <a:t>«Нравственные начала в уголовном процессе (общие черты судебной этики)»</a:t>
            </a:r>
          </a:p>
          <a:p>
            <a:endParaRPr lang="ru-RU" dirty="0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47664" y="1268760"/>
            <a:ext cx="1152128" cy="1436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99592" y="1484784"/>
          <a:ext cx="7200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Понятие и история судебной этики</a:t>
            </a:r>
            <a:endParaRPr lang="ru-RU" sz="2400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347864" y="4653136"/>
            <a:ext cx="4032448" cy="1656184"/>
          </a:xfrm>
          <a:prstGeom prst="wedgeRectCallout">
            <a:avLst>
              <a:gd name="adj1" fmla="val -20976"/>
              <a:gd name="adj2" fmla="val -85174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Arial Black" pitchFamily="34" charset="0"/>
              </a:rPr>
              <a:t>Андрей Вышинский</a:t>
            </a:r>
            <a:r>
              <a:rPr lang="ru-RU" dirty="0" smtClean="0"/>
              <a:t>: </a:t>
            </a:r>
            <a:br>
              <a:rPr lang="ru-RU" dirty="0" smtClean="0"/>
            </a:br>
            <a:r>
              <a:rPr lang="ru-RU" dirty="0" smtClean="0"/>
              <a:t>Особых норм быть не должно, исключительно нормы социалистической нравственности</a:t>
            </a:r>
          </a:p>
          <a:p>
            <a:endParaRPr lang="ru-RU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51920" y="1268760"/>
            <a:ext cx="1224136" cy="1466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47664" y="1268760"/>
            <a:ext cx="1152128" cy="1436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99592" y="1484784"/>
          <a:ext cx="7200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Понятие и история судебной этики</a:t>
            </a:r>
            <a:endParaRPr lang="ru-RU" sz="2400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851920" y="4653136"/>
            <a:ext cx="4032448" cy="1656184"/>
          </a:xfrm>
          <a:prstGeom prst="wedgeRectCallout">
            <a:avLst>
              <a:gd name="adj1" fmla="val 20551"/>
              <a:gd name="adj2" fmla="val -81848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Arial Black" pitchFamily="34" charset="0"/>
              </a:rPr>
              <a:t>Михаил Строгович</a:t>
            </a:r>
            <a:r>
              <a:rPr lang="ru-RU" dirty="0" smtClean="0"/>
              <a:t>: </a:t>
            </a:r>
            <a:br>
              <a:rPr lang="ru-RU" dirty="0" smtClean="0"/>
            </a:br>
            <a:r>
              <a:rPr lang="ru-RU" dirty="0" smtClean="0"/>
              <a:t>выделение судебной этики в особую научную и учебную дисциплину</a:t>
            </a:r>
          </a:p>
          <a:p>
            <a:endParaRPr lang="ru-RU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12160" y="1268760"/>
            <a:ext cx="1116403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47664" y="1268760"/>
            <a:ext cx="1152128" cy="1436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51920" y="1268760"/>
            <a:ext cx="1224136" cy="1466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Терминологическая дискуссия</a:t>
            </a:r>
            <a:endParaRPr lang="ru-RU" sz="2400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971600" y="1196752"/>
          <a:ext cx="734481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Выводы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71600" y="148478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ru-RU" b="1" dirty="0"/>
          </a:p>
          <a:p>
            <a:pPr marL="342900" indent="-342900">
              <a:buAutoNum type="arabicPeriod"/>
            </a:pPr>
            <a:endParaRPr lang="ru-RU" b="1" dirty="0" smtClean="0"/>
          </a:p>
        </p:txBody>
      </p:sp>
      <p:graphicFrame>
        <p:nvGraphicFramePr>
          <p:cNvPr id="12" name="Схема 11"/>
          <p:cNvGraphicFramePr/>
          <p:nvPr/>
        </p:nvGraphicFramePr>
        <p:xfrm>
          <a:off x="971600" y="1340768"/>
          <a:ext cx="712879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Выводы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71600" y="148478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ru-RU" b="1" dirty="0"/>
          </a:p>
          <a:p>
            <a:pPr marL="342900" indent="-342900">
              <a:buAutoNum type="arabicPeriod"/>
            </a:pPr>
            <a:endParaRPr lang="ru-RU" b="1" dirty="0" smtClean="0"/>
          </a:p>
        </p:txBody>
      </p:sp>
      <p:graphicFrame>
        <p:nvGraphicFramePr>
          <p:cNvPr id="12" name="Схема 11"/>
          <p:cNvGraphicFramePr/>
          <p:nvPr/>
        </p:nvGraphicFramePr>
        <p:xfrm>
          <a:off x="971600" y="1340768"/>
          <a:ext cx="712879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Выводы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71600" y="148478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ru-RU" b="1" dirty="0"/>
          </a:p>
          <a:p>
            <a:pPr marL="342900" indent="-342900">
              <a:buAutoNum type="arabicPeriod"/>
            </a:pPr>
            <a:endParaRPr lang="ru-RU" b="1" dirty="0" smtClean="0"/>
          </a:p>
        </p:txBody>
      </p:sp>
      <p:graphicFrame>
        <p:nvGraphicFramePr>
          <p:cNvPr id="12" name="Схема 11"/>
          <p:cNvGraphicFramePr/>
          <p:nvPr/>
        </p:nvGraphicFramePr>
        <p:xfrm>
          <a:off x="971600" y="1340768"/>
          <a:ext cx="712879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971600" y="548680"/>
            <a:ext cx="7200800" cy="4320480"/>
          </a:xfrm>
          <a:prstGeom prst="flowChartAlternateProcess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851920" y="1196752"/>
            <a:ext cx="3960440" cy="289310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Подробнее</a:t>
            </a:r>
          </a:p>
          <a:p>
            <a:r>
              <a:rPr lang="ru-RU" sz="2000" dirty="0" smtClean="0">
                <a:latin typeface="+mj-lt"/>
              </a:rPr>
              <a:t>расскажет базовый учебник</a:t>
            </a:r>
          </a:p>
          <a:p>
            <a:r>
              <a:rPr lang="ru-RU" sz="2400" dirty="0" smtClean="0">
                <a:latin typeface="Arial Black" pitchFamily="34" charset="0"/>
              </a:rPr>
              <a:t>§ 7.1</a:t>
            </a:r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  <a:p>
            <a:r>
              <a:rPr lang="ru-RU" dirty="0" smtClean="0"/>
              <a:t>Сорокотягин </a:t>
            </a:r>
            <a:r>
              <a:rPr lang="ru-RU" dirty="0" smtClean="0"/>
              <a:t>И. Н., Маслеев А. Г. Профессиональная этика юриста : учебник для академического бакалавриата. 2-е изд., пер. и доп.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ru-RU" dirty="0" smtClean="0"/>
              <a:t>М. : Юрайт, 2015. </a:t>
            </a:r>
            <a:r>
              <a:rPr lang="en-US" dirty="0" smtClean="0"/>
              <a:t> </a:t>
            </a:r>
            <a:endParaRPr lang="ru-RU" dirty="0">
              <a:latin typeface="Arial Black" pitchFamily="34" charset="0"/>
            </a:endParaRPr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268760"/>
            <a:ext cx="1847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167</Words>
  <Application>Microsoft Office PowerPoint</Application>
  <PresentationFormat>Экран (4:3)</PresentationFormat>
  <Paragraphs>59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будет большая красочная цитата о чем-то</dc:title>
  <dc:creator>a.safonov</dc:creator>
  <cp:lastModifiedBy>a.safonov</cp:lastModifiedBy>
  <cp:revision>55</cp:revision>
  <dcterms:created xsi:type="dcterms:W3CDTF">2015-02-19T15:55:24Z</dcterms:created>
  <dcterms:modified xsi:type="dcterms:W3CDTF">2015-02-20T12:25:55Z</dcterms:modified>
</cp:coreProperties>
</file>