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15" r:id="rId2"/>
    <p:sldId id="352" r:id="rId3"/>
    <p:sldId id="417" r:id="rId4"/>
    <p:sldId id="351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6" r:id="rId14"/>
    <p:sldId id="428" r:id="rId15"/>
    <p:sldId id="429" r:id="rId16"/>
    <p:sldId id="430" r:id="rId17"/>
    <p:sldId id="431" r:id="rId18"/>
    <p:sldId id="432" r:id="rId19"/>
    <p:sldId id="433" r:id="rId20"/>
    <p:sldId id="434" r:id="rId21"/>
    <p:sldId id="435" r:id="rId22"/>
    <p:sldId id="436" r:id="rId23"/>
    <p:sldId id="437" r:id="rId24"/>
    <p:sldId id="438" r:id="rId25"/>
    <p:sldId id="34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4449"/>
    <a:srgbClr val="6A2C10"/>
    <a:srgbClr val="3B7396"/>
    <a:srgbClr val="70B6E2"/>
    <a:srgbClr val="1D5175"/>
    <a:srgbClr val="633A11"/>
    <a:srgbClr val="985008"/>
    <a:srgbClr val="7D502F"/>
    <a:srgbClr val="7D4915"/>
    <a:srgbClr val="F99F4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688" autoAdjust="0"/>
  </p:normalViewPr>
  <p:slideViewPr>
    <p:cSldViewPr>
      <p:cViewPr varScale="1">
        <p:scale>
          <a:sx n="110" d="100"/>
          <a:sy n="110" d="100"/>
        </p:scale>
        <p:origin x="-16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8AB6D-A79D-4C2F-8661-DBDDE167A490}" type="datetimeFigureOut">
              <a:rPr lang="ru-RU" smtClean="0"/>
              <a:pPr/>
              <a:t>28/01/16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7D6FB-4E73-4863-8B20-2C6312BBEE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28/01/16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28/01/16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28/01/16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28/01/16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28/01/16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28/01/16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28/01/16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28/01/16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28/01/16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28/01/16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28/01/16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74449">
                <a:alpha val="37000"/>
              </a:srgbClr>
            </a:gs>
            <a:gs pos="100000">
              <a:srgbClr val="774449">
                <a:alpha val="93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BBFBD-687C-468F-B5D4-542567773949}" type="datetimeFigureOut">
              <a:rPr lang="ru-RU" smtClean="0"/>
              <a:pPr/>
              <a:t>28/01/16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8064" y="119675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Лекция 1</a:t>
            </a:r>
          </a:p>
          <a:p>
            <a:pPr algn="r"/>
            <a:endParaRPr lang="ru-RU" sz="2400" dirty="0" smtClean="0">
              <a:solidFill>
                <a:schemeClr val="bg1"/>
              </a:solidFill>
              <a:latin typeface="+mj-lt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Древняя Русь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392488" y="537321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Курс: История России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Глава 1 учебника</a:t>
            </a:r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59" name="Группа 67"/>
          <p:cNvGrpSpPr/>
          <p:nvPr/>
        </p:nvGrpSpPr>
        <p:grpSpPr>
          <a:xfrm>
            <a:off x="5244720" y="1772816"/>
            <a:ext cx="3630364" cy="72008"/>
            <a:chOff x="4596648" y="1772816"/>
            <a:chExt cx="3630364" cy="72008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469282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478899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488516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498133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507750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517368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526985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536602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546219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555836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565454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75071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584688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594305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603922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613540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623157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632774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642391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652008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661626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671243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680860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690477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700094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709712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719329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728946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738563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748180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757798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767415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777032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786649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796266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805884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815501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4596648" y="1772816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46" name="Picture 2" descr="X:\Учебные курсы\Контент\Курсы\5908_История России_3 модуля_Кириллов\Закачка\5908_3_978-5-9916-4946-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40568" y="692696"/>
            <a:ext cx="3266540" cy="4611954"/>
          </a:xfrm>
          <a:prstGeom prst="rect">
            <a:avLst/>
          </a:prstGeom>
          <a:noFill/>
        </p:spPr>
      </p:pic>
      <p:pic>
        <p:nvPicPr>
          <p:cNvPr id="48" name="Picture 2" descr="X:\Учебные курсы\Контент\Курсы\5908_История России_3 модуля_Кириллов\Закачка\456_18_978-5-9916-3511-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593651"/>
            <a:ext cx="3288998" cy="4643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10242" name="Picture 2" descr="C:\#Александрова\#BON\5908 - История России - Кириллов\Закачка\Модуль 1 (История России c древнейших времен до конца XVII в.)\Лекция 1\Илл\1l-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44326"/>
            <a:ext cx="8100000" cy="5020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11266" name="Picture 2" descr="C:\#Александрова\#BON\5908 - История России - Кириллов\Закачка\Модуль 1 (История России c древнейших времен до конца XVII в.)\Лекция 1\Илл\1l-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764704"/>
            <a:ext cx="8100000" cy="5512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12290" name="Picture 2" descr="C:\#Александрова\#BON\5908 - История России - Кириллов\Закачка\Модуль 1 (История России c древнейших времен до конца XVII в.)\Лекция 1\Илл\1l-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811267"/>
            <a:ext cx="8100000" cy="5714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13314" name="Picture 2" descr="C:\#Александрова\#BON\5908 - История России - Кириллов\Закачка\Модуль 1 (История России c древнейших времен до конца XVII в.)\Лекция 1\Илл\1l-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448" y="780782"/>
            <a:ext cx="8100000" cy="5672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2050" name="Picture 2" descr="X:\Учебные курсы\Контент\Курсы\5908_История России_3 модуля_Кириллов\Закачка\Модуль 1 (История России c древнейших времен до конца XVII в.)\Лекция 1\Илл\1l-14-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165" y="1988840"/>
            <a:ext cx="8353299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15362" name="Picture 2" descr="C:\#Александрова\#BON\5908 - История России - Кириллов\Закачка\Модуль 1 (История России c древнейших времен до конца XVII в.)\Лекция 1\Илл\1l-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313062"/>
            <a:ext cx="8100000" cy="3772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16386" name="Picture 2" descr="C:\#Александрова\#BON\5908 - История России - Кириллов\Закачка\Модуль 1 (История России c древнейших времен до конца XVII в.)\Лекция 1\Илл\1l-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67770"/>
            <a:ext cx="8100000" cy="5985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17410" name="Picture 2" descr="C:\#Александрова\#BON\5908 - История России - Кириллов\Закачка\Модуль 1 (История России c древнейших времен до конца XVII в.)\Лекция 1\Илл\1l-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981263"/>
            <a:ext cx="9000000" cy="482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18434" name="Picture 2" descr="C:\#Александрова\#BON\5908 - История России - Кириллов\Закачка\Модуль 1 (История России c древнейших времен до конца XVII в.)\Лекция 1\Илл\1l-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0" y="1484784"/>
            <a:ext cx="9000000" cy="3459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19458" name="Picture 2" descr="C:\#Александрова\#BON\5908 - История России - Кириллов\Закачка\Модуль 1 (История России c древнейших времен до конца XVII в.)\Лекция 1\Илл\1l-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0" y="645033"/>
            <a:ext cx="9000000" cy="6024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3074" name="Picture 2" descr="C:\#Александрова\#BON\5908 - История России - Кириллов\Закачка\Модуль 1 (История России c древнейших времен до конца XVII в.)\Лекция 1\Илл\1l-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666" y="1456382"/>
            <a:ext cx="8093790" cy="36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20482" name="Picture 2" descr="C:\#Александрова\#BON\5908 - История России - Кириллов\Закачка\Модуль 1 (История России c древнейших времен до конца XVII в.)\Лекция 1\Илл\1l-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556792"/>
            <a:ext cx="8100000" cy="3983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21506" name="Picture 2" descr="C:\#Александрова\#BON\5908 - История России - Кириллов\Закачка\Модуль 1 (История России c древнейших времен до конца XVII в.)\Лекция 1\Илл\1l-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916832"/>
            <a:ext cx="8100000" cy="2791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22530" name="Picture 2" descr="C:\#Александрова\#BON\5908 - История России - Кириллов\Закачка\Модуль 1 (История России c древнейших времен до конца XVII в.)\Лекция 1\Илл\1l-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052736"/>
            <a:ext cx="8100000" cy="4813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23554" name="Picture 2" descr="C:\#Александрова\#BON\5908 - История России - Кириллов\Закачка\Модуль 1 (История России c древнейших времен до конца XVII в.)\Лекция 1\Илл\1l-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448" y="1125162"/>
            <a:ext cx="8100000" cy="5040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24578" name="Picture 2" descr="C:\#Александрова\#BON\5908 - История России - Кириллов\Закачка\Модуль 1 (История России c древнейших времен до конца XVII в.)\Лекция 1\Илл\1l-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0" y="1151597"/>
            <a:ext cx="8100000" cy="4653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X:\Учебные курсы\Контент\Курсы\5908_История России_3 модуля_Кириллов\Закачка\5908_3_978-5-9916-4946-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692696"/>
            <a:ext cx="3266540" cy="4611954"/>
          </a:xfrm>
          <a:prstGeom prst="rect">
            <a:avLst/>
          </a:prstGeom>
          <a:noFill/>
        </p:spPr>
      </p:pic>
      <p:pic>
        <p:nvPicPr>
          <p:cNvPr id="25602" name="Picture 2" descr="X:\Учебные курсы\Контент\Курсы\5908_История России_3 модуля_Кириллов\Закачка\456_18_978-5-9916-3511-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593651"/>
            <a:ext cx="3288998" cy="464366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1026602"/>
            <a:ext cx="43924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Подробнее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расскажут базовые учебники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Глава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32040" y="2420888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bg1"/>
                </a:solidFill>
              </a:rPr>
              <a:t>Кириллов, В. В. 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История России для технических вузов</a:t>
            </a:r>
            <a:r>
              <a:rPr lang="ru-RU" dirty="0" smtClean="0">
                <a:solidFill>
                  <a:schemeClr val="bg1"/>
                </a:solidFill>
              </a:rPr>
              <a:t> : учебник для академического </a:t>
            </a:r>
            <a:r>
              <a:rPr lang="ru-RU" dirty="0" err="1" smtClean="0">
                <a:solidFill>
                  <a:schemeClr val="bg1"/>
                </a:solidFill>
              </a:rPr>
              <a:t>бакалавриата</a:t>
            </a:r>
            <a:r>
              <a:rPr lang="ru-RU" dirty="0" smtClean="0">
                <a:solidFill>
                  <a:schemeClr val="bg1"/>
                </a:solidFill>
              </a:rPr>
              <a:t> / В. В. Кириллов, М.</a:t>
            </a: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А.</a:t>
            </a: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Бравина</a:t>
            </a:r>
            <a:r>
              <a:rPr lang="ru-RU" dirty="0" smtClean="0">
                <a:solidFill>
                  <a:schemeClr val="bg1"/>
                </a:solidFill>
              </a:rPr>
              <a:t>. 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М. : Издательство Юрайт, 2015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932040" y="4365104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bg1"/>
                </a:solidFill>
              </a:rPr>
              <a:t>Кириллов, В. В. 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История России </a:t>
            </a:r>
            <a:r>
              <a:rPr lang="ru-RU" dirty="0" smtClean="0">
                <a:solidFill>
                  <a:schemeClr val="bg1"/>
                </a:solidFill>
              </a:rPr>
              <a:t>: учебное пособие для академического </a:t>
            </a:r>
            <a:r>
              <a:rPr lang="ru-RU" dirty="0" err="1" smtClean="0">
                <a:solidFill>
                  <a:schemeClr val="bg1"/>
                </a:solidFill>
              </a:rPr>
              <a:t>бакалавриата</a:t>
            </a:r>
            <a:r>
              <a:rPr lang="ru-RU" dirty="0" smtClean="0">
                <a:solidFill>
                  <a:schemeClr val="bg1"/>
                </a:solidFill>
              </a:rPr>
              <a:t> /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В. В. Кириллов.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М. : Издательство Юрайт, 2016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14" name="Группа 67"/>
          <p:cNvGrpSpPr/>
          <p:nvPr/>
        </p:nvGrpSpPr>
        <p:grpSpPr>
          <a:xfrm>
            <a:off x="5244720" y="2276872"/>
            <a:ext cx="3630364" cy="72008"/>
            <a:chOff x="4596648" y="1772816"/>
            <a:chExt cx="3630364" cy="7200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69282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78899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88516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98133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07750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17368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26985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36602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46219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55836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65454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75071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84688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94305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03922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13540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23157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32774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42391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52008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61626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671243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80860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690477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00094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09712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719329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28946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738563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48180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757798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67415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777032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786649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796266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805884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815501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596648" y="1772816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4098" name="Picture 2" descr="C:\#Александрова\#BON\5908 - История России - Кириллов\Закачка\Модуль 1 (История России c древнейших времен до конца XVII в.)\Лекция 1\Илл\1l-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448" y="1120227"/>
            <a:ext cx="8100000" cy="4973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140439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Основные </a:t>
            </a:r>
            <a:r>
              <a:rPr lang="ru-RU" sz="2400" b="1" dirty="0" err="1" smtClean="0">
                <a:solidFill>
                  <a:schemeClr val="bg1"/>
                </a:solidFill>
              </a:rPr>
              <a:t>восточно-славянские</a:t>
            </a:r>
            <a:r>
              <a:rPr lang="ru-RU" sz="2400" b="1" dirty="0" smtClean="0">
                <a:solidFill>
                  <a:schemeClr val="bg1"/>
                </a:solidFill>
              </a:rPr>
              <a:t> племена и места их расселения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на Восточно-Европейской равнине</a:t>
            </a:r>
          </a:p>
        </p:txBody>
      </p:sp>
      <p:pic>
        <p:nvPicPr>
          <p:cNvPr id="9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2052" name="Picture 4" descr="C:\#Александрова\#BON\5908 - История России - Кириллов\Закачка\Модуль 1 (История России c древнейших времен до конца XVII в.)\Лекция 1\Илл\ILL-1-02-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276872"/>
            <a:ext cx="7781085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5122" name="Picture 2" descr="C:\#Александрова\#BON\5908 - История России - Кириллов\Закачка\Модуль 1 (История России c древнейших времен до конца XVII в.)\Лекция 1\Илл\1l-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597616"/>
            <a:ext cx="8100000" cy="3631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6146" name="Picture 2" descr="C:\#Александрова\#BON\5908 - История России - Кириллов\Закачка\Модуль 1 (История России c древнейших времен до конца XVII в.)\Лекция 1\Илл\1l-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586865"/>
            <a:ext cx="8100000" cy="3858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7170" name="Picture 2" descr="C:\#Александрова\#BON\5908 - История России - Кириллов\Закачка\Модуль 1 (История России c древнейших времен до конца XVII в.)\Лекция 1\Илл\1l-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08720"/>
            <a:ext cx="8100000" cy="5611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1027" name="Picture 3" descr="X:\Учебные курсы\Контент\Курсы\5908_История России_3 модуля_Кириллов\Закачка\Модуль 1 (История России c древнейших времен до конца XVII в.)\Лекция 1\Илл\1l-08-0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80728"/>
            <a:ext cx="8748632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9218" name="Picture 2" descr="C:\#Александрова\#BON\5908 - История России - Кириллов\Закачка\Модуль 1 (История России c древнейших времен до конца XVII в.)\Лекция 1\Илл\1l-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620688"/>
            <a:ext cx="8100000" cy="5931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58</Words>
  <Application>Microsoft Office PowerPoint</Application>
  <PresentationFormat>Экран (4:3)</PresentationFormat>
  <Paragraphs>36</Paragraphs>
  <Slides>25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Здесь будет большая красочная цитата о чем-то</dc:title>
  <dc:creator>a.safonov</dc:creator>
  <cp:lastModifiedBy>d.aleksandrova</cp:lastModifiedBy>
  <cp:revision>233</cp:revision>
  <dcterms:created xsi:type="dcterms:W3CDTF">2015-02-19T15:55:24Z</dcterms:created>
  <dcterms:modified xsi:type="dcterms:W3CDTF">2016-01-28T15:36:02Z</dcterms:modified>
</cp:coreProperties>
</file>