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51" r:id="rId3"/>
    <p:sldId id="352" r:id="rId4"/>
    <p:sldId id="354" r:id="rId5"/>
    <p:sldId id="355" r:id="rId6"/>
    <p:sldId id="357" r:id="rId7"/>
    <p:sldId id="413" r:id="rId8"/>
    <p:sldId id="358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34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5B1"/>
    <a:srgbClr val="D4E1C5"/>
    <a:srgbClr val="C0D3A9"/>
    <a:srgbClr val="A6C185"/>
    <a:srgbClr val="F99F45"/>
    <a:srgbClr val="F9F9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BEE44-B08F-4942-A41E-0C71032DE71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CF172B-730A-4FE9-A76C-B910B13348A5}">
      <dgm:prSet phldrT="[Текст]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Фалес (</a:t>
          </a:r>
          <a:r>
            <a:rPr lang="ru-RU" dirty="0" err="1" smtClean="0"/>
            <a:t>ок</a:t>
          </a:r>
          <a:r>
            <a:rPr lang="ru-RU" dirty="0" smtClean="0"/>
            <a:t>. 625—547 до н.э.) </a:t>
          </a:r>
          <a:endParaRPr lang="ru-RU" dirty="0"/>
        </a:p>
      </dgm:t>
    </dgm:pt>
    <dgm:pt modelId="{7EFE875F-D0B6-4CFA-BECA-B5BEC9974A2A}" type="parTrans" cxnId="{07C5D685-0BAD-4BEE-BE31-0BD2F6AA847D}">
      <dgm:prSet/>
      <dgm:spPr/>
      <dgm:t>
        <a:bodyPr/>
        <a:lstStyle/>
        <a:p>
          <a:endParaRPr lang="ru-RU"/>
        </a:p>
      </dgm:t>
    </dgm:pt>
    <dgm:pt modelId="{AA75FE47-B27D-44BD-8C30-43A3FFB9740E}" type="sibTrans" cxnId="{07C5D685-0BAD-4BEE-BE31-0BD2F6AA847D}">
      <dgm:prSet/>
      <dgm:spPr/>
      <dgm:t>
        <a:bodyPr/>
        <a:lstStyle/>
        <a:p>
          <a:endParaRPr lang="ru-RU"/>
        </a:p>
      </dgm:t>
    </dgm:pt>
    <dgm:pt modelId="{BC130C7B-A0BD-475B-B388-1A552DD10DBF}">
      <dgm:prSet phldrT="[Текст]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Начало всего – во влаге</a:t>
          </a:r>
          <a:endParaRPr lang="ru-RU" dirty="0"/>
        </a:p>
      </dgm:t>
    </dgm:pt>
    <dgm:pt modelId="{3D804657-E29B-4A95-9EEB-9D464F0BC3CC}" type="parTrans" cxnId="{5D143FA6-5D17-4394-8414-0D0B816B6B46}">
      <dgm:prSet/>
      <dgm:spPr/>
      <dgm:t>
        <a:bodyPr/>
        <a:lstStyle/>
        <a:p>
          <a:endParaRPr lang="ru-RU"/>
        </a:p>
      </dgm:t>
    </dgm:pt>
    <dgm:pt modelId="{13A6024A-02FC-424E-B0A7-B9911082BD96}" type="sibTrans" cxnId="{5D143FA6-5D17-4394-8414-0D0B816B6B46}">
      <dgm:prSet/>
      <dgm:spPr/>
      <dgm:t>
        <a:bodyPr/>
        <a:lstStyle/>
        <a:p>
          <a:endParaRPr lang="ru-RU"/>
        </a:p>
      </dgm:t>
    </dgm:pt>
    <dgm:pt modelId="{32290F59-0D81-44D0-8324-81F91D3E35F9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0" dirty="0" smtClean="0"/>
            <a:t> Анаксимандр (</a:t>
          </a:r>
          <a:r>
            <a:rPr lang="ru-RU" b="0" dirty="0" err="1" smtClean="0"/>
            <a:t>ок</a:t>
          </a:r>
          <a:r>
            <a:rPr lang="ru-RU" b="0" dirty="0" smtClean="0"/>
            <a:t>. 610 — после 540 до н.э.)</a:t>
          </a:r>
          <a:endParaRPr lang="ru-RU" b="0" dirty="0"/>
        </a:p>
      </dgm:t>
    </dgm:pt>
    <dgm:pt modelId="{2016C195-31FE-46DE-BB64-5AACA7023946}" type="parTrans" cxnId="{5836B365-FC25-4F7D-8175-0970341137B0}">
      <dgm:prSet/>
      <dgm:spPr/>
      <dgm:t>
        <a:bodyPr/>
        <a:lstStyle/>
        <a:p>
          <a:endParaRPr lang="ru-RU"/>
        </a:p>
      </dgm:t>
    </dgm:pt>
    <dgm:pt modelId="{A205DAB6-4857-45D1-BCE4-99B0B265C608}" type="sibTrans" cxnId="{5836B365-FC25-4F7D-8175-0970341137B0}">
      <dgm:prSet/>
      <dgm:spPr/>
      <dgm:t>
        <a:bodyPr/>
        <a:lstStyle/>
        <a:p>
          <a:endParaRPr lang="ru-RU"/>
        </a:p>
      </dgm:t>
    </dgm:pt>
    <dgm:pt modelId="{9B812208-282E-4FF6-A454-41CFCD6F774E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Идея бесконечности миров</a:t>
          </a:r>
          <a:endParaRPr lang="ru-RU" dirty="0"/>
        </a:p>
      </dgm:t>
    </dgm:pt>
    <dgm:pt modelId="{E3C7366B-E86B-4064-8846-928EFFFC5239}" type="parTrans" cxnId="{7F572026-045B-45F6-8B0E-47F253AE06D1}">
      <dgm:prSet/>
      <dgm:spPr/>
      <dgm:t>
        <a:bodyPr/>
        <a:lstStyle/>
        <a:p>
          <a:endParaRPr lang="ru-RU"/>
        </a:p>
      </dgm:t>
    </dgm:pt>
    <dgm:pt modelId="{5371CA68-4556-4B47-904B-FBF91AE61D44}" type="sibTrans" cxnId="{7F572026-045B-45F6-8B0E-47F253AE06D1}">
      <dgm:prSet/>
      <dgm:spPr/>
      <dgm:t>
        <a:bodyPr/>
        <a:lstStyle/>
        <a:p>
          <a:endParaRPr lang="ru-RU"/>
        </a:p>
      </dgm:t>
    </dgm:pt>
    <dgm:pt modelId="{31EEBD22-5E12-4161-A54A-6D9D07BA62F2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err="1" smtClean="0"/>
            <a:t>Апейрон</a:t>
          </a:r>
          <a:r>
            <a:rPr lang="ru-RU" dirty="0" smtClean="0"/>
            <a:t> — неопределенная субстанция: ее части изменяются, целое же остается неизменным</a:t>
          </a:r>
          <a:endParaRPr lang="ru-RU" dirty="0"/>
        </a:p>
      </dgm:t>
    </dgm:pt>
    <dgm:pt modelId="{4D25A325-BB05-4413-A22F-7EC5E0DDF05F}" type="parTrans" cxnId="{FF66ADD4-7DD5-4D15-A1F1-46AE7011D02F}">
      <dgm:prSet/>
      <dgm:spPr/>
      <dgm:t>
        <a:bodyPr/>
        <a:lstStyle/>
        <a:p>
          <a:endParaRPr lang="ru-RU"/>
        </a:p>
      </dgm:t>
    </dgm:pt>
    <dgm:pt modelId="{5FB2191C-54CD-4A5C-BC7A-CBF13BE7BD17}" type="sibTrans" cxnId="{FF66ADD4-7DD5-4D15-A1F1-46AE7011D02F}">
      <dgm:prSet/>
      <dgm:spPr/>
      <dgm:t>
        <a:bodyPr/>
        <a:lstStyle/>
        <a:p>
          <a:endParaRPr lang="ru-RU"/>
        </a:p>
      </dgm:t>
    </dgm:pt>
    <dgm:pt modelId="{2F5DDC93-C8E3-40E9-B21C-94C5E1CA35FF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/>
            <a:t> Анаксимен</a:t>
          </a:r>
          <a:r>
            <a:rPr lang="ru-RU" dirty="0" smtClean="0"/>
            <a:t> (</a:t>
          </a:r>
          <a:r>
            <a:rPr lang="ru-RU" dirty="0" err="1" smtClean="0"/>
            <a:t>ок</a:t>
          </a:r>
          <a:r>
            <a:rPr lang="ru-RU" dirty="0" smtClean="0"/>
            <a:t>. 585—525 до н.э.)</a:t>
          </a:r>
          <a:endParaRPr lang="ru-RU" dirty="0"/>
        </a:p>
      </dgm:t>
    </dgm:pt>
    <dgm:pt modelId="{0E911D02-9169-492C-A1D7-3018F6F39AEC}" type="parTrans" cxnId="{E4BF6583-AE0F-46C8-9CF2-153D943B6476}">
      <dgm:prSet/>
      <dgm:spPr/>
      <dgm:t>
        <a:bodyPr/>
        <a:lstStyle/>
        <a:p>
          <a:endParaRPr lang="ru-RU"/>
        </a:p>
      </dgm:t>
    </dgm:pt>
    <dgm:pt modelId="{5972A52F-9CA3-4C60-9BCE-9C99465E36E9}" type="sibTrans" cxnId="{E4BF6583-AE0F-46C8-9CF2-153D943B6476}">
      <dgm:prSet/>
      <dgm:spPr/>
      <dgm:t>
        <a:bodyPr/>
        <a:lstStyle/>
        <a:p>
          <a:endParaRPr lang="ru-RU"/>
        </a:p>
      </dgm:t>
    </dgm:pt>
    <dgm:pt modelId="{C5050ED9-A8CE-4D1C-9D1B-D5F43C6CB0A4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Начало всего - воздух</a:t>
          </a:r>
          <a:endParaRPr lang="ru-RU" dirty="0"/>
        </a:p>
      </dgm:t>
    </dgm:pt>
    <dgm:pt modelId="{9FD3A17F-0111-4BFB-B939-1FDE5DD447EE}" type="parTrans" cxnId="{B674DEF9-64C8-4407-A20C-0B52D2FC4B53}">
      <dgm:prSet/>
      <dgm:spPr/>
      <dgm:t>
        <a:bodyPr/>
        <a:lstStyle/>
        <a:p>
          <a:endParaRPr lang="ru-RU"/>
        </a:p>
      </dgm:t>
    </dgm:pt>
    <dgm:pt modelId="{35D56B97-CE82-4BA1-A39D-4DFB9C072DDB}" type="sibTrans" cxnId="{B674DEF9-64C8-4407-A20C-0B52D2FC4B53}">
      <dgm:prSet/>
      <dgm:spPr/>
      <dgm:t>
        <a:bodyPr/>
        <a:lstStyle/>
        <a:p>
          <a:endParaRPr lang="ru-RU"/>
        </a:p>
      </dgm:t>
    </dgm:pt>
    <dgm:pt modelId="{5A9DFDA1-9198-4D86-995E-A072865C844E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Модификации всего образуются путем сгущения и разряжения</a:t>
          </a:r>
          <a:endParaRPr lang="ru-RU" dirty="0"/>
        </a:p>
      </dgm:t>
    </dgm:pt>
    <dgm:pt modelId="{4D5EC85B-DF7C-4A45-88B2-2E674EE4AB7E}" type="parTrans" cxnId="{4EEB446B-653E-40DD-A50C-3308B5A14C9F}">
      <dgm:prSet/>
      <dgm:spPr/>
      <dgm:t>
        <a:bodyPr/>
        <a:lstStyle/>
        <a:p>
          <a:endParaRPr lang="ru-RU"/>
        </a:p>
      </dgm:t>
    </dgm:pt>
    <dgm:pt modelId="{A37F8DCE-31AF-442D-A8B7-8E6098C0A0A7}" type="sibTrans" cxnId="{4EEB446B-653E-40DD-A50C-3308B5A14C9F}">
      <dgm:prSet/>
      <dgm:spPr/>
      <dgm:t>
        <a:bodyPr/>
        <a:lstStyle/>
        <a:p>
          <a:endParaRPr lang="ru-RU"/>
        </a:p>
      </dgm:t>
    </dgm:pt>
    <dgm:pt modelId="{C7B69977-963C-463A-A108-9A179D1E3495}">
      <dgm:prSet phldrT="[Текст]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Мироздание едино</a:t>
          </a:r>
          <a:endParaRPr lang="ru-RU" dirty="0"/>
        </a:p>
      </dgm:t>
    </dgm:pt>
    <dgm:pt modelId="{D3E28E0C-09BB-4F37-8A68-A29DD07DF495}" type="sibTrans" cxnId="{40B3A2C1-A9D3-4A4C-AC15-6CA84A86D382}">
      <dgm:prSet/>
      <dgm:spPr/>
      <dgm:t>
        <a:bodyPr/>
        <a:lstStyle/>
        <a:p>
          <a:endParaRPr lang="ru-RU"/>
        </a:p>
      </dgm:t>
    </dgm:pt>
    <dgm:pt modelId="{2C2DDC02-7BB3-4F58-B2A1-0F0EE74D7EA3}" type="parTrans" cxnId="{40B3A2C1-A9D3-4A4C-AC15-6CA84A86D382}">
      <dgm:prSet/>
      <dgm:spPr/>
      <dgm:t>
        <a:bodyPr/>
        <a:lstStyle/>
        <a:p>
          <a:endParaRPr lang="ru-RU"/>
        </a:p>
      </dgm:t>
    </dgm:pt>
    <dgm:pt modelId="{17FEEAB6-6D2D-416C-ABED-A673C1479EB3}" type="pres">
      <dgm:prSet presAssocID="{C0FBEE44-B08F-4942-A41E-0C71032DE7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01FAA-B92E-4D4F-B015-5D81E8D90166}" type="pres">
      <dgm:prSet presAssocID="{89CF172B-730A-4FE9-A76C-B910B13348A5}" presName="comp" presStyleCnt="0"/>
      <dgm:spPr/>
    </dgm:pt>
    <dgm:pt modelId="{9150B06B-BD26-422B-9709-14D9DD462D4C}" type="pres">
      <dgm:prSet presAssocID="{89CF172B-730A-4FE9-A76C-B910B13348A5}" presName="box" presStyleLbl="node1" presStyleIdx="0" presStyleCnt="3"/>
      <dgm:spPr/>
      <dgm:t>
        <a:bodyPr/>
        <a:lstStyle/>
        <a:p>
          <a:endParaRPr lang="ru-RU"/>
        </a:p>
      </dgm:t>
    </dgm:pt>
    <dgm:pt modelId="{5C12FF52-760D-47BF-8B34-F717FA86BFD4}" type="pres">
      <dgm:prSet presAssocID="{89CF172B-730A-4FE9-A76C-B910B13348A5}" presName="img" presStyleLbl="fgImgPlace1" presStyleIdx="0" presStyleCnt="3"/>
      <dgm:spPr/>
    </dgm:pt>
    <dgm:pt modelId="{8930FCE4-DF99-487F-BA62-A167DE87007A}" type="pres">
      <dgm:prSet presAssocID="{89CF172B-730A-4FE9-A76C-B910B13348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676B-B1D1-43D4-A2AA-EE2F2DEADFCC}" type="pres">
      <dgm:prSet presAssocID="{AA75FE47-B27D-44BD-8C30-43A3FFB9740E}" presName="spacer" presStyleCnt="0"/>
      <dgm:spPr/>
    </dgm:pt>
    <dgm:pt modelId="{BB68D148-E3BF-4C5C-A2B6-255978D1A7AD}" type="pres">
      <dgm:prSet presAssocID="{32290F59-0D81-44D0-8324-81F91D3E35F9}" presName="comp" presStyleCnt="0"/>
      <dgm:spPr/>
    </dgm:pt>
    <dgm:pt modelId="{31F0740F-0C5C-412E-8D36-F980B9A6CEDE}" type="pres">
      <dgm:prSet presAssocID="{32290F59-0D81-44D0-8324-81F91D3E35F9}" presName="box" presStyleLbl="node1" presStyleIdx="1" presStyleCnt="3"/>
      <dgm:spPr/>
      <dgm:t>
        <a:bodyPr/>
        <a:lstStyle/>
        <a:p>
          <a:endParaRPr lang="ru-RU"/>
        </a:p>
      </dgm:t>
    </dgm:pt>
    <dgm:pt modelId="{29730CD7-9383-4811-AE14-83676119F08B}" type="pres">
      <dgm:prSet presAssocID="{32290F59-0D81-44D0-8324-81F91D3E35F9}" presName="img" presStyleLbl="fgImgPlace1" presStyleIdx="1" presStyleCnt="3"/>
      <dgm:spPr/>
    </dgm:pt>
    <dgm:pt modelId="{531EED91-6FA1-48B1-81E0-8861060D5838}" type="pres">
      <dgm:prSet presAssocID="{32290F59-0D81-44D0-8324-81F91D3E35F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E7942-7147-4C1A-BDDA-EE2DDBCB622C}" type="pres">
      <dgm:prSet presAssocID="{A205DAB6-4857-45D1-BCE4-99B0B265C608}" presName="spacer" presStyleCnt="0"/>
      <dgm:spPr/>
    </dgm:pt>
    <dgm:pt modelId="{7B895ECA-3132-4CC6-A844-D2DCC44F1884}" type="pres">
      <dgm:prSet presAssocID="{2F5DDC93-C8E3-40E9-B21C-94C5E1CA35FF}" presName="comp" presStyleCnt="0"/>
      <dgm:spPr/>
    </dgm:pt>
    <dgm:pt modelId="{DC1BC271-8D79-4323-A3E0-426A54E61910}" type="pres">
      <dgm:prSet presAssocID="{2F5DDC93-C8E3-40E9-B21C-94C5E1CA35FF}" presName="box" presStyleLbl="node1" presStyleIdx="2" presStyleCnt="3"/>
      <dgm:spPr/>
      <dgm:t>
        <a:bodyPr/>
        <a:lstStyle/>
        <a:p>
          <a:endParaRPr lang="ru-RU"/>
        </a:p>
      </dgm:t>
    </dgm:pt>
    <dgm:pt modelId="{40D1A702-DEB3-486F-A83D-71D39075EC57}" type="pres">
      <dgm:prSet presAssocID="{2F5DDC93-C8E3-40E9-B21C-94C5E1CA35FF}" presName="img" presStyleLbl="fgImgPlace1" presStyleIdx="2" presStyleCnt="3"/>
      <dgm:spPr/>
    </dgm:pt>
    <dgm:pt modelId="{526F73AC-5A8A-4668-9DE3-60CC541A5743}" type="pres">
      <dgm:prSet presAssocID="{2F5DDC93-C8E3-40E9-B21C-94C5E1CA35F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59D16-D934-4CAD-8A53-A15F6166DCC0}" type="presOf" srcId="{5A9DFDA1-9198-4D86-995E-A072865C844E}" destId="{DC1BC271-8D79-4323-A3E0-426A54E61910}" srcOrd="0" destOrd="2" presId="urn:microsoft.com/office/officeart/2005/8/layout/vList4"/>
    <dgm:cxn modelId="{98B128B2-B2AE-4E72-8D4C-2B1B961978D2}" type="presOf" srcId="{89CF172B-730A-4FE9-A76C-B910B13348A5}" destId="{9150B06B-BD26-422B-9709-14D9DD462D4C}" srcOrd="0" destOrd="0" presId="urn:microsoft.com/office/officeart/2005/8/layout/vList4"/>
    <dgm:cxn modelId="{5836B365-FC25-4F7D-8175-0970341137B0}" srcId="{C0FBEE44-B08F-4942-A41E-0C71032DE715}" destId="{32290F59-0D81-44D0-8324-81F91D3E35F9}" srcOrd="1" destOrd="0" parTransId="{2016C195-31FE-46DE-BB64-5AACA7023946}" sibTransId="{A205DAB6-4857-45D1-BCE4-99B0B265C608}"/>
    <dgm:cxn modelId="{B674DEF9-64C8-4407-A20C-0B52D2FC4B53}" srcId="{2F5DDC93-C8E3-40E9-B21C-94C5E1CA35FF}" destId="{C5050ED9-A8CE-4D1C-9D1B-D5F43C6CB0A4}" srcOrd="0" destOrd="0" parTransId="{9FD3A17F-0111-4BFB-B939-1FDE5DD447EE}" sibTransId="{35D56B97-CE82-4BA1-A39D-4DFB9C072DDB}"/>
    <dgm:cxn modelId="{9CA5B212-3AE1-4CD8-9CA4-3484837F432F}" type="presOf" srcId="{BC130C7B-A0BD-475B-B388-1A552DD10DBF}" destId="{9150B06B-BD26-422B-9709-14D9DD462D4C}" srcOrd="0" destOrd="2" presId="urn:microsoft.com/office/officeart/2005/8/layout/vList4"/>
    <dgm:cxn modelId="{BD40DBF3-62BB-44BE-9AC0-B863F95125DB}" type="presOf" srcId="{BC130C7B-A0BD-475B-B388-1A552DD10DBF}" destId="{8930FCE4-DF99-487F-BA62-A167DE87007A}" srcOrd="1" destOrd="2" presId="urn:microsoft.com/office/officeart/2005/8/layout/vList4"/>
    <dgm:cxn modelId="{163BB993-260E-4316-B021-32B82DF7D0DD}" type="presOf" srcId="{C7B69977-963C-463A-A108-9A179D1E3495}" destId="{8930FCE4-DF99-487F-BA62-A167DE87007A}" srcOrd="1" destOrd="1" presId="urn:microsoft.com/office/officeart/2005/8/layout/vList4"/>
    <dgm:cxn modelId="{3AC6C542-1349-4F17-9687-6E3A67D96392}" type="presOf" srcId="{31EEBD22-5E12-4161-A54A-6D9D07BA62F2}" destId="{531EED91-6FA1-48B1-81E0-8861060D5838}" srcOrd="1" destOrd="2" presId="urn:microsoft.com/office/officeart/2005/8/layout/vList4"/>
    <dgm:cxn modelId="{356873EF-F7F5-44A2-A5CE-BB4F3543C0C9}" type="presOf" srcId="{C5050ED9-A8CE-4D1C-9D1B-D5F43C6CB0A4}" destId="{DC1BC271-8D79-4323-A3E0-426A54E61910}" srcOrd="0" destOrd="1" presId="urn:microsoft.com/office/officeart/2005/8/layout/vList4"/>
    <dgm:cxn modelId="{ABF36F48-CF1E-455F-AC07-97D8D1050DE0}" type="presOf" srcId="{5A9DFDA1-9198-4D86-995E-A072865C844E}" destId="{526F73AC-5A8A-4668-9DE3-60CC541A5743}" srcOrd="1" destOrd="2" presId="urn:microsoft.com/office/officeart/2005/8/layout/vList4"/>
    <dgm:cxn modelId="{89B46413-3FBF-464F-9F15-3AC97E563418}" type="presOf" srcId="{32290F59-0D81-44D0-8324-81F91D3E35F9}" destId="{31F0740F-0C5C-412E-8D36-F980B9A6CEDE}" srcOrd="0" destOrd="0" presId="urn:microsoft.com/office/officeart/2005/8/layout/vList4"/>
    <dgm:cxn modelId="{AF0ABD18-4953-40D3-9F7B-B1DA055AD697}" type="presOf" srcId="{89CF172B-730A-4FE9-A76C-B910B13348A5}" destId="{8930FCE4-DF99-487F-BA62-A167DE87007A}" srcOrd="1" destOrd="0" presId="urn:microsoft.com/office/officeart/2005/8/layout/vList4"/>
    <dgm:cxn modelId="{548D6863-C839-448E-80CE-E51A9EC97997}" type="presOf" srcId="{C0FBEE44-B08F-4942-A41E-0C71032DE715}" destId="{17FEEAB6-6D2D-416C-ABED-A673C1479EB3}" srcOrd="0" destOrd="0" presId="urn:microsoft.com/office/officeart/2005/8/layout/vList4"/>
    <dgm:cxn modelId="{5D143FA6-5D17-4394-8414-0D0B816B6B46}" srcId="{89CF172B-730A-4FE9-A76C-B910B13348A5}" destId="{BC130C7B-A0BD-475B-B388-1A552DD10DBF}" srcOrd="1" destOrd="0" parTransId="{3D804657-E29B-4A95-9EEB-9D464F0BC3CC}" sibTransId="{13A6024A-02FC-424E-B0A7-B9911082BD96}"/>
    <dgm:cxn modelId="{7F572026-045B-45F6-8B0E-47F253AE06D1}" srcId="{32290F59-0D81-44D0-8324-81F91D3E35F9}" destId="{9B812208-282E-4FF6-A454-41CFCD6F774E}" srcOrd="0" destOrd="0" parTransId="{E3C7366B-E86B-4064-8846-928EFFFC5239}" sibTransId="{5371CA68-4556-4B47-904B-FBF91AE61D44}"/>
    <dgm:cxn modelId="{BA747168-8675-41C5-A810-B1CF1B22C3AD}" type="presOf" srcId="{9B812208-282E-4FF6-A454-41CFCD6F774E}" destId="{531EED91-6FA1-48B1-81E0-8861060D5838}" srcOrd="1" destOrd="1" presId="urn:microsoft.com/office/officeart/2005/8/layout/vList4"/>
    <dgm:cxn modelId="{07C5D685-0BAD-4BEE-BE31-0BD2F6AA847D}" srcId="{C0FBEE44-B08F-4942-A41E-0C71032DE715}" destId="{89CF172B-730A-4FE9-A76C-B910B13348A5}" srcOrd="0" destOrd="0" parTransId="{7EFE875F-D0B6-4CFA-BECA-B5BEC9974A2A}" sibTransId="{AA75FE47-B27D-44BD-8C30-43A3FFB9740E}"/>
    <dgm:cxn modelId="{E4BF6583-AE0F-46C8-9CF2-153D943B6476}" srcId="{C0FBEE44-B08F-4942-A41E-0C71032DE715}" destId="{2F5DDC93-C8E3-40E9-B21C-94C5E1CA35FF}" srcOrd="2" destOrd="0" parTransId="{0E911D02-9169-492C-A1D7-3018F6F39AEC}" sibTransId="{5972A52F-9CA3-4C60-9BCE-9C99465E36E9}"/>
    <dgm:cxn modelId="{FF66ADD4-7DD5-4D15-A1F1-46AE7011D02F}" srcId="{32290F59-0D81-44D0-8324-81F91D3E35F9}" destId="{31EEBD22-5E12-4161-A54A-6D9D07BA62F2}" srcOrd="1" destOrd="0" parTransId="{4D25A325-BB05-4413-A22F-7EC5E0DDF05F}" sibTransId="{5FB2191C-54CD-4A5C-BC7A-CBF13BE7BD17}"/>
    <dgm:cxn modelId="{90564057-A18A-4D22-8F4E-9A0110E72AEE}" type="presOf" srcId="{9B812208-282E-4FF6-A454-41CFCD6F774E}" destId="{31F0740F-0C5C-412E-8D36-F980B9A6CEDE}" srcOrd="0" destOrd="1" presId="urn:microsoft.com/office/officeart/2005/8/layout/vList4"/>
    <dgm:cxn modelId="{52A9C684-5683-4F7B-818A-7B60DB6FB01F}" type="presOf" srcId="{32290F59-0D81-44D0-8324-81F91D3E35F9}" destId="{531EED91-6FA1-48B1-81E0-8861060D5838}" srcOrd="1" destOrd="0" presId="urn:microsoft.com/office/officeart/2005/8/layout/vList4"/>
    <dgm:cxn modelId="{9EA407DC-36BA-473D-8FD6-3608955D6CC5}" type="presOf" srcId="{31EEBD22-5E12-4161-A54A-6D9D07BA62F2}" destId="{31F0740F-0C5C-412E-8D36-F980B9A6CEDE}" srcOrd="0" destOrd="2" presId="urn:microsoft.com/office/officeart/2005/8/layout/vList4"/>
    <dgm:cxn modelId="{12B1781E-A8FD-4391-8529-8E573E06F87D}" type="presOf" srcId="{C5050ED9-A8CE-4D1C-9D1B-D5F43C6CB0A4}" destId="{526F73AC-5A8A-4668-9DE3-60CC541A5743}" srcOrd="1" destOrd="1" presId="urn:microsoft.com/office/officeart/2005/8/layout/vList4"/>
    <dgm:cxn modelId="{40B3A2C1-A9D3-4A4C-AC15-6CA84A86D382}" srcId="{89CF172B-730A-4FE9-A76C-B910B13348A5}" destId="{C7B69977-963C-463A-A108-9A179D1E3495}" srcOrd="0" destOrd="0" parTransId="{2C2DDC02-7BB3-4F58-B2A1-0F0EE74D7EA3}" sibTransId="{D3E28E0C-09BB-4F37-8A68-A29DD07DF495}"/>
    <dgm:cxn modelId="{4EEB446B-653E-40DD-A50C-3308B5A14C9F}" srcId="{2F5DDC93-C8E3-40E9-B21C-94C5E1CA35FF}" destId="{5A9DFDA1-9198-4D86-995E-A072865C844E}" srcOrd="1" destOrd="0" parTransId="{4D5EC85B-DF7C-4A45-88B2-2E674EE4AB7E}" sibTransId="{A37F8DCE-31AF-442D-A8B7-8E6098C0A0A7}"/>
    <dgm:cxn modelId="{07A74B8E-D8AE-4630-8A91-AFE709542522}" type="presOf" srcId="{C7B69977-963C-463A-A108-9A179D1E3495}" destId="{9150B06B-BD26-422B-9709-14D9DD462D4C}" srcOrd="0" destOrd="1" presId="urn:microsoft.com/office/officeart/2005/8/layout/vList4"/>
    <dgm:cxn modelId="{386B5443-A680-4AE5-8915-80B2CA2D418C}" type="presOf" srcId="{2F5DDC93-C8E3-40E9-B21C-94C5E1CA35FF}" destId="{DC1BC271-8D79-4323-A3E0-426A54E61910}" srcOrd="0" destOrd="0" presId="urn:microsoft.com/office/officeart/2005/8/layout/vList4"/>
    <dgm:cxn modelId="{76020693-AF0D-4ECA-A529-B7471B3EC674}" type="presOf" srcId="{2F5DDC93-C8E3-40E9-B21C-94C5E1CA35FF}" destId="{526F73AC-5A8A-4668-9DE3-60CC541A5743}" srcOrd="1" destOrd="0" presId="urn:microsoft.com/office/officeart/2005/8/layout/vList4"/>
    <dgm:cxn modelId="{594005A3-E203-4501-9BDA-F93526EE507E}" type="presParOf" srcId="{17FEEAB6-6D2D-416C-ABED-A673C1479EB3}" destId="{C2A01FAA-B92E-4D4F-B015-5D81E8D90166}" srcOrd="0" destOrd="0" presId="urn:microsoft.com/office/officeart/2005/8/layout/vList4"/>
    <dgm:cxn modelId="{AAD0933E-49D7-4A1E-80BA-D8C27E32658A}" type="presParOf" srcId="{C2A01FAA-B92E-4D4F-B015-5D81E8D90166}" destId="{9150B06B-BD26-422B-9709-14D9DD462D4C}" srcOrd="0" destOrd="0" presId="urn:microsoft.com/office/officeart/2005/8/layout/vList4"/>
    <dgm:cxn modelId="{029C34A8-1ACF-4C0D-A8B2-BA2E2E904FE7}" type="presParOf" srcId="{C2A01FAA-B92E-4D4F-B015-5D81E8D90166}" destId="{5C12FF52-760D-47BF-8B34-F717FA86BFD4}" srcOrd="1" destOrd="0" presId="urn:microsoft.com/office/officeart/2005/8/layout/vList4"/>
    <dgm:cxn modelId="{66794D40-3D31-4B2A-95CD-0F457A284039}" type="presParOf" srcId="{C2A01FAA-B92E-4D4F-B015-5D81E8D90166}" destId="{8930FCE4-DF99-487F-BA62-A167DE87007A}" srcOrd="2" destOrd="0" presId="urn:microsoft.com/office/officeart/2005/8/layout/vList4"/>
    <dgm:cxn modelId="{4BD5CF91-D2A2-4730-9DEA-ABBB387CF963}" type="presParOf" srcId="{17FEEAB6-6D2D-416C-ABED-A673C1479EB3}" destId="{31DC676B-B1D1-43D4-A2AA-EE2F2DEADFCC}" srcOrd="1" destOrd="0" presId="urn:microsoft.com/office/officeart/2005/8/layout/vList4"/>
    <dgm:cxn modelId="{6E7971A3-CA22-4694-BE28-72AED4902E22}" type="presParOf" srcId="{17FEEAB6-6D2D-416C-ABED-A673C1479EB3}" destId="{BB68D148-E3BF-4C5C-A2B6-255978D1A7AD}" srcOrd="2" destOrd="0" presId="urn:microsoft.com/office/officeart/2005/8/layout/vList4"/>
    <dgm:cxn modelId="{2DA8658F-EB1E-4228-BD53-9DA9D9FC0E62}" type="presParOf" srcId="{BB68D148-E3BF-4C5C-A2B6-255978D1A7AD}" destId="{31F0740F-0C5C-412E-8D36-F980B9A6CEDE}" srcOrd="0" destOrd="0" presId="urn:microsoft.com/office/officeart/2005/8/layout/vList4"/>
    <dgm:cxn modelId="{B3EAB00A-AC80-40CE-8ABB-0C40B1DACA27}" type="presParOf" srcId="{BB68D148-E3BF-4C5C-A2B6-255978D1A7AD}" destId="{29730CD7-9383-4811-AE14-83676119F08B}" srcOrd="1" destOrd="0" presId="urn:microsoft.com/office/officeart/2005/8/layout/vList4"/>
    <dgm:cxn modelId="{6F120730-DC47-4E6A-A273-1623CCDB7E1C}" type="presParOf" srcId="{BB68D148-E3BF-4C5C-A2B6-255978D1A7AD}" destId="{531EED91-6FA1-48B1-81E0-8861060D5838}" srcOrd="2" destOrd="0" presId="urn:microsoft.com/office/officeart/2005/8/layout/vList4"/>
    <dgm:cxn modelId="{F60C7DF3-5613-4534-BED7-64D0FD01A061}" type="presParOf" srcId="{17FEEAB6-6D2D-416C-ABED-A673C1479EB3}" destId="{C46E7942-7147-4C1A-BDDA-EE2DDBCB622C}" srcOrd="3" destOrd="0" presId="urn:microsoft.com/office/officeart/2005/8/layout/vList4"/>
    <dgm:cxn modelId="{65C62840-5E52-49A0-B883-06224C42E6BC}" type="presParOf" srcId="{17FEEAB6-6D2D-416C-ABED-A673C1479EB3}" destId="{7B895ECA-3132-4CC6-A844-D2DCC44F1884}" srcOrd="4" destOrd="0" presId="urn:microsoft.com/office/officeart/2005/8/layout/vList4"/>
    <dgm:cxn modelId="{4C3D2BB8-E200-47CC-B7D1-7C51F758F206}" type="presParOf" srcId="{7B895ECA-3132-4CC6-A844-D2DCC44F1884}" destId="{DC1BC271-8D79-4323-A3E0-426A54E61910}" srcOrd="0" destOrd="0" presId="urn:microsoft.com/office/officeart/2005/8/layout/vList4"/>
    <dgm:cxn modelId="{7D552C51-BDEF-44F5-AC3E-6933FA40B5E3}" type="presParOf" srcId="{7B895ECA-3132-4CC6-A844-D2DCC44F1884}" destId="{40D1A702-DEB3-486F-A83D-71D39075EC57}" srcOrd="1" destOrd="0" presId="urn:microsoft.com/office/officeart/2005/8/layout/vList4"/>
    <dgm:cxn modelId="{4B516DE7-DB4D-4AF5-A559-1A02DF3A7E3C}" type="presParOf" srcId="{7B895ECA-3132-4CC6-A844-D2DCC44F1884}" destId="{526F73AC-5A8A-4668-9DE3-60CC541A574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83916-AC01-4B4B-9AA1-4D8789D0158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1B50EA-C80B-4277-91EE-DA5A6E6F37D3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b="1" dirty="0" err="1" smtClean="0"/>
            <a:t>Ксенофан</a:t>
          </a:r>
          <a:r>
            <a:rPr lang="ru-RU" sz="1900" b="1" dirty="0" smtClean="0"/>
            <a:t> из </a:t>
          </a:r>
          <a:r>
            <a:rPr lang="ru-RU" sz="1900" b="1" dirty="0" err="1" smtClean="0"/>
            <a:t>Колофона</a:t>
          </a:r>
          <a:r>
            <a:rPr lang="ru-RU" sz="1900" dirty="0" smtClean="0"/>
            <a:t> </a:t>
          </a:r>
          <a:r>
            <a:rPr lang="ru-RU" sz="1800" dirty="0" smtClean="0"/>
            <a:t>(</a:t>
          </a:r>
          <a:r>
            <a:rPr lang="ru-RU" sz="1800" dirty="0" err="1" smtClean="0"/>
            <a:t>ок</a:t>
          </a:r>
          <a:r>
            <a:rPr lang="ru-RU" sz="1800" dirty="0" smtClean="0"/>
            <a:t>. 565—473 до н.э.)</a:t>
          </a:r>
          <a:endParaRPr lang="ru-RU" sz="1800" dirty="0"/>
        </a:p>
      </dgm:t>
    </dgm:pt>
    <dgm:pt modelId="{1BFD3531-CF64-4C37-A827-276650805FAA}" type="parTrans" cxnId="{1AC4249A-7801-4AF8-A18E-BEAEE4C5D0A0}">
      <dgm:prSet/>
      <dgm:spPr/>
      <dgm:t>
        <a:bodyPr/>
        <a:lstStyle/>
        <a:p>
          <a:endParaRPr lang="ru-RU"/>
        </a:p>
      </dgm:t>
    </dgm:pt>
    <dgm:pt modelId="{F50721E5-9AB5-401D-BC52-BA3977D03566}" type="sibTrans" cxnId="{1AC4249A-7801-4AF8-A18E-BEAEE4C5D0A0}">
      <dgm:prSet/>
      <dgm:spPr/>
      <dgm:t>
        <a:bodyPr/>
        <a:lstStyle/>
        <a:p>
          <a:endParaRPr lang="ru-RU"/>
        </a:p>
      </dgm:t>
    </dgm:pt>
    <dgm:pt modelId="{D245DF95-00B9-4C98-9FC6-72594ECF53A5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500" dirty="0" smtClean="0"/>
            <a:t>Монотеист, считал, что бог ни телом, ни духом не походит </a:t>
          </a:r>
          <a:br>
            <a:rPr lang="ru-RU" sz="1500" dirty="0" smtClean="0"/>
          </a:br>
          <a:r>
            <a:rPr lang="ru-RU" sz="1500" dirty="0" smtClean="0"/>
            <a:t>на смертных</a:t>
          </a:r>
          <a:endParaRPr lang="ru-RU" sz="1500" dirty="0"/>
        </a:p>
      </dgm:t>
    </dgm:pt>
    <dgm:pt modelId="{DECEC31D-571B-4148-88D1-0C9B7DE5D52D}" type="parTrans" cxnId="{CAA5F596-B945-4391-A25F-F23B98EBC6C9}">
      <dgm:prSet/>
      <dgm:spPr/>
      <dgm:t>
        <a:bodyPr/>
        <a:lstStyle/>
        <a:p>
          <a:endParaRPr lang="ru-RU"/>
        </a:p>
      </dgm:t>
    </dgm:pt>
    <dgm:pt modelId="{1EB73348-1A21-4ADF-9BEB-52B2145C77AF}" type="sibTrans" cxnId="{CAA5F596-B945-4391-A25F-F23B98EBC6C9}">
      <dgm:prSet/>
      <dgm:spPr/>
      <dgm:t>
        <a:bodyPr/>
        <a:lstStyle/>
        <a:p>
          <a:endParaRPr lang="ru-RU"/>
        </a:p>
      </dgm:t>
    </dgm:pt>
    <dgm:pt modelId="{5A589AD6-935F-410A-A720-CBE88C332777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500" dirty="0" smtClean="0"/>
            <a:t>Разделял виды знания: «знания по мнению» и «знания </a:t>
          </a:r>
          <a:br>
            <a:rPr lang="ru-RU" sz="1500" dirty="0" smtClean="0"/>
          </a:br>
          <a:r>
            <a:rPr lang="ru-RU" sz="1500" dirty="0" smtClean="0"/>
            <a:t>по истине»</a:t>
          </a:r>
          <a:endParaRPr lang="ru-RU" sz="1500" dirty="0"/>
        </a:p>
      </dgm:t>
    </dgm:pt>
    <dgm:pt modelId="{FEEF768B-0E85-4C12-A3DA-B9FC41187DD2}" type="parTrans" cxnId="{5C20A278-7927-44CD-92F6-2FB3F67DC334}">
      <dgm:prSet/>
      <dgm:spPr/>
      <dgm:t>
        <a:bodyPr/>
        <a:lstStyle/>
        <a:p>
          <a:endParaRPr lang="ru-RU"/>
        </a:p>
      </dgm:t>
    </dgm:pt>
    <dgm:pt modelId="{4BA50780-E34A-42E1-BE8C-A45E0AAF4150}" type="sibTrans" cxnId="{5C20A278-7927-44CD-92F6-2FB3F67DC334}">
      <dgm:prSet/>
      <dgm:spPr/>
      <dgm:t>
        <a:bodyPr/>
        <a:lstStyle/>
        <a:p>
          <a:endParaRPr lang="ru-RU"/>
        </a:p>
      </dgm:t>
    </dgm:pt>
    <dgm:pt modelId="{292EC9DF-4256-4615-AB31-F17ACA742CF2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b="1" dirty="0" err="1" smtClean="0"/>
            <a:t>Парменид</a:t>
          </a:r>
          <a:r>
            <a:rPr lang="ru-RU" sz="1900" dirty="0" smtClean="0"/>
            <a:t> (конец VII—VI в. до н.э.)</a:t>
          </a:r>
          <a:endParaRPr lang="ru-RU" sz="1900" dirty="0"/>
        </a:p>
      </dgm:t>
    </dgm:pt>
    <dgm:pt modelId="{F648D2B5-F582-4C5C-A4AE-6DB2E474FF66}" type="parTrans" cxnId="{5EC2D647-15A6-4CA9-A106-CF4FC5082383}">
      <dgm:prSet/>
      <dgm:spPr/>
      <dgm:t>
        <a:bodyPr/>
        <a:lstStyle/>
        <a:p>
          <a:endParaRPr lang="ru-RU"/>
        </a:p>
      </dgm:t>
    </dgm:pt>
    <dgm:pt modelId="{79D83EA2-F04A-4C01-813C-2B489FFEAADC}" type="sibTrans" cxnId="{5EC2D647-15A6-4CA9-A106-CF4FC5082383}">
      <dgm:prSet/>
      <dgm:spPr/>
      <dgm:t>
        <a:bodyPr/>
        <a:lstStyle/>
        <a:p>
          <a:endParaRPr lang="ru-RU"/>
        </a:p>
      </dgm:t>
    </dgm:pt>
    <dgm:pt modelId="{65AF3CD3-12B7-439E-86FD-AEF0F31C2FAA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500" dirty="0" smtClean="0"/>
            <a:t>Только бытие есть, небытия нет</a:t>
          </a:r>
          <a:endParaRPr lang="ru-RU" sz="1500" dirty="0"/>
        </a:p>
      </dgm:t>
    </dgm:pt>
    <dgm:pt modelId="{254FC353-AC1C-407D-87CF-4079979F8881}" type="parTrans" cxnId="{89E65F12-9EFF-42F8-94E1-DF8F02F71083}">
      <dgm:prSet/>
      <dgm:spPr/>
      <dgm:t>
        <a:bodyPr/>
        <a:lstStyle/>
        <a:p>
          <a:endParaRPr lang="ru-RU"/>
        </a:p>
      </dgm:t>
    </dgm:pt>
    <dgm:pt modelId="{98ED999F-7B15-41A5-8DAC-58D3D9AFCA30}" type="sibTrans" cxnId="{89E65F12-9EFF-42F8-94E1-DF8F02F71083}">
      <dgm:prSet/>
      <dgm:spPr/>
      <dgm:t>
        <a:bodyPr/>
        <a:lstStyle/>
        <a:p>
          <a:endParaRPr lang="ru-RU"/>
        </a:p>
      </dgm:t>
    </dgm:pt>
    <dgm:pt modelId="{A9A66C49-E88D-495D-A1A6-D869F90BD140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500" dirty="0" smtClean="0"/>
            <a:t>Небытие недоступно ни чувствам, ни мыслям</a:t>
          </a:r>
          <a:endParaRPr lang="ru-RU" sz="1500" dirty="0"/>
        </a:p>
      </dgm:t>
    </dgm:pt>
    <dgm:pt modelId="{CD4A8E24-48C5-4E46-8EFE-8CED8E087B98}" type="parTrans" cxnId="{A7748A3B-5F94-451E-BA36-FB73D95A474A}">
      <dgm:prSet/>
      <dgm:spPr/>
      <dgm:t>
        <a:bodyPr/>
        <a:lstStyle/>
        <a:p>
          <a:endParaRPr lang="ru-RU"/>
        </a:p>
      </dgm:t>
    </dgm:pt>
    <dgm:pt modelId="{48F99F32-E0E3-494C-AADF-54F400B32A21}" type="sibTrans" cxnId="{A7748A3B-5F94-451E-BA36-FB73D95A474A}">
      <dgm:prSet/>
      <dgm:spPr/>
      <dgm:t>
        <a:bodyPr/>
        <a:lstStyle/>
        <a:p>
          <a:endParaRPr lang="ru-RU"/>
        </a:p>
      </dgm:t>
    </dgm:pt>
    <dgm:pt modelId="{A0D21020-3142-408D-AD1C-8C1D3D852165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dirty="0" smtClean="0"/>
            <a:t>Зенон из Элеи</a:t>
          </a:r>
          <a:r>
            <a:rPr lang="ru-RU" sz="1900" dirty="0" smtClean="0"/>
            <a:t> (</a:t>
          </a:r>
          <a:r>
            <a:rPr lang="ru-RU" sz="1900" dirty="0" err="1" smtClean="0"/>
            <a:t>ок</a:t>
          </a:r>
          <a:r>
            <a:rPr lang="ru-RU" sz="1900" dirty="0" smtClean="0"/>
            <a:t>. 490—430 до н.э.)</a:t>
          </a:r>
          <a:endParaRPr lang="ru-RU" sz="1900" dirty="0"/>
        </a:p>
      </dgm:t>
    </dgm:pt>
    <dgm:pt modelId="{570E2CFE-FFBC-4C2C-8D45-6ECDEC732A75}" type="parTrans" cxnId="{7F9DAC61-134B-41D6-B65E-D28B48257D6F}">
      <dgm:prSet/>
      <dgm:spPr/>
      <dgm:t>
        <a:bodyPr/>
        <a:lstStyle/>
        <a:p>
          <a:endParaRPr lang="ru-RU"/>
        </a:p>
      </dgm:t>
    </dgm:pt>
    <dgm:pt modelId="{A7E40F2A-AEE0-47B5-A00B-72F1546306A7}" type="sibTrans" cxnId="{7F9DAC61-134B-41D6-B65E-D28B48257D6F}">
      <dgm:prSet/>
      <dgm:spPr/>
      <dgm:t>
        <a:bodyPr/>
        <a:lstStyle/>
        <a:p>
          <a:endParaRPr lang="ru-RU"/>
        </a:p>
      </dgm:t>
    </dgm:pt>
    <dgm:pt modelId="{39CB7718-5769-4854-BD38-9842CD860BA0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Развивал логику как диалектику</a:t>
          </a:r>
          <a:endParaRPr lang="ru-RU" sz="1500" dirty="0"/>
        </a:p>
      </dgm:t>
    </dgm:pt>
    <dgm:pt modelId="{6CECD626-9078-49C1-BACC-EDA4868C991F}" type="parTrans" cxnId="{FC6DCA56-0084-4073-B25F-59853AD7F4EE}">
      <dgm:prSet/>
      <dgm:spPr/>
      <dgm:t>
        <a:bodyPr/>
        <a:lstStyle/>
        <a:p>
          <a:endParaRPr lang="ru-RU"/>
        </a:p>
      </dgm:t>
    </dgm:pt>
    <dgm:pt modelId="{5BCAA8D5-1121-435A-9529-AB5A77E44D7B}" type="sibTrans" cxnId="{FC6DCA56-0084-4073-B25F-59853AD7F4EE}">
      <dgm:prSet/>
      <dgm:spPr/>
      <dgm:t>
        <a:bodyPr/>
        <a:lstStyle/>
        <a:p>
          <a:endParaRPr lang="ru-RU"/>
        </a:p>
      </dgm:t>
    </dgm:pt>
    <dgm:pt modelId="{0F82AC18-DC13-4BF7-A6B0-B5A08765544C}">
      <dgm:prSet phldrT="[Текст]" custT="1"/>
      <dgm:spPr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/>
            <a:t> Автор знаменитых апорий (Ахиллес и черепаха)</a:t>
          </a:r>
          <a:endParaRPr lang="ru-RU" sz="1500" dirty="0"/>
        </a:p>
      </dgm:t>
    </dgm:pt>
    <dgm:pt modelId="{40EC05A8-B53A-42B5-8D38-75DA5BF20975}" type="parTrans" cxnId="{123AED61-9DBC-4E6A-91A7-42030713D9C4}">
      <dgm:prSet/>
      <dgm:spPr/>
      <dgm:t>
        <a:bodyPr/>
        <a:lstStyle/>
        <a:p>
          <a:endParaRPr lang="ru-RU"/>
        </a:p>
      </dgm:t>
    </dgm:pt>
    <dgm:pt modelId="{14A68C30-AECA-466B-81CE-38B576F21F60}" type="sibTrans" cxnId="{123AED61-9DBC-4E6A-91A7-42030713D9C4}">
      <dgm:prSet/>
      <dgm:spPr/>
      <dgm:t>
        <a:bodyPr/>
        <a:lstStyle/>
        <a:p>
          <a:endParaRPr lang="ru-RU"/>
        </a:p>
      </dgm:t>
    </dgm:pt>
    <dgm:pt modelId="{F5B5F170-F938-4E3E-A977-5364674E1471}" type="pres">
      <dgm:prSet presAssocID="{E9D83916-AC01-4B4B-9AA1-4D8789D015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394C0A-8A59-4689-8F40-7A88641BD86F}" type="pres">
      <dgm:prSet presAssocID="{111B50EA-C80B-4277-91EE-DA5A6E6F37D3}" presName="comp" presStyleCnt="0"/>
      <dgm:spPr/>
    </dgm:pt>
    <dgm:pt modelId="{08CF13C5-BEAB-489A-8D42-3A89063FDA9E}" type="pres">
      <dgm:prSet presAssocID="{111B50EA-C80B-4277-91EE-DA5A6E6F37D3}" presName="box" presStyleLbl="node1" presStyleIdx="0" presStyleCnt="3" custScaleY="110040"/>
      <dgm:spPr/>
      <dgm:t>
        <a:bodyPr/>
        <a:lstStyle/>
        <a:p>
          <a:endParaRPr lang="ru-RU"/>
        </a:p>
      </dgm:t>
    </dgm:pt>
    <dgm:pt modelId="{5469C929-306B-4AF6-9BA0-1DCCCCB7A2AF}" type="pres">
      <dgm:prSet presAssocID="{111B50EA-C80B-4277-91EE-DA5A6E6F37D3}" presName="img" presStyleLbl="fgImgPlace1" presStyleIdx="0" presStyleCnt="3" custScaleX="32047" custLinFactNeighborX="-26013"/>
      <dgm:spPr/>
    </dgm:pt>
    <dgm:pt modelId="{DDA19DC1-09AF-4516-B941-9C7B33FCDAC1}" type="pres">
      <dgm:prSet presAssocID="{111B50EA-C80B-4277-91EE-DA5A6E6F37D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35D00-9D40-4BCE-81C1-A2219AFD3CF0}" type="pres">
      <dgm:prSet presAssocID="{F50721E5-9AB5-401D-BC52-BA3977D03566}" presName="spacer" presStyleCnt="0"/>
      <dgm:spPr/>
    </dgm:pt>
    <dgm:pt modelId="{73AB8C6F-714F-4429-91F9-EE5105732EBE}" type="pres">
      <dgm:prSet presAssocID="{292EC9DF-4256-4615-AB31-F17ACA742CF2}" presName="comp" presStyleCnt="0"/>
      <dgm:spPr/>
    </dgm:pt>
    <dgm:pt modelId="{42504025-E43A-4A32-8C23-FAEA9C8C646B}" type="pres">
      <dgm:prSet presAssocID="{292EC9DF-4256-4615-AB31-F17ACA742CF2}" presName="box" presStyleLbl="node1" presStyleIdx="1" presStyleCnt="3"/>
      <dgm:spPr/>
      <dgm:t>
        <a:bodyPr/>
        <a:lstStyle/>
        <a:p>
          <a:endParaRPr lang="ru-RU"/>
        </a:p>
      </dgm:t>
    </dgm:pt>
    <dgm:pt modelId="{5377BD45-9AE9-4627-ABBA-551CBFF7B7BF}" type="pres">
      <dgm:prSet presAssocID="{292EC9DF-4256-4615-AB31-F17ACA742CF2}" presName="img" presStyleLbl="fgImgPlace1" presStyleIdx="1" presStyleCnt="3" custScaleX="32047" custLinFactNeighborX="-26013"/>
      <dgm:spPr/>
    </dgm:pt>
    <dgm:pt modelId="{B33BD778-EF04-498D-8490-6C886F5FDAB1}" type="pres">
      <dgm:prSet presAssocID="{292EC9DF-4256-4615-AB31-F17ACA742C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A2145-4CD5-4DAA-8CB9-C4769CE7BE40}" type="pres">
      <dgm:prSet presAssocID="{79D83EA2-F04A-4C01-813C-2B489FFEAADC}" presName="spacer" presStyleCnt="0"/>
      <dgm:spPr/>
    </dgm:pt>
    <dgm:pt modelId="{7ECCFF65-9125-4FF7-A334-982666B38688}" type="pres">
      <dgm:prSet presAssocID="{A0D21020-3142-408D-AD1C-8C1D3D852165}" presName="comp" presStyleCnt="0"/>
      <dgm:spPr/>
    </dgm:pt>
    <dgm:pt modelId="{93ACCDA0-9CE8-403A-BE58-AF2C33E29687}" type="pres">
      <dgm:prSet presAssocID="{A0D21020-3142-408D-AD1C-8C1D3D852165}" presName="box" presStyleLbl="node1" presStyleIdx="2" presStyleCnt="3"/>
      <dgm:spPr/>
      <dgm:t>
        <a:bodyPr/>
        <a:lstStyle/>
        <a:p>
          <a:endParaRPr lang="ru-RU"/>
        </a:p>
      </dgm:t>
    </dgm:pt>
    <dgm:pt modelId="{02AF5F15-B74E-40C8-9048-B3ACF642C2FF}" type="pres">
      <dgm:prSet presAssocID="{A0D21020-3142-408D-AD1C-8C1D3D852165}" presName="img" presStyleLbl="fgImgPlace1" presStyleIdx="2" presStyleCnt="3" custScaleX="32047" custLinFactNeighborX="-26013"/>
      <dgm:spPr/>
    </dgm:pt>
    <dgm:pt modelId="{B86C90B3-862F-4A0B-BC3D-9D564D3ED93F}" type="pres">
      <dgm:prSet presAssocID="{A0D21020-3142-408D-AD1C-8C1D3D8521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65F12-9EFF-42F8-94E1-DF8F02F71083}" srcId="{292EC9DF-4256-4615-AB31-F17ACA742CF2}" destId="{65AF3CD3-12B7-439E-86FD-AEF0F31C2FAA}" srcOrd="0" destOrd="0" parTransId="{254FC353-AC1C-407D-87CF-4079979F8881}" sibTransId="{98ED999F-7B15-41A5-8DAC-58D3D9AFCA30}"/>
    <dgm:cxn modelId="{CF5BC091-E00B-48C8-AD10-0E8C8DBE6ED4}" type="presOf" srcId="{D245DF95-00B9-4C98-9FC6-72594ECF53A5}" destId="{08CF13C5-BEAB-489A-8D42-3A89063FDA9E}" srcOrd="0" destOrd="1" presId="urn:microsoft.com/office/officeart/2005/8/layout/vList4"/>
    <dgm:cxn modelId="{A7748A3B-5F94-451E-BA36-FB73D95A474A}" srcId="{292EC9DF-4256-4615-AB31-F17ACA742CF2}" destId="{A9A66C49-E88D-495D-A1A6-D869F90BD140}" srcOrd="1" destOrd="0" parTransId="{CD4A8E24-48C5-4E46-8EFE-8CED8E087B98}" sibTransId="{48F99F32-E0E3-494C-AADF-54F400B32A21}"/>
    <dgm:cxn modelId="{8ADCC6B8-602C-4F3D-9275-6144AC11A685}" type="presOf" srcId="{E9D83916-AC01-4B4B-9AA1-4D8789D0158A}" destId="{F5B5F170-F938-4E3E-A977-5364674E1471}" srcOrd="0" destOrd="0" presId="urn:microsoft.com/office/officeart/2005/8/layout/vList4"/>
    <dgm:cxn modelId="{8F9C102B-B2B4-435E-99A5-4A79B69C0363}" type="presOf" srcId="{A0D21020-3142-408D-AD1C-8C1D3D852165}" destId="{93ACCDA0-9CE8-403A-BE58-AF2C33E29687}" srcOrd="0" destOrd="0" presId="urn:microsoft.com/office/officeart/2005/8/layout/vList4"/>
    <dgm:cxn modelId="{E3D77EE6-32E2-42C4-A458-1762919C01B2}" type="presOf" srcId="{A9A66C49-E88D-495D-A1A6-D869F90BD140}" destId="{B33BD778-EF04-498D-8490-6C886F5FDAB1}" srcOrd="1" destOrd="2" presId="urn:microsoft.com/office/officeart/2005/8/layout/vList4"/>
    <dgm:cxn modelId="{61352FC2-71D5-43CF-823A-052CDA320B3D}" type="presOf" srcId="{D245DF95-00B9-4C98-9FC6-72594ECF53A5}" destId="{DDA19DC1-09AF-4516-B941-9C7B33FCDAC1}" srcOrd="1" destOrd="1" presId="urn:microsoft.com/office/officeart/2005/8/layout/vList4"/>
    <dgm:cxn modelId="{9580C0D4-11A0-495D-A1C3-13B216AAA0FC}" type="presOf" srcId="{65AF3CD3-12B7-439E-86FD-AEF0F31C2FAA}" destId="{42504025-E43A-4A32-8C23-FAEA9C8C646B}" srcOrd="0" destOrd="1" presId="urn:microsoft.com/office/officeart/2005/8/layout/vList4"/>
    <dgm:cxn modelId="{EA33328E-324A-4E2E-838A-7DF38E6E02EF}" type="presOf" srcId="{39CB7718-5769-4854-BD38-9842CD860BA0}" destId="{B86C90B3-862F-4A0B-BC3D-9D564D3ED93F}" srcOrd="1" destOrd="1" presId="urn:microsoft.com/office/officeart/2005/8/layout/vList4"/>
    <dgm:cxn modelId="{80BB36FC-2D87-48E8-BF42-D173C2CAA4A3}" type="presOf" srcId="{111B50EA-C80B-4277-91EE-DA5A6E6F37D3}" destId="{08CF13C5-BEAB-489A-8D42-3A89063FDA9E}" srcOrd="0" destOrd="0" presId="urn:microsoft.com/office/officeart/2005/8/layout/vList4"/>
    <dgm:cxn modelId="{5C20A278-7927-44CD-92F6-2FB3F67DC334}" srcId="{111B50EA-C80B-4277-91EE-DA5A6E6F37D3}" destId="{5A589AD6-935F-410A-A720-CBE88C332777}" srcOrd="1" destOrd="0" parTransId="{FEEF768B-0E85-4C12-A3DA-B9FC41187DD2}" sibTransId="{4BA50780-E34A-42E1-BE8C-A45E0AAF4150}"/>
    <dgm:cxn modelId="{21C80C21-F1C4-4C75-9030-DE1531D1D638}" type="presOf" srcId="{5A589AD6-935F-410A-A720-CBE88C332777}" destId="{DDA19DC1-09AF-4516-B941-9C7B33FCDAC1}" srcOrd="1" destOrd="2" presId="urn:microsoft.com/office/officeart/2005/8/layout/vList4"/>
    <dgm:cxn modelId="{A103F13D-CB07-423A-A231-098F77EC4D25}" type="presOf" srcId="{292EC9DF-4256-4615-AB31-F17ACA742CF2}" destId="{42504025-E43A-4A32-8C23-FAEA9C8C646B}" srcOrd="0" destOrd="0" presId="urn:microsoft.com/office/officeart/2005/8/layout/vList4"/>
    <dgm:cxn modelId="{DF38FB19-EB53-4E9A-8BBB-BB303310350F}" type="presOf" srcId="{292EC9DF-4256-4615-AB31-F17ACA742CF2}" destId="{B33BD778-EF04-498D-8490-6C886F5FDAB1}" srcOrd="1" destOrd="0" presId="urn:microsoft.com/office/officeart/2005/8/layout/vList4"/>
    <dgm:cxn modelId="{742F3C7B-08E6-4333-9AA9-D35E47F763FF}" type="presOf" srcId="{0F82AC18-DC13-4BF7-A6B0-B5A08765544C}" destId="{B86C90B3-862F-4A0B-BC3D-9D564D3ED93F}" srcOrd="1" destOrd="2" presId="urn:microsoft.com/office/officeart/2005/8/layout/vList4"/>
    <dgm:cxn modelId="{CE314CA9-D19A-47D7-8675-46708C70E3E3}" type="presOf" srcId="{5A589AD6-935F-410A-A720-CBE88C332777}" destId="{08CF13C5-BEAB-489A-8D42-3A89063FDA9E}" srcOrd="0" destOrd="2" presId="urn:microsoft.com/office/officeart/2005/8/layout/vList4"/>
    <dgm:cxn modelId="{FC6DCA56-0084-4073-B25F-59853AD7F4EE}" srcId="{A0D21020-3142-408D-AD1C-8C1D3D852165}" destId="{39CB7718-5769-4854-BD38-9842CD860BA0}" srcOrd="0" destOrd="0" parTransId="{6CECD626-9078-49C1-BACC-EDA4868C991F}" sibTransId="{5BCAA8D5-1121-435A-9529-AB5A77E44D7B}"/>
    <dgm:cxn modelId="{123AED61-9DBC-4E6A-91A7-42030713D9C4}" srcId="{A0D21020-3142-408D-AD1C-8C1D3D852165}" destId="{0F82AC18-DC13-4BF7-A6B0-B5A08765544C}" srcOrd="1" destOrd="0" parTransId="{40EC05A8-B53A-42B5-8D38-75DA5BF20975}" sibTransId="{14A68C30-AECA-466B-81CE-38B576F21F60}"/>
    <dgm:cxn modelId="{44B53BB0-6C2E-4CDD-97F9-93EF87FD4898}" type="presOf" srcId="{39CB7718-5769-4854-BD38-9842CD860BA0}" destId="{93ACCDA0-9CE8-403A-BE58-AF2C33E29687}" srcOrd="0" destOrd="1" presId="urn:microsoft.com/office/officeart/2005/8/layout/vList4"/>
    <dgm:cxn modelId="{CAA5F596-B945-4391-A25F-F23B98EBC6C9}" srcId="{111B50EA-C80B-4277-91EE-DA5A6E6F37D3}" destId="{D245DF95-00B9-4C98-9FC6-72594ECF53A5}" srcOrd="0" destOrd="0" parTransId="{DECEC31D-571B-4148-88D1-0C9B7DE5D52D}" sibTransId="{1EB73348-1A21-4ADF-9BEB-52B2145C77AF}"/>
    <dgm:cxn modelId="{1AC4249A-7801-4AF8-A18E-BEAEE4C5D0A0}" srcId="{E9D83916-AC01-4B4B-9AA1-4D8789D0158A}" destId="{111B50EA-C80B-4277-91EE-DA5A6E6F37D3}" srcOrd="0" destOrd="0" parTransId="{1BFD3531-CF64-4C37-A827-276650805FAA}" sibTransId="{F50721E5-9AB5-401D-BC52-BA3977D03566}"/>
    <dgm:cxn modelId="{F98355B2-7D50-4608-A3A8-A5ECE3B793B1}" type="presOf" srcId="{111B50EA-C80B-4277-91EE-DA5A6E6F37D3}" destId="{DDA19DC1-09AF-4516-B941-9C7B33FCDAC1}" srcOrd="1" destOrd="0" presId="urn:microsoft.com/office/officeart/2005/8/layout/vList4"/>
    <dgm:cxn modelId="{1461D6AB-6A68-450D-A112-B55DCB1DA4C6}" type="presOf" srcId="{0F82AC18-DC13-4BF7-A6B0-B5A08765544C}" destId="{93ACCDA0-9CE8-403A-BE58-AF2C33E29687}" srcOrd="0" destOrd="2" presId="urn:microsoft.com/office/officeart/2005/8/layout/vList4"/>
    <dgm:cxn modelId="{5EC2D647-15A6-4CA9-A106-CF4FC5082383}" srcId="{E9D83916-AC01-4B4B-9AA1-4D8789D0158A}" destId="{292EC9DF-4256-4615-AB31-F17ACA742CF2}" srcOrd="1" destOrd="0" parTransId="{F648D2B5-F582-4C5C-A4AE-6DB2E474FF66}" sibTransId="{79D83EA2-F04A-4C01-813C-2B489FFEAADC}"/>
    <dgm:cxn modelId="{7F9DAC61-134B-41D6-B65E-D28B48257D6F}" srcId="{E9D83916-AC01-4B4B-9AA1-4D8789D0158A}" destId="{A0D21020-3142-408D-AD1C-8C1D3D852165}" srcOrd="2" destOrd="0" parTransId="{570E2CFE-FFBC-4C2C-8D45-6ECDEC732A75}" sibTransId="{A7E40F2A-AEE0-47B5-A00B-72F1546306A7}"/>
    <dgm:cxn modelId="{F60191D0-EB0A-42AE-8D42-AED45A78287D}" type="presOf" srcId="{A9A66C49-E88D-495D-A1A6-D869F90BD140}" destId="{42504025-E43A-4A32-8C23-FAEA9C8C646B}" srcOrd="0" destOrd="2" presId="urn:microsoft.com/office/officeart/2005/8/layout/vList4"/>
    <dgm:cxn modelId="{6717776A-BE30-44F9-935B-DAF258D99B71}" type="presOf" srcId="{65AF3CD3-12B7-439E-86FD-AEF0F31C2FAA}" destId="{B33BD778-EF04-498D-8490-6C886F5FDAB1}" srcOrd="1" destOrd="1" presId="urn:microsoft.com/office/officeart/2005/8/layout/vList4"/>
    <dgm:cxn modelId="{937D5032-B962-42C8-A912-5B9C98271E65}" type="presOf" srcId="{A0D21020-3142-408D-AD1C-8C1D3D852165}" destId="{B86C90B3-862F-4A0B-BC3D-9D564D3ED93F}" srcOrd="1" destOrd="0" presId="urn:microsoft.com/office/officeart/2005/8/layout/vList4"/>
    <dgm:cxn modelId="{2FC4CE46-93D3-4B25-9899-E65BFAAD4FD8}" type="presParOf" srcId="{F5B5F170-F938-4E3E-A977-5364674E1471}" destId="{50394C0A-8A59-4689-8F40-7A88641BD86F}" srcOrd="0" destOrd="0" presId="urn:microsoft.com/office/officeart/2005/8/layout/vList4"/>
    <dgm:cxn modelId="{783B94AF-2AEF-4800-AC1A-D8D8D8659E41}" type="presParOf" srcId="{50394C0A-8A59-4689-8F40-7A88641BD86F}" destId="{08CF13C5-BEAB-489A-8D42-3A89063FDA9E}" srcOrd="0" destOrd="0" presId="urn:microsoft.com/office/officeart/2005/8/layout/vList4"/>
    <dgm:cxn modelId="{9CBC5C95-1731-45D2-8436-8D712B55C7F2}" type="presParOf" srcId="{50394C0A-8A59-4689-8F40-7A88641BD86F}" destId="{5469C929-306B-4AF6-9BA0-1DCCCCB7A2AF}" srcOrd="1" destOrd="0" presId="urn:microsoft.com/office/officeart/2005/8/layout/vList4"/>
    <dgm:cxn modelId="{8CC0F2EA-E029-4170-8E19-41B8627601D6}" type="presParOf" srcId="{50394C0A-8A59-4689-8F40-7A88641BD86F}" destId="{DDA19DC1-09AF-4516-B941-9C7B33FCDAC1}" srcOrd="2" destOrd="0" presId="urn:microsoft.com/office/officeart/2005/8/layout/vList4"/>
    <dgm:cxn modelId="{E909A4CD-5E6E-4411-89D3-B75628C9A7B5}" type="presParOf" srcId="{F5B5F170-F938-4E3E-A977-5364674E1471}" destId="{56035D00-9D40-4BCE-81C1-A2219AFD3CF0}" srcOrd="1" destOrd="0" presId="urn:microsoft.com/office/officeart/2005/8/layout/vList4"/>
    <dgm:cxn modelId="{9B980E83-554B-44EE-BB8E-520102B70860}" type="presParOf" srcId="{F5B5F170-F938-4E3E-A977-5364674E1471}" destId="{73AB8C6F-714F-4429-91F9-EE5105732EBE}" srcOrd="2" destOrd="0" presId="urn:microsoft.com/office/officeart/2005/8/layout/vList4"/>
    <dgm:cxn modelId="{557F205B-B4DA-4AE2-8281-BFC9138B3166}" type="presParOf" srcId="{73AB8C6F-714F-4429-91F9-EE5105732EBE}" destId="{42504025-E43A-4A32-8C23-FAEA9C8C646B}" srcOrd="0" destOrd="0" presId="urn:microsoft.com/office/officeart/2005/8/layout/vList4"/>
    <dgm:cxn modelId="{2EB9ED60-6639-4322-A4A1-C24CA1EA6E96}" type="presParOf" srcId="{73AB8C6F-714F-4429-91F9-EE5105732EBE}" destId="{5377BD45-9AE9-4627-ABBA-551CBFF7B7BF}" srcOrd="1" destOrd="0" presId="urn:microsoft.com/office/officeart/2005/8/layout/vList4"/>
    <dgm:cxn modelId="{D00F4AA2-AA0D-496C-911C-96B50F5A7490}" type="presParOf" srcId="{73AB8C6F-714F-4429-91F9-EE5105732EBE}" destId="{B33BD778-EF04-498D-8490-6C886F5FDAB1}" srcOrd="2" destOrd="0" presId="urn:microsoft.com/office/officeart/2005/8/layout/vList4"/>
    <dgm:cxn modelId="{56758D05-E375-45E6-BE88-2DEF2EFA6A2F}" type="presParOf" srcId="{F5B5F170-F938-4E3E-A977-5364674E1471}" destId="{F44A2145-4CD5-4DAA-8CB9-C4769CE7BE40}" srcOrd="3" destOrd="0" presId="urn:microsoft.com/office/officeart/2005/8/layout/vList4"/>
    <dgm:cxn modelId="{D1E3EB55-7118-448D-B414-4535B59F5E6C}" type="presParOf" srcId="{F5B5F170-F938-4E3E-A977-5364674E1471}" destId="{7ECCFF65-9125-4FF7-A334-982666B38688}" srcOrd="4" destOrd="0" presId="urn:microsoft.com/office/officeart/2005/8/layout/vList4"/>
    <dgm:cxn modelId="{2F6FBBCA-BF1C-4D11-B8F2-426C83465D07}" type="presParOf" srcId="{7ECCFF65-9125-4FF7-A334-982666B38688}" destId="{93ACCDA0-9CE8-403A-BE58-AF2C33E29687}" srcOrd="0" destOrd="0" presId="urn:microsoft.com/office/officeart/2005/8/layout/vList4"/>
    <dgm:cxn modelId="{9FAA58D6-DA8F-4981-89E9-694D698F21E0}" type="presParOf" srcId="{7ECCFF65-9125-4FF7-A334-982666B38688}" destId="{02AF5F15-B74E-40C8-9048-B3ACF642C2FF}" srcOrd="1" destOrd="0" presId="urn:microsoft.com/office/officeart/2005/8/layout/vList4"/>
    <dgm:cxn modelId="{C0A1D160-3E75-457B-B177-24889268FC43}" type="presParOf" srcId="{7ECCFF65-9125-4FF7-A334-982666B38688}" destId="{B86C90B3-862F-4A0B-BC3D-9D564D3ED9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2AC090-FD5A-4BA0-967F-B5B8F43141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83CECA-3A01-4104-8466-6E41F1E5C094}">
      <dgm:prSet phldrT="[Текст]" custT="1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Постулат</a:t>
          </a:r>
          <a:endParaRPr lang="ru-RU" sz="1800" dirty="0"/>
        </a:p>
      </dgm:t>
    </dgm:pt>
    <dgm:pt modelId="{37A2CEA2-CCCB-4108-B693-62CB4613687B}" type="parTrans" cxnId="{3390AD95-864B-440C-995D-385F92F185D4}">
      <dgm:prSet/>
      <dgm:spPr/>
      <dgm:t>
        <a:bodyPr/>
        <a:lstStyle/>
        <a:p>
          <a:endParaRPr lang="ru-RU" sz="1800"/>
        </a:p>
      </dgm:t>
    </dgm:pt>
    <dgm:pt modelId="{A3DE6BD8-EDFE-4949-ABEB-0280D136E52C}" type="sibTrans" cxnId="{3390AD95-864B-440C-995D-385F92F185D4}">
      <dgm:prSet/>
      <dgm:spPr/>
      <dgm:t>
        <a:bodyPr/>
        <a:lstStyle/>
        <a:p>
          <a:endParaRPr lang="ru-RU" sz="1800"/>
        </a:p>
      </dgm:t>
    </dgm:pt>
    <dgm:pt modelId="{0B35A4EA-0B02-4A07-B3DE-57ACCBC1D934}">
      <dgm:prSet phldrT="[Текст]" custT="1"/>
      <dgm:spPr>
        <a:gradFill flip="none" rotWithShape="0">
          <a:gsLst>
            <a:gs pos="23000">
              <a:srgbClr val="A6C185"/>
            </a:gs>
            <a:gs pos="100000">
              <a:schemeClr val="bg1"/>
            </a:gs>
          </a:gsLst>
          <a:lin ang="4800000" scaled="0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Что ты не терял, то имеешь</a:t>
          </a:r>
          <a:endParaRPr lang="ru-RU" sz="1800" dirty="0"/>
        </a:p>
      </dgm:t>
    </dgm:pt>
    <dgm:pt modelId="{2E7C5906-DB1B-4451-BE4D-BDE11221474E}" type="parTrans" cxnId="{34464589-EE30-49C7-A81E-124E95439F84}">
      <dgm:prSet/>
      <dgm:spPr/>
      <dgm:t>
        <a:bodyPr/>
        <a:lstStyle/>
        <a:p>
          <a:endParaRPr lang="ru-RU" sz="1800"/>
        </a:p>
      </dgm:t>
    </dgm:pt>
    <dgm:pt modelId="{DFE5EC1B-6890-4315-8558-E41100F2086D}" type="sibTrans" cxnId="{34464589-EE30-49C7-A81E-124E95439F84}">
      <dgm:prSet/>
      <dgm:spPr/>
      <dgm:t>
        <a:bodyPr/>
        <a:lstStyle/>
        <a:p>
          <a:endParaRPr lang="ru-RU" sz="1800"/>
        </a:p>
      </dgm:t>
    </dgm:pt>
    <dgm:pt modelId="{E2C75301-DD98-4A5F-9B7E-47B81BA0B94B}">
      <dgm:prSet phldrT="[Текст]" custT="1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Довод</a:t>
          </a:r>
          <a:endParaRPr lang="ru-RU" sz="1800" dirty="0"/>
        </a:p>
      </dgm:t>
    </dgm:pt>
    <dgm:pt modelId="{BC2052ED-6A35-4AFE-82EE-8B6E8F563210}" type="parTrans" cxnId="{B4119BF1-D8E0-4982-83A6-FB8D2FA0A806}">
      <dgm:prSet/>
      <dgm:spPr/>
      <dgm:t>
        <a:bodyPr/>
        <a:lstStyle/>
        <a:p>
          <a:endParaRPr lang="ru-RU" sz="1800"/>
        </a:p>
      </dgm:t>
    </dgm:pt>
    <dgm:pt modelId="{871724E5-57B2-41EE-8661-D10D78E1D756}" type="sibTrans" cxnId="{B4119BF1-D8E0-4982-83A6-FB8D2FA0A806}">
      <dgm:prSet/>
      <dgm:spPr/>
      <dgm:t>
        <a:bodyPr/>
        <a:lstStyle/>
        <a:p>
          <a:endParaRPr lang="ru-RU" sz="1800"/>
        </a:p>
      </dgm:t>
    </dgm:pt>
    <dgm:pt modelId="{0801ADAD-00DA-4F0E-8341-54EB84F7F1D8}">
      <dgm:prSet phldrT="[Текст]" custT="1"/>
      <dgm:spPr>
        <a:gradFill flip="none" rotWithShape="0">
          <a:gsLst>
            <a:gs pos="23000">
              <a:srgbClr val="A6C185"/>
            </a:gs>
            <a:gs pos="100000">
              <a:schemeClr val="bg1"/>
            </a:gs>
          </a:gsLst>
          <a:lin ang="4800000" scaled="0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Рога ты не терял</a:t>
          </a:r>
          <a:endParaRPr lang="ru-RU" sz="1800" dirty="0"/>
        </a:p>
      </dgm:t>
    </dgm:pt>
    <dgm:pt modelId="{1F4FA81B-C560-4CB5-B407-EB3DB5F1491B}" type="parTrans" cxnId="{9FC4E8B4-4DD4-4CC6-8E29-9652E4945866}">
      <dgm:prSet/>
      <dgm:spPr/>
      <dgm:t>
        <a:bodyPr/>
        <a:lstStyle/>
        <a:p>
          <a:endParaRPr lang="ru-RU" sz="1800"/>
        </a:p>
      </dgm:t>
    </dgm:pt>
    <dgm:pt modelId="{087F9478-CE50-4D15-A000-66F5F4DED230}" type="sibTrans" cxnId="{9FC4E8B4-4DD4-4CC6-8E29-9652E4945866}">
      <dgm:prSet/>
      <dgm:spPr/>
      <dgm:t>
        <a:bodyPr/>
        <a:lstStyle/>
        <a:p>
          <a:endParaRPr lang="ru-RU" sz="1800"/>
        </a:p>
      </dgm:t>
    </dgm:pt>
    <dgm:pt modelId="{66E8B90C-7F64-46DB-AC31-6E2D9A2BE23F}">
      <dgm:prSet phldrT="[Текст]" custT="1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Вывод</a:t>
          </a:r>
          <a:endParaRPr lang="ru-RU" sz="1800" dirty="0"/>
        </a:p>
      </dgm:t>
    </dgm:pt>
    <dgm:pt modelId="{211C708B-C3E8-4E65-8145-D05FA9059DAD}" type="parTrans" cxnId="{8A568CD0-12DD-4672-A4DE-878446925E9C}">
      <dgm:prSet/>
      <dgm:spPr/>
      <dgm:t>
        <a:bodyPr/>
        <a:lstStyle/>
        <a:p>
          <a:endParaRPr lang="ru-RU" sz="1800"/>
        </a:p>
      </dgm:t>
    </dgm:pt>
    <dgm:pt modelId="{06468817-63E2-4C61-BCAE-10AD2EED50C9}" type="sibTrans" cxnId="{8A568CD0-12DD-4672-A4DE-878446925E9C}">
      <dgm:prSet/>
      <dgm:spPr/>
      <dgm:t>
        <a:bodyPr/>
        <a:lstStyle/>
        <a:p>
          <a:endParaRPr lang="ru-RU" sz="1800"/>
        </a:p>
      </dgm:t>
    </dgm:pt>
    <dgm:pt modelId="{C257EB2E-BF2C-40AA-9940-7E33DB72F623}">
      <dgm:prSet phldrT="[Текст]" custT="1"/>
      <dgm:spPr>
        <a:gradFill flip="none" rotWithShape="0">
          <a:gsLst>
            <a:gs pos="23000">
              <a:srgbClr val="A6C185"/>
            </a:gs>
            <a:gs pos="100000">
              <a:schemeClr val="bg1"/>
            </a:gs>
          </a:gsLst>
          <a:lin ang="4800000" scaled="0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Значит, у тебя рога</a:t>
          </a:r>
          <a:endParaRPr lang="ru-RU" sz="1800" dirty="0"/>
        </a:p>
      </dgm:t>
    </dgm:pt>
    <dgm:pt modelId="{8B69F0E4-9945-4EA8-A2A1-AF9B6CD1E056}" type="parTrans" cxnId="{1A5AD417-246D-4A56-80C3-C539DD95A350}">
      <dgm:prSet/>
      <dgm:spPr/>
      <dgm:t>
        <a:bodyPr/>
        <a:lstStyle/>
        <a:p>
          <a:endParaRPr lang="ru-RU" sz="1800"/>
        </a:p>
      </dgm:t>
    </dgm:pt>
    <dgm:pt modelId="{21B6C888-F57D-4AAA-B805-9269B04BD55B}" type="sibTrans" cxnId="{1A5AD417-246D-4A56-80C3-C539DD95A350}">
      <dgm:prSet/>
      <dgm:spPr/>
      <dgm:t>
        <a:bodyPr/>
        <a:lstStyle/>
        <a:p>
          <a:endParaRPr lang="ru-RU" sz="1800"/>
        </a:p>
      </dgm:t>
    </dgm:pt>
    <dgm:pt modelId="{564947E1-2ABD-44A1-A615-815350D17B26}" type="pres">
      <dgm:prSet presAssocID="{EC2AC090-FD5A-4BA0-967F-B5B8F43141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2599F-0B4F-45BB-A698-6F3255C1F889}" type="pres">
      <dgm:prSet presAssocID="{DC83CECA-3A01-4104-8466-6E41F1E5C094}" presName="composite" presStyleCnt="0"/>
      <dgm:spPr/>
    </dgm:pt>
    <dgm:pt modelId="{807B6F91-4E7C-4D8C-95F7-F99AC509E5DB}" type="pres">
      <dgm:prSet presAssocID="{DC83CECA-3A01-4104-8466-6E41F1E5C0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73DD-4028-4106-A4D4-310FA2860732}" type="pres">
      <dgm:prSet presAssocID="{DC83CECA-3A01-4104-8466-6E41F1E5C094}" presName="descendantText" presStyleLbl="alignAcc1" presStyleIdx="0" presStyleCnt="3" custLinFactNeighborY="-4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A4A54-758C-41F3-8312-977E277A9F50}" type="pres">
      <dgm:prSet presAssocID="{A3DE6BD8-EDFE-4949-ABEB-0280D136E52C}" presName="sp" presStyleCnt="0"/>
      <dgm:spPr/>
    </dgm:pt>
    <dgm:pt modelId="{4D89D594-0150-48D7-A28A-A959EA06CCA4}" type="pres">
      <dgm:prSet presAssocID="{E2C75301-DD98-4A5F-9B7E-47B81BA0B94B}" presName="composite" presStyleCnt="0"/>
      <dgm:spPr/>
    </dgm:pt>
    <dgm:pt modelId="{CEE41FDA-D902-4D8C-AD8E-0FEF6B3D13C6}" type="pres">
      <dgm:prSet presAssocID="{E2C75301-DD98-4A5F-9B7E-47B81BA0B94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C9A66-2AA7-4D07-9BC8-71EEC6B3187E}" type="pres">
      <dgm:prSet presAssocID="{E2C75301-DD98-4A5F-9B7E-47B81BA0B94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7988D-0D0C-4715-A179-BA6110406E06}" type="pres">
      <dgm:prSet presAssocID="{871724E5-57B2-41EE-8661-D10D78E1D756}" presName="sp" presStyleCnt="0"/>
      <dgm:spPr/>
    </dgm:pt>
    <dgm:pt modelId="{04262B08-6AC8-44B4-9E53-9EF2084EDD37}" type="pres">
      <dgm:prSet presAssocID="{66E8B90C-7F64-46DB-AC31-6E2D9A2BE23F}" presName="composite" presStyleCnt="0"/>
      <dgm:spPr/>
    </dgm:pt>
    <dgm:pt modelId="{7083E6B4-4C3D-4D20-8ED0-1FD679A725D7}" type="pres">
      <dgm:prSet presAssocID="{66E8B90C-7F64-46DB-AC31-6E2D9A2BE2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4D91A-1632-4155-9BAA-4BA4E56DFB58}" type="pres">
      <dgm:prSet presAssocID="{66E8B90C-7F64-46DB-AC31-6E2D9A2BE2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7BBE0-A6A1-47EB-95C0-75F0E8F70EFD}" type="presOf" srcId="{DC83CECA-3A01-4104-8466-6E41F1E5C094}" destId="{807B6F91-4E7C-4D8C-95F7-F99AC509E5DB}" srcOrd="0" destOrd="0" presId="urn:microsoft.com/office/officeart/2005/8/layout/chevron2"/>
    <dgm:cxn modelId="{B9A8230F-BF8D-4A21-A0DD-C19D126EC408}" type="presOf" srcId="{0B35A4EA-0B02-4A07-B3DE-57ACCBC1D934}" destId="{CE1673DD-4028-4106-A4D4-310FA2860732}" srcOrd="0" destOrd="0" presId="urn:microsoft.com/office/officeart/2005/8/layout/chevron2"/>
    <dgm:cxn modelId="{3390AD95-864B-440C-995D-385F92F185D4}" srcId="{EC2AC090-FD5A-4BA0-967F-B5B8F43141B6}" destId="{DC83CECA-3A01-4104-8466-6E41F1E5C094}" srcOrd="0" destOrd="0" parTransId="{37A2CEA2-CCCB-4108-B693-62CB4613687B}" sibTransId="{A3DE6BD8-EDFE-4949-ABEB-0280D136E52C}"/>
    <dgm:cxn modelId="{34464589-EE30-49C7-A81E-124E95439F84}" srcId="{DC83CECA-3A01-4104-8466-6E41F1E5C094}" destId="{0B35A4EA-0B02-4A07-B3DE-57ACCBC1D934}" srcOrd="0" destOrd="0" parTransId="{2E7C5906-DB1B-4451-BE4D-BDE11221474E}" sibTransId="{DFE5EC1B-6890-4315-8558-E41100F2086D}"/>
    <dgm:cxn modelId="{1A5AD417-246D-4A56-80C3-C539DD95A350}" srcId="{66E8B90C-7F64-46DB-AC31-6E2D9A2BE23F}" destId="{C257EB2E-BF2C-40AA-9940-7E33DB72F623}" srcOrd="0" destOrd="0" parTransId="{8B69F0E4-9945-4EA8-A2A1-AF9B6CD1E056}" sibTransId="{21B6C888-F57D-4AAA-B805-9269B04BD55B}"/>
    <dgm:cxn modelId="{9FC4E8B4-4DD4-4CC6-8E29-9652E4945866}" srcId="{E2C75301-DD98-4A5F-9B7E-47B81BA0B94B}" destId="{0801ADAD-00DA-4F0E-8341-54EB84F7F1D8}" srcOrd="0" destOrd="0" parTransId="{1F4FA81B-C560-4CB5-B407-EB3DB5F1491B}" sibTransId="{087F9478-CE50-4D15-A000-66F5F4DED230}"/>
    <dgm:cxn modelId="{2E91615E-9B54-486C-A4C7-957B39D9D12B}" type="presOf" srcId="{C257EB2E-BF2C-40AA-9940-7E33DB72F623}" destId="{BF74D91A-1632-4155-9BAA-4BA4E56DFB58}" srcOrd="0" destOrd="0" presId="urn:microsoft.com/office/officeart/2005/8/layout/chevron2"/>
    <dgm:cxn modelId="{237A5680-7A89-49E8-8058-FA6B7F4EADEA}" type="presOf" srcId="{66E8B90C-7F64-46DB-AC31-6E2D9A2BE23F}" destId="{7083E6B4-4C3D-4D20-8ED0-1FD679A725D7}" srcOrd="0" destOrd="0" presId="urn:microsoft.com/office/officeart/2005/8/layout/chevron2"/>
    <dgm:cxn modelId="{B4119BF1-D8E0-4982-83A6-FB8D2FA0A806}" srcId="{EC2AC090-FD5A-4BA0-967F-B5B8F43141B6}" destId="{E2C75301-DD98-4A5F-9B7E-47B81BA0B94B}" srcOrd="1" destOrd="0" parTransId="{BC2052ED-6A35-4AFE-82EE-8B6E8F563210}" sibTransId="{871724E5-57B2-41EE-8661-D10D78E1D756}"/>
    <dgm:cxn modelId="{BBEF3C57-61D1-40CA-A22A-CA4D273385D8}" type="presOf" srcId="{E2C75301-DD98-4A5F-9B7E-47B81BA0B94B}" destId="{CEE41FDA-D902-4D8C-AD8E-0FEF6B3D13C6}" srcOrd="0" destOrd="0" presId="urn:microsoft.com/office/officeart/2005/8/layout/chevron2"/>
    <dgm:cxn modelId="{05FB69E7-A44D-429B-9214-9294592CE6A7}" type="presOf" srcId="{EC2AC090-FD5A-4BA0-967F-B5B8F43141B6}" destId="{564947E1-2ABD-44A1-A615-815350D17B26}" srcOrd="0" destOrd="0" presId="urn:microsoft.com/office/officeart/2005/8/layout/chevron2"/>
    <dgm:cxn modelId="{38E9F671-3F5E-4707-83E7-82F2E45A3264}" type="presOf" srcId="{0801ADAD-00DA-4F0E-8341-54EB84F7F1D8}" destId="{ACEC9A66-2AA7-4D07-9BC8-71EEC6B3187E}" srcOrd="0" destOrd="0" presId="urn:microsoft.com/office/officeart/2005/8/layout/chevron2"/>
    <dgm:cxn modelId="{8A568CD0-12DD-4672-A4DE-878446925E9C}" srcId="{EC2AC090-FD5A-4BA0-967F-B5B8F43141B6}" destId="{66E8B90C-7F64-46DB-AC31-6E2D9A2BE23F}" srcOrd="2" destOrd="0" parTransId="{211C708B-C3E8-4E65-8145-D05FA9059DAD}" sibTransId="{06468817-63E2-4C61-BCAE-10AD2EED50C9}"/>
    <dgm:cxn modelId="{13988658-7877-4DAB-8D4A-1EEAB445C4BE}" type="presParOf" srcId="{564947E1-2ABD-44A1-A615-815350D17B26}" destId="{A5A2599F-0B4F-45BB-A698-6F3255C1F889}" srcOrd="0" destOrd="0" presId="urn:microsoft.com/office/officeart/2005/8/layout/chevron2"/>
    <dgm:cxn modelId="{0BB8B9D3-8031-40DF-8A3E-F322E0DE347F}" type="presParOf" srcId="{A5A2599F-0B4F-45BB-A698-6F3255C1F889}" destId="{807B6F91-4E7C-4D8C-95F7-F99AC509E5DB}" srcOrd="0" destOrd="0" presId="urn:microsoft.com/office/officeart/2005/8/layout/chevron2"/>
    <dgm:cxn modelId="{BFCED0EF-2CC2-434F-AA58-DB98141F501B}" type="presParOf" srcId="{A5A2599F-0B4F-45BB-A698-6F3255C1F889}" destId="{CE1673DD-4028-4106-A4D4-310FA2860732}" srcOrd="1" destOrd="0" presId="urn:microsoft.com/office/officeart/2005/8/layout/chevron2"/>
    <dgm:cxn modelId="{211D5CD7-BC07-4593-A583-FDB37E631BD1}" type="presParOf" srcId="{564947E1-2ABD-44A1-A615-815350D17B26}" destId="{996A4A54-758C-41F3-8312-977E277A9F50}" srcOrd="1" destOrd="0" presId="urn:microsoft.com/office/officeart/2005/8/layout/chevron2"/>
    <dgm:cxn modelId="{B1141283-90CE-45F0-9911-AAD79296E274}" type="presParOf" srcId="{564947E1-2ABD-44A1-A615-815350D17B26}" destId="{4D89D594-0150-48D7-A28A-A959EA06CCA4}" srcOrd="2" destOrd="0" presId="urn:microsoft.com/office/officeart/2005/8/layout/chevron2"/>
    <dgm:cxn modelId="{E7175604-7387-481B-B964-82FFD96551DE}" type="presParOf" srcId="{4D89D594-0150-48D7-A28A-A959EA06CCA4}" destId="{CEE41FDA-D902-4D8C-AD8E-0FEF6B3D13C6}" srcOrd="0" destOrd="0" presId="urn:microsoft.com/office/officeart/2005/8/layout/chevron2"/>
    <dgm:cxn modelId="{269EBEC4-A92C-46E8-88BB-5109ADCF5C55}" type="presParOf" srcId="{4D89D594-0150-48D7-A28A-A959EA06CCA4}" destId="{ACEC9A66-2AA7-4D07-9BC8-71EEC6B3187E}" srcOrd="1" destOrd="0" presId="urn:microsoft.com/office/officeart/2005/8/layout/chevron2"/>
    <dgm:cxn modelId="{35EBE4AD-CB59-4C49-B891-AD4E06DF4261}" type="presParOf" srcId="{564947E1-2ABD-44A1-A615-815350D17B26}" destId="{5BB7988D-0D0C-4715-A179-BA6110406E06}" srcOrd="3" destOrd="0" presId="urn:microsoft.com/office/officeart/2005/8/layout/chevron2"/>
    <dgm:cxn modelId="{9257A7BB-6A5E-4BF8-846D-6E2AD5B35777}" type="presParOf" srcId="{564947E1-2ABD-44A1-A615-815350D17B26}" destId="{04262B08-6AC8-44B4-9E53-9EF2084EDD37}" srcOrd="4" destOrd="0" presId="urn:microsoft.com/office/officeart/2005/8/layout/chevron2"/>
    <dgm:cxn modelId="{DC9716C3-C34A-4324-A1D8-61D6F50DE9B4}" type="presParOf" srcId="{04262B08-6AC8-44B4-9E53-9EF2084EDD37}" destId="{7083E6B4-4C3D-4D20-8ED0-1FD679A725D7}" srcOrd="0" destOrd="0" presId="urn:microsoft.com/office/officeart/2005/8/layout/chevron2"/>
    <dgm:cxn modelId="{3DCC440F-CB51-464D-A28E-A80929B69A73}" type="presParOf" srcId="{04262B08-6AC8-44B4-9E53-9EF2084EDD37}" destId="{BF74D91A-1632-4155-9BAA-4BA4E56DFB5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697721-A00D-4C7C-9F5E-7C40A99BB3B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2A5D76-9964-43E7-A64A-9B442DF98ADD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dirty="0"/>
            <a:t>Закон тождества</a:t>
          </a:r>
        </a:p>
      </dgm:t>
    </dgm:pt>
    <dgm:pt modelId="{6145D542-DFBB-4B01-B895-EA3A0ADA9FC1}" type="parTrans" cxnId="{BD8E16BF-442E-4F09-B301-93458BAF8C24}">
      <dgm:prSet/>
      <dgm:spPr/>
      <dgm:t>
        <a:bodyPr/>
        <a:lstStyle/>
        <a:p>
          <a:endParaRPr lang="ru-RU"/>
        </a:p>
      </dgm:t>
    </dgm:pt>
    <dgm:pt modelId="{4925FA0D-DA27-4E75-86BC-5193B6348939}" type="sibTrans" cxnId="{BD8E16BF-442E-4F09-B301-93458BAF8C24}">
      <dgm:prSet/>
      <dgm:spPr/>
      <dgm:t>
        <a:bodyPr/>
        <a:lstStyle/>
        <a:p>
          <a:endParaRPr lang="ru-RU"/>
        </a:p>
      </dgm:t>
    </dgm:pt>
    <dgm:pt modelId="{567B27C0-05FF-4C86-B45A-80E7730F8B6F}">
      <dgm:prSet phldrT="[Текст]"/>
      <dgm:spPr>
        <a:gradFill flip="none" rotWithShape="0">
          <a:gsLst>
            <a:gs pos="0">
              <a:srgbClr val="A6C185">
                <a:tint val="66000"/>
                <a:satMod val="160000"/>
              </a:srgbClr>
            </a:gs>
            <a:gs pos="50000">
              <a:srgbClr val="A6C185">
                <a:tint val="44500"/>
                <a:satMod val="160000"/>
              </a:srgbClr>
            </a:gs>
            <a:gs pos="100000">
              <a:srgbClr val="A6C185">
                <a:tint val="23500"/>
                <a:satMod val="160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dirty="0"/>
            <a:t>Понятие должно употребляться в одном и том же значении в ходе рассуждений</a:t>
          </a:r>
        </a:p>
      </dgm:t>
    </dgm:pt>
    <dgm:pt modelId="{BBC498E8-9A39-45BF-8E2F-9DD0EAC3F208}" type="parTrans" cxnId="{B641D251-235B-486C-883C-3CEC271F49DB}">
      <dgm:prSet/>
      <dgm:spPr/>
      <dgm:t>
        <a:bodyPr/>
        <a:lstStyle/>
        <a:p>
          <a:endParaRPr lang="ru-RU"/>
        </a:p>
      </dgm:t>
    </dgm:pt>
    <dgm:pt modelId="{E1CBA7C7-A0DA-4F77-B63A-B89D15B22087}" type="sibTrans" cxnId="{B641D251-235B-486C-883C-3CEC271F49DB}">
      <dgm:prSet/>
      <dgm:spPr/>
      <dgm:t>
        <a:bodyPr/>
        <a:lstStyle/>
        <a:p>
          <a:endParaRPr lang="ru-RU"/>
        </a:p>
      </dgm:t>
    </dgm:pt>
    <dgm:pt modelId="{BF8A37AC-FF44-4C07-9A3E-980C3121C5FE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dirty="0"/>
            <a:t>Закон противоречия</a:t>
          </a:r>
        </a:p>
      </dgm:t>
    </dgm:pt>
    <dgm:pt modelId="{C76C6B5C-F7A8-4275-A518-BDD33A6FADF8}" type="parTrans" cxnId="{8BE32AA3-27B3-4960-9D90-09AC376831BF}">
      <dgm:prSet/>
      <dgm:spPr/>
      <dgm:t>
        <a:bodyPr/>
        <a:lstStyle/>
        <a:p>
          <a:endParaRPr lang="ru-RU"/>
        </a:p>
      </dgm:t>
    </dgm:pt>
    <dgm:pt modelId="{FE0DC2D2-D4B7-4AC0-BE4D-D1DDB14F2316}" type="sibTrans" cxnId="{8BE32AA3-27B3-4960-9D90-09AC376831BF}">
      <dgm:prSet/>
      <dgm:spPr/>
      <dgm:t>
        <a:bodyPr/>
        <a:lstStyle/>
        <a:p>
          <a:endParaRPr lang="ru-RU"/>
        </a:p>
      </dgm:t>
    </dgm:pt>
    <dgm:pt modelId="{3C0AE712-9AF4-469D-A37C-881E9CD56C4F}">
      <dgm:prSet phldrT="[Текст]"/>
      <dgm:spPr>
        <a:gradFill flip="none" rotWithShape="0">
          <a:gsLst>
            <a:gs pos="0">
              <a:srgbClr val="A6C185">
                <a:tint val="66000"/>
                <a:satMod val="160000"/>
              </a:srgbClr>
            </a:gs>
            <a:gs pos="50000">
              <a:srgbClr val="A6C185">
                <a:tint val="44500"/>
                <a:satMod val="160000"/>
              </a:srgbClr>
            </a:gs>
            <a:gs pos="100000">
              <a:srgbClr val="A6C185">
                <a:tint val="23500"/>
                <a:satMod val="160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dirty="0"/>
            <a:t>Не противоречь сам себе</a:t>
          </a:r>
        </a:p>
      </dgm:t>
    </dgm:pt>
    <dgm:pt modelId="{E299FDD5-EFC5-4EDD-8C1F-B879D42702E3}" type="parTrans" cxnId="{F493DF9C-4F49-4552-A71C-23F3332056EB}">
      <dgm:prSet/>
      <dgm:spPr/>
      <dgm:t>
        <a:bodyPr/>
        <a:lstStyle/>
        <a:p>
          <a:endParaRPr lang="ru-RU"/>
        </a:p>
      </dgm:t>
    </dgm:pt>
    <dgm:pt modelId="{4730916E-5CA5-48B2-AE87-5ACDD17EA7B2}" type="sibTrans" cxnId="{F493DF9C-4F49-4552-A71C-23F3332056EB}">
      <dgm:prSet/>
      <dgm:spPr/>
      <dgm:t>
        <a:bodyPr/>
        <a:lstStyle/>
        <a:p>
          <a:endParaRPr lang="ru-RU"/>
        </a:p>
      </dgm:t>
    </dgm:pt>
    <dgm:pt modelId="{E7867D26-A89C-412D-B10A-0BDFFBEFC1CE}">
      <dgm:prSet phldrT="[Текст]"/>
      <dgm:spPr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dirty="0"/>
            <a:t>Закон исключенного третьего</a:t>
          </a:r>
        </a:p>
      </dgm:t>
    </dgm:pt>
    <dgm:pt modelId="{F2BA6124-B274-4833-90EF-539C57F61D89}" type="parTrans" cxnId="{3E62698A-12DE-468E-A5BA-FA6DA345CDBA}">
      <dgm:prSet/>
      <dgm:spPr/>
      <dgm:t>
        <a:bodyPr/>
        <a:lstStyle/>
        <a:p>
          <a:endParaRPr lang="ru-RU"/>
        </a:p>
      </dgm:t>
    </dgm:pt>
    <dgm:pt modelId="{6C32EEBB-11AB-4260-AEB5-E2774CEDC036}" type="sibTrans" cxnId="{3E62698A-12DE-468E-A5BA-FA6DA345CDBA}">
      <dgm:prSet/>
      <dgm:spPr/>
      <dgm:t>
        <a:bodyPr/>
        <a:lstStyle/>
        <a:p>
          <a:endParaRPr lang="ru-RU"/>
        </a:p>
      </dgm:t>
    </dgm:pt>
    <dgm:pt modelId="{3F04D0F1-E067-49A1-BF1C-FCA3667D66BA}">
      <dgm:prSet phldrT="[Текст]"/>
      <dgm:spPr>
        <a:gradFill flip="none" rotWithShape="0">
          <a:gsLst>
            <a:gs pos="0">
              <a:srgbClr val="A6C185">
                <a:tint val="66000"/>
                <a:satMod val="160000"/>
              </a:srgbClr>
            </a:gs>
            <a:gs pos="50000">
              <a:srgbClr val="A6C185">
                <a:tint val="44500"/>
                <a:satMod val="160000"/>
              </a:srgbClr>
            </a:gs>
            <a:gs pos="100000">
              <a:srgbClr val="A6C185">
                <a:tint val="23500"/>
                <a:satMod val="160000"/>
              </a:srgbClr>
            </a:gs>
          </a:gsLst>
          <a:lin ang="2700000" scaled="1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dirty="0"/>
            <a:t>А или </a:t>
          </a:r>
          <a:r>
            <a:rPr lang="ru-RU" dirty="0" err="1"/>
            <a:t>не-А</a:t>
          </a:r>
          <a:r>
            <a:rPr lang="ru-RU" dirty="0"/>
            <a:t> истинно, третьего не дано</a:t>
          </a:r>
        </a:p>
      </dgm:t>
    </dgm:pt>
    <dgm:pt modelId="{808F5EE2-43EA-47B4-9329-2D40BC1F079B}" type="parTrans" cxnId="{B1EA24B0-5644-40C8-9581-07489636A55D}">
      <dgm:prSet/>
      <dgm:spPr/>
      <dgm:t>
        <a:bodyPr/>
        <a:lstStyle/>
        <a:p>
          <a:endParaRPr lang="ru-RU"/>
        </a:p>
      </dgm:t>
    </dgm:pt>
    <dgm:pt modelId="{7354CC5A-CEA7-4DE6-A7C2-FF8D44DDAC0C}" type="sibTrans" cxnId="{B1EA24B0-5644-40C8-9581-07489636A55D}">
      <dgm:prSet/>
      <dgm:spPr/>
      <dgm:t>
        <a:bodyPr/>
        <a:lstStyle/>
        <a:p>
          <a:endParaRPr lang="ru-RU"/>
        </a:p>
      </dgm:t>
    </dgm:pt>
    <dgm:pt modelId="{25D890A5-1E89-4869-B2DE-AC0DE5BC016B}" type="pres">
      <dgm:prSet presAssocID="{EA697721-A00D-4C7C-9F5E-7C40A99BB3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44DDF-FC2A-49BE-8160-F5D725163B4F}" type="pres">
      <dgm:prSet presAssocID="{C32A5D76-9964-43E7-A64A-9B442DF98ADD}" presName="linNode" presStyleCnt="0"/>
      <dgm:spPr/>
      <dgm:t>
        <a:bodyPr/>
        <a:lstStyle/>
        <a:p>
          <a:endParaRPr lang="ru-RU"/>
        </a:p>
      </dgm:t>
    </dgm:pt>
    <dgm:pt modelId="{A45B1391-5540-43DF-BBEB-204E1F7B0226}" type="pres">
      <dgm:prSet presAssocID="{C32A5D76-9964-43E7-A64A-9B442DF98AD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56C77-EC88-4AFF-8FB0-570C69E165F7}" type="pres">
      <dgm:prSet presAssocID="{C32A5D76-9964-43E7-A64A-9B442DF98AD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40F80-3F3B-465E-A6F0-2E4EFE1F128D}" type="pres">
      <dgm:prSet presAssocID="{4925FA0D-DA27-4E75-86BC-5193B6348939}" presName="sp" presStyleCnt="0"/>
      <dgm:spPr/>
      <dgm:t>
        <a:bodyPr/>
        <a:lstStyle/>
        <a:p>
          <a:endParaRPr lang="ru-RU"/>
        </a:p>
      </dgm:t>
    </dgm:pt>
    <dgm:pt modelId="{191300F4-0627-4466-8161-BCD4AB8A2D94}" type="pres">
      <dgm:prSet presAssocID="{BF8A37AC-FF44-4C07-9A3E-980C3121C5FE}" presName="linNode" presStyleCnt="0"/>
      <dgm:spPr/>
      <dgm:t>
        <a:bodyPr/>
        <a:lstStyle/>
        <a:p>
          <a:endParaRPr lang="ru-RU"/>
        </a:p>
      </dgm:t>
    </dgm:pt>
    <dgm:pt modelId="{F2FB7731-653F-4ED0-B8C2-5949C609FA8A}" type="pres">
      <dgm:prSet presAssocID="{BF8A37AC-FF44-4C07-9A3E-980C3121C5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CCF47-B5A1-4EE8-A82B-2705C3CE9130}" type="pres">
      <dgm:prSet presAssocID="{BF8A37AC-FF44-4C07-9A3E-980C3121C5F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B321C-6AB0-427E-916C-3A6046221EAB}" type="pres">
      <dgm:prSet presAssocID="{FE0DC2D2-D4B7-4AC0-BE4D-D1DDB14F2316}" presName="sp" presStyleCnt="0"/>
      <dgm:spPr/>
      <dgm:t>
        <a:bodyPr/>
        <a:lstStyle/>
        <a:p>
          <a:endParaRPr lang="ru-RU"/>
        </a:p>
      </dgm:t>
    </dgm:pt>
    <dgm:pt modelId="{F2EF3621-6D40-46EA-B85F-CDE45EA7D7A3}" type="pres">
      <dgm:prSet presAssocID="{E7867D26-A89C-412D-B10A-0BDFFBEFC1CE}" presName="linNode" presStyleCnt="0"/>
      <dgm:spPr/>
      <dgm:t>
        <a:bodyPr/>
        <a:lstStyle/>
        <a:p>
          <a:endParaRPr lang="ru-RU"/>
        </a:p>
      </dgm:t>
    </dgm:pt>
    <dgm:pt modelId="{2E9F0743-A283-47BC-BC97-EB3E721680AF}" type="pres">
      <dgm:prSet presAssocID="{E7867D26-A89C-412D-B10A-0BDFFBEFC1C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CA01-F0F7-4B65-9BDD-EB92728EA295}" type="pres">
      <dgm:prSet presAssocID="{E7867D26-A89C-412D-B10A-0BDFFBEFC1CE}" presName="descendantText" presStyleLbl="alignAccFollowNode1" presStyleIdx="2" presStyleCnt="3" custLinFactNeighborX="2073" custLinFactNeighborY="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41D251-235B-486C-883C-3CEC271F49DB}" srcId="{C32A5D76-9964-43E7-A64A-9B442DF98ADD}" destId="{567B27C0-05FF-4C86-B45A-80E7730F8B6F}" srcOrd="0" destOrd="0" parTransId="{BBC498E8-9A39-45BF-8E2F-9DD0EAC3F208}" sibTransId="{E1CBA7C7-A0DA-4F77-B63A-B89D15B22087}"/>
    <dgm:cxn modelId="{50A2B5BB-4DA3-45DE-AD66-EB34818BCF86}" type="presOf" srcId="{3F04D0F1-E067-49A1-BF1C-FCA3667D66BA}" destId="{F8DCCA01-F0F7-4B65-9BDD-EB92728EA295}" srcOrd="0" destOrd="0" presId="urn:microsoft.com/office/officeart/2005/8/layout/vList5"/>
    <dgm:cxn modelId="{F0BDCC2D-AB10-4603-9248-FD67704BF593}" type="presOf" srcId="{567B27C0-05FF-4C86-B45A-80E7730F8B6F}" destId="{1D656C77-EC88-4AFF-8FB0-570C69E165F7}" srcOrd="0" destOrd="0" presId="urn:microsoft.com/office/officeart/2005/8/layout/vList5"/>
    <dgm:cxn modelId="{B04CC662-9CBC-4387-AD63-00D3CFF29048}" type="presOf" srcId="{3C0AE712-9AF4-469D-A37C-881E9CD56C4F}" destId="{4E7CCF47-B5A1-4EE8-A82B-2705C3CE9130}" srcOrd="0" destOrd="0" presId="urn:microsoft.com/office/officeart/2005/8/layout/vList5"/>
    <dgm:cxn modelId="{BF4BD828-F29D-49CA-85FC-9B3A8B68818D}" type="presOf" srcId="{C32A5D76-9964-43E7-A64A-9B442DF98ADD}" destId="{A45B1391-5540-43DF-BBEB-204E1F7B0226}" srcOrd="0" destOrd="0" presId="urn:microsoft.com/office/officeart/2005/8/layout/vList5"/>
    <dgm:cxn modelId="{F7672E07-4948-478A-914D-42CB3B7BEDB8}" type="presOf" srcId="{E7867D26-A89C-412D-B10A-0BDFFBEFC1CE}" destId="{2E9F0743-A283-47BC-BC97-EB3E721680AF}" srcOrd="0" destOrd="0" presId="urn:microsoft.com/office/officeart/2005/8/layout/vList5"/>
    <dgm:cxn modelId="{8BE32AA3-27B3-4960-9D90-09AC376831BF}" srcId="{EA697721-A00D-4C7C-9F5E-7C40A99BB3B7}" destId="{BF8A37AC-FF44-4C07-9A3E-980C3121C5FE}" srcOrd="1" destOrd="0" parTransId="{C76C6B5C-F7A8-4275-A518-BDD33A6FADF8}" sibTransId="{FE0DC2D2-D4B7-4AC0-BE4D-D1DDB14F2316}"/>
    <dgm:cxn modelId="{BD8E16BF-442E-4F09-B301-93458BAF8C24}" srcId="{EA697721-A00D-4C7C-9F5E-7C40A99BB3B7}" destId="{C32A5D76-9964-43E7-A64A-9B442DF98ADD}" srcOrd="0" destOrd="0" parTransId="{6145D542-DFBB-4B01-B895-EA3A0ADA9FC1}" sibTransId="{4925FA0D-DA27-4E75-86BC-5193B6348939}"/>
    <dgm:cxn modelId="{AF13F7AE-5E87-4D16-B50E-61CC02C78755}" type="presOf" srcId="{BF8A37AC-FF44-4C07-9A3E-980C3121C5FE}" destId="{F2FB7731-653F-4ED0-B8C2-5949C609FA8A}" srcOrd="0" destOrd="0" presId="urn:microsoft.com/office/officeart/2005/8/layout/vList5"/>
    <dgm:cxn modelId="{B1EA24B0-5644-40C8-9581-07489636A55D}" srcId="{E7867D26-A89C-412D-B10A-0BDFFBEFC1CE}" destId="{3F04D0F1-E067-49A1-BF1C-FCA3667D66BA}" srcOrd="0" destOrd="0" parTransId="{808F5EE2-43EA-47B4-9329-2D40BC1F079B}" sibTransId="{7354CC5A-CEA7-4DE6-A7C2-FF8D44DDAC0C}"/>
    <dgm:cxn modelId="{3E62698A-12DE-468E-A5BA-FA6DA345CDBA}" srcId="{EA697721-A00D-4C7C-9F5E-7C40A99BB3B7}" destId="{E7867D26-A89C-412D-B10A-0BDFFBEFC1CE}" srcOrd="2" destOrd="0" parTransId="{F2BA6124-B274-4833-90EF-539C57F61D89}" sibTransId="{6C32EEBB-11AB-4260-AEB5-E2774CEDC036}"/>
    <dgm:cxn modelId="{F493DF9C-4F49-4552-A71C-23F3332056EB}" srcId="{BF8A37AC-FF44-4C07-9A3E-980C3121C5FE}" destId="{3C0AE712-9AF4-469D-A37C-881E9CD56C4F}" srcOrd="0" destOrd="0" parTransId="{E299FDD5-EFC5-4EDD-8C1F-B879D42702E3}" sibTransId="{4730916E-5CA5-48B2-AE87-5ACDD17EA7B2}"/>
    <dgm:cxn modelId="{F193F4F4-6907-4EC0-82B2-9624F628F952}" type="presOf" srcId="{EA697721-A00D-4C7C-9F5E-7C40A99BB3B7}" destId="{25D890A5-1E89-4869-B2DE-AC0DE5BC016B}" srcOrd="0" destOrd="0" presId="urn:microsoft.com/office/officeart/2005/8/layout/vList5"/>
    <dgm:cxn modelId="{E33B41B0-D487-4FF4-BC14-6ADFD382AF5A}" type="presParOf" srcId="{25D890A5-1E89-4869-B2DE-AC0DE5BC016B}" destId="{7F744DDF-FC2A-49BE-8160-F5D725163B4F}" srcOrd="0" destOrd="0" presId="urn:microsoft.com/office/officeart/2005/8/layout/vList5"/>
    <dgm:cxn modelId="{C6E81726-68CB-4054-A8EF-446D28A690C3}" type="presParOf" srcId="{7F744DDF-FC2A-49BE-8160-F5D725163B4F}" destId="{A45B1391-5540-43DF-BBEB-204E1F7B0226}" srcOrd="0" destOrd="0" presId="urn:microsoft.com/office/officeart/2005/8/layout/vList5"/>
    <dgm:cxn modelId="{4D19C7C9-4677-4818-B6F8-F32B53CE8815}" type="presParOf" srcId="{7F744DDF-FC2A-49BE-8160-F5D725163B4F}" destId="{1D656C77-EC88-4AFF-8FB0-570C69E165F7}" srcOrd="1" destOrd="0" presId="urn:microsoft.com/office/officeart/2005/8/layout/vList5"/>
    <dgm:cxn modelId="{060CE72E-62CA-465B-BBBE-A3C682BDC7D7}" type="presParOf" srcId="{25D890A5-1E89-4869-B2DE-AC0DE5BC016B}" destId="{38640F80-3F3B-465E-A6F0-2E4EFE1F128D}" srcOrd="1" destOrd="0" presId="urn:microsoft.com/office/officeart/2005/8/layout/vList5"/>
    <dgm:cxn modelId="{830F0F6D-409C-422B-AF37-C482C1052F84}" type="presParOf" srcId="{25D890A5-1E89-4869-B2DE-AC0DE5BC016B}" destId="{191300F4-0627-4466-8161-BCD4AB8A2D94}" srcOrd="2" destOrd="0" presId="urn:microsoft.com/office/officeart/2005/8/layout/vList5"/>
    <dgm:cxn modelId="{8A949DC4-AFC2-4E5B-AE28-9CF28E682A30}" type="presParOf" srcId="{191300F4-0627-4466-8161-BCD4AB8A2D94}" destId="{F2FB7731-653F-4ED0-B8C2-5949C609FA8A}" srcOrd="0" destOrd="0" presId="urn:microsoft.com/office/officeart/2005/8/layout/vList5"/>
    <dgm:cxn modelId="{2B3E3428-D449-426A-995E-3168224E9920}" type="presParOf" srcId="{191300F4-0627-4466-8161-BCD4AB8A2D94}" destId="{4E7CCF47-B5A1-4EE8-A82B-2705C3CE9130}" srcOrd="1" destOrd="0" presId="urn:microsoft.com/office/officeart/2005/8/layout/vList5"/>
    <dgm:cxn modelId="{04233D95-2198-4C82-976D-793D005A895C}" type="presParOf" srcId="{25D890A5-1E89-4869-B2DE-AC0DE5BC016B}" destId="{670B321C-6AB0-427E-916C-3A6046221EAB}" srcOrd="3" destOrd="0" presId="urn:microsoft.com/office/officeart/2005/8/layout/vList5"/>
    <dgm:cxn modelId="{0152760B-3AE6-49D9-87BF-BDCCF1B9CF98}" type="presParOf" srcId="{25D890A5-1E89-4869-B2DE-AC0DE5BC016B}" destId="{F2EF3621-6D40-46EA-B85F-CDE45EA7D7A3}" srcOrd="4" destOrd="0" presId="urn:microsoft.com/office/officeart/2005/8/layout/vList5"/>
    <dgm:cxn modelId="{C8B8204E-01F6-4E37-BBBF-4E2CA49CDBCA}" type="presParOf" srcId="{F2EF3621-6D40-46EA-B85F-CDE45EA7D7A3}" destId="{2E9F0743-A283-47BC-BC97-EB3E721680AF}" srcOrd="0" destOrd="0" presId="urn:microsoft.com/office/officeart/2005/8/layout/vList5"/>
    <dgm:cxn modelId="{57368A19-234E-4D13-B97A-E6E64EE3FEDF}" type="presParOf" srcId="{F2EF3621-6D40-46EA-B85F-CDE45EA7D7A3}" destId="{F8DCCA01-F0F7-4B65-9BDD-EB92728EA2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50B06B-BD26-422B-9709-14D9DD462D4C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Фалес (</a:t>
          </a:r>
          <a:r>
            <a:rPr lang="ru-RU" sz="1900" kern="1200" dirty="0" err="1" smtClean="0"/>
            <a:t>ок</a:t>
          </a:r>
          <a:r>
            <a:rPr lang="ru-RU" sz="1900" kern="1200" dirty="0" smtClean="0"/>
            <a:t>. 625—547 до н.э.) 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Мироздание едино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Начало всего – во влаге</a:t>
          </a:r>
          <a:endParaRPr lang="ru-RU" sz="1500" kern="1200" dirty="0"/>
        </a:p>
      </dsp:txBody>
      <dsp:txXfrm>
        <a:off x="1346200" y="0"/>
        <a:ext cx="4749800" cy="1269999"/>
      </dsp:txXfrm>
    </dsp:sp>
    <dsp:sp modelId="{5C12FF52-760D-47BF-8B34-F717FA86BFD4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0740F-0C5C-412E-8D36-F980B9A6CEDE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 Анаксимандр (</a:t>
          </a:r>
          <a:r>
            <a:rPr lang="ru-RU" sz="1900" b="0" kern="1200" dirty="0" err="1" smtClean="0"/>
            <a:t>ок</a:t>
          </a:r>
          <a:r>
            <a:rPr lang="ru-RU" sz="1900" b="0" kern="1200" dirty="0" smtClean="0"/>
            <a:t>. 610 — после 540 до н.э.)</a:t>
          </a:r>
          <a:endParaRPr lang="ru-RU" sz="19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Идея бесконечности миров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err="1" smtClean="0"/>
            <a:t>Апейрон</a:t>
          </a:r>
          <a:r>
            <a:rPr lang="ru-RU" sz="1500" kern="1200" dirty="0" smtClean="0"/>
            <a:t> — неопределенная субстанция: ее части изменяются, целое же остается неизменным</a:t>
          </a:r>
          <a:endParaRPr lang="ru-RU" sz="1500" kern="1200" dirty="0"/>
        </a:p>
      </dsp:txBody>
      <dsp:txXfrm>
        <a:off x="1346200" y="1396999"/>
        <a:ext cx="4749800" cy="1269999"/>
      </dsp:txXfrm>
    </dsp:sp>
    <dsp:sp modelId="{29730CD7-9383-4811-AE14-83676119F08B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BC271-8D79-4323-A3E0-426A54E61910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 Анаксимен</a:t>
          </a:r>
          <a:r>
            <a:rPr lang="ru-RU" sz="1900" kern="1200" dirty="0" smtClean="0"/>
            <a:t> (</a:t>
          </a:r>
          <a:r>
            <a:rPr lang="ru-RU" sz="1900" kern="1200" dirty="0" err="1" smtClean="0"/>
            <a:t>ок</a:t>
          </a:r>
          <a:r>
            <a:rPr lang="ru-RU" sz="1900" kern="1200" dirty="0" smtClean="0"/>
            <a:t>. 585—525 до н.э.)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Начало всего - воздух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Модификации всего образуются путем сгущения и разряжения</a:t>
          </a:r>
          <a:endParaRPr lang="ru-RU" sz="1500" kern="1200" dirty="0"/>
        </a:p>
      </dsp:txBody>
      <dsp:txXfrm>
        <a:off x="1346200" y="2793999"/>
        <a:ext cx="4749800" cy="1269999"/>
      </dsp:txXfrm>
    </dsp:sp>
    <dsp:sp modelId="{40D1A702-DEB3-486F-A83D-71D39075EC57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F13C5-BEAB-489A-8D42-3A89063FDA9E}">
      <dsp:nvSpPr>
        <dsp:cNvPr id="0" name=""/>
        <dsp:cNvSpPr/>
      </dsp:nvSpPr>
      <dsp:spPr>
        <a:xfrm>
          <a:off x="0" y="0"/>
          <a:ext cx="6768752" cy="148725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Ксенофан</a:t>
          </a:r>
          <a:r>
            <a:rPr lang="ru-RU" sz="1900" b="1" kern="1200" dirty="0" smtClean="0"/>
            <a:t> из </a:t>
          </a:r>
          <a:r>
            <a:rPr lang="ru-RU" sz="1900" b="1" kern="1200" dirty="0" err="1" smtClean="0"/>
            <a:t>Колофона</a:t>
          </a:r>
          <a:r>
            <a:rPr lang="ru-RU" sz="1900" kern="1200" dirty="0" smtClean="0"/>
            <a:t> </a:t>
          </a:r>
          <a:r>
            <a:rPr lang="ru-RU" sz="1800" kern="1200" dirty="0" smtClean="0"/>
            <a:t>(</a:t>
          </a:r>
          <a:r>
            <a:rPr lang="ru-RU" sz="1800" kern="1200" dirty="0" err="1" smtClean="0"/>
            <a:t>ок</a:t>
          </a:r>
          <a:r>
            <a:rPr lang="ru-RU" sz="1800" kern="1200" dirty="0" smtClean="0"/>
            <a:t>. 565—473 до н.э.)</a:t>
          </a:r>
          <a:endParaRPr lang="ru-RU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Монотеист, считал, что бог ни телом, ни духом не походит </a:t>
          </a:r>
          <a:br>
            <a:rPr lang="ru-RU" sz="1500" kern="1200" dirty="0" smtClean="0"/>
          </a:br>
          <a:r>
            <a:rPr lang="ru-RU" sz="1500" kern="1200" dirty="0" smtClean="0"/>
            <a:t>на смертных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Разделял виды знания: «знания по мнению» и «знания </a:t>
          </a:r>
          <a:br>
            <a:rPr lang="ru-RU" sz="1500" kern="1200" dirty="0" smtClean="0"/>
          </a:br>
          <a:r>
            <a:rPr lang="ru-RU" sz="1500" kern="1200" dirty="0" smtClean="0"/>
            <a:t>по истине»</a:t>
          </a:r>
          <a:endParaRPr lang="ru-RU" sz="1500" kern="1200" dirty="0"/>
        </a:p>
      </dsp:txBody>
      <dsp:txXfrm>
        <a:off x="1488906" y="0"/>
        <a:ext cx="5279845" cy="1487252"/>
      </dsp:txXfrm>
    </dsp:sp>
    <dsp:sp modelId="{5469C929-306B-4AF6-9BA0-1DCCCCB7A2AF}">
      <dsp:nvSpPr>
        <dsp:cNvPr id="0" name=""/>
        <dsp:cNvSpPr/>
      </dsp:nvSpPr>
      <dsp:spPr>
        <a:xfrm>
          <a:off x="242961" y="203003"/>
          <a:ext cx="433836" cy="108124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04025-E43A-4A32-8C23-FAEA9C8C646B}">
      <dsp:nvSpPr>
        <dsp:cNvPr id="0" name=""/>
        <dsp:cNvSpPr/>
      </dsp:nvSpPr>
      <dsp:spPr>
        <a:xfrm>
          <a:off x="0" y="1622408"/>
          <a:ext cx="6768752" cy="135155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Парменид</a:t>
          </a:r>
          <a:r>
            <a:rPr lang="ru-RU" sz="1900" kern="1200" dirty="0" smtClean="0"/>
            <a:t> (конец VII—VI в. до н.э.)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Только бытие есть, небытия нет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Небытие недоступно ни чувствам, ни мыслям</a:t>
          </a:r>
          <a:endParaRPr lang="ru-RU" sz="1500" kern="1200" dirty="0"/>
        </a:p>
      </dsp:txBody>
      <dsp:txXfrm>
        <a:off x="1488906" y="1622408"/>
        <a:ext cx="5279845" cy="1351556"/>
      </dsp:txXfrm>
    </dsp:sp>
    <dsp:sp modelId="{5377BD45-9AE9-4627-ABBA-551CBFF7B7BF}">
      <dsp:nvSpPr>
        <dsp:cNvPr id="0" name=""/>
        <dsp:cNvSpPr/>
      </dsp:nvSpPr>
      <dsp:spPr>
        <a:xfrm>
          <a:off x="242961" y="1757563"/>
          <a:ext cx="433836" cy="108124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CCDA0-9CE8-403A-BE58-AF2C33E29687}">
      <dsp:nvSpPr>
        <dsp:cNvPr id="0" name=""/>
        <dsp:cNvSpPr/>
      </dsp:nvSpPr>
      <dsp:spPr>
        <a:xfrm>
          <a:off x="0" y="3109120"/>
          <a:ext cx="6768752" cy="135155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Зенон из Элеи</a:t>
          </a:r>
          <a:r>
            <a:rPr lang="ru-RU" sz="1900" kern="1200" dirty="0" smtClean="0"/>
            <a:t> (</a:t>
          </a:r>
          <a:r>
            <a:rPr lang="ru-RU" sz="1900" kern="1200" dirty="0" err="1" smtClean="0"/>
            <a:t>ок</a:t>
          </a:r>
          <a:r>
            <a:rPr lang="ru-RU" sz="1900" kern="1200" dirty="0" smtClean="0"/>
            <a:t>. 490—430 до н.э.)</a:t>
          </a:r>
          <a:endParaRPr lang="ru-RU" sz="19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Развивал логику как диалектику</a:t>
          </a:r>
          <a:endParaRPr lang="ru-RU" sz="15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 Автор знаменитых апорий (Ахиллес и черепаха)</a:t>
          </a:r>
          <a:endParaRPr lang="ru-RU" sz="1500" kern="1200" dirty="0"/>
        </a:p>
      </dsp:txBody>
      <dsp:txXfrm>
        <a:off x="1488906" y="3109120"/>
        <a:ext cx="5279845" cy="1351556"/>
      </dsp:txXfrm>
    </dsp:sp>
    <dsp:sp modelId="{02AF5F15-B74E-40C8-9048-B3ACF642C2FF}">
      <dsp:nvSpPr>
        <dsp:cNvPr id="0" name=""/>
        <dsp:cNvSpPr/>
      </dsp:nvSpPr>
      <dsp:spPr>
        <a:xfrm>
          <a:off x="242961" y="3244275"/>
          <a:ext cx="433836" cy="108124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7B6F91-4E7C-4D8C-95F7-F99AC509E5DB}">
      <dsp:nvSpPr>
        <dsp:cNvPr id="0" name=""/>
        <dsp:cNvSpPr/>
      </dsp:nvSpPr>
      <dsp:spPr>
        <a:xfrm rot="5400000">
          <a:off x="-194271" y="195379"/>
          <a:ext cx="1295142" cy="906599"/>
        </a:xfrm>
        <a:prstGeom prst="chevron">
          <a:avLst/>
        </a:prstGeom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Постулат</a:t>
          </a:r>
          <a:endParaRPr lang="ru-RU" sz="1800" kern="1200" dirty="0"/>
        </a:p>
      </dsp:txBody>
      <dsp:txXfrm rot="5400000">
        <a:off x="-194271" y="195379"/>
        <a:ext cx="1295142" cy="906599"/>
      </dsp:txXfrm>
    </dsp:sp>
    <dsp:sp modelId="{CE1673DD-4028-4106-A4D4-310FA2860732}">
      <dsp:nvSpPr>
        <dsp:cNvPr id="0" name=""/>
        <dsp:cNvSpPr/>
      </dsp:nvSpPr>
      <dsp:spPr>
        <a:xfrm rot="5400000">
          <a:off x="2156614" y="-1250014"/>
          <a:ext cx="841842" cy="3341872"/>
        </a:xfrm>
        <a:prstGeom prst="round2SameRect">
          <a:avLst/>
        </a:prstGeom>
        <a:gradFill flip="none" rotWithShape="0">
          <a:gsLst>
            <a:gs pos="23000">
              <a:srgbClr val="A6C185"/>
            </a:gs>
            <a:gs pos="100000">
              <a:schemeClr val="bg1"/>
            </a:gs>
          </a:gsLst>
          <a:lin ang="4800000" scaled="0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Что ты не терял, то имеешь</a:t>
          </a:r>
          <a:endParaRPr lang="ru-RU" sz="1800" kern="1200" dirty="0"/>
        </a:p>
      </dsp:txBody>
      <dsp:txXfrm rot="5400000">
        <a:off x="2156614" y="-1250014"/>
        <a:ext cx="841842" cy="3341872"/>
      </dsp:txXfrm>
    </dsp:sp>
    <dsp:sp modelId="{CEE41FDA-D902-4D8C-AD8E-0FEF6B3D13C6}">
      <dsp:nvSpPr>
        <dsp:cNvPr id="0" name=""/>
        <dsp:cNvSpPr/>
      </dsp:nvSpPr>
      <dsp:spPr>
        <a:xfrm rot="5400000">
          <a:off x="-194271" y="1291734"/>
          <a:ext cx="1295142" cy="906599"/>
        </a:xfrm>
        <a:prstGeom prst="chevron">
          <a:avLst/>
        </a:prstGeom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Довод</a:t>
          </a:r>
          <a:endParaRPr lang="ru-RU" sz="1800" kern="1200" dirty="0"/>
        </a:p>
      </dsp:txBody>
      <dsp:txXfrm rot="5400000">
        <a:off x="-194271" y="1291734"/>
        <a:ext cx="1295142" cy="906599"/>
      </dsp:txXfrm>
    </dsp:sp>
    <dsp:sp modelId="{ACEC9A66-2AA7-4D07-9BC8-71EEC6B3187E}">
      <dsp:nvSpPr>
        <dsp:cNvPr id="0" name=""/>
        <dsp:cNvSpPr/>
      </dsp:nvSpPr>
      <dsp:spPr>
        <a:xfrm rot="5400000">
          <a:off x="2156614" y="-152552"/>
          <a:ext cx="841842" cy="3341872"/>
        </a:xfrm>
        <a:prstGeom prst="round2SameRect">
          <a:avLst/>
        </a:prstGeom>
        <a:gradFill flip="none" rotWithShape="0">
          <a:gsLst>
            <a:gs pos="23000">
              <a:srgbClr val="A6C185"/>
            </a:gs>
            <a:gs pos="100000">
              <a:schemeClr val="bg1"/>
            </a:gs>
          </a:gsLst>
          <a:lin ang="4800000" scaled="0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Рога ты не терял</a:t>
          </a:r>
          <a:endParaRPr lang="ru-RU" sz="1800" kern="1200" dirty="0"/>
        </a:p>
      </dsp:txBody>
      <dsp:txXfrm rot="5400000">
        <a:off x="2156614" y="-152552"/>
        <a:ext cx="841842" cy="3341872"/>
      </dsp:txXfrm>
    </dsp:sp>
    <dsp:sp modelId="{7083E6B4-4C3D-4D20-8ED0-1FD679A725D7}">
      <dsp:nvSpPr>
        <dsp:cNvPr id="0" name=""/>
        <dsp:cNvSpPr/>
      </dsp:nvSpPr>
      <dsp:spPr>
        <a:xfrm rot="5400000">
          <a:off x="-194271" y="2388089"/>
          <a:ext cx="1295142" cy="906599"/>
        </a:xfrm>
        <a:prstGeom prst="chevron">
          <a:avLst/>
        </a:prstGeom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Вывод</a:t>
          </a:r>
          <a:endParaRPr lang="ru-RU" sz="1800" kern="1200" dirty="0"/>
        </a:p>
      </dsp:txBody>
      <dsp:txXfrm rot="5400000">
        <a:off x="-194271" y="2388089"/>
        <a:ext cx="1295142" cy="906599"/>
      </dsp:txXfrm>
    </dsp:sp>
    <dsp:sp modelId="{BF74D91A-1632-4155-9BAA-4BA4E56DFB58}">
      <dsp:nvSpPr>
        <dsp:cNvPr id="0" name=""/>
        <dsp:cNvSpPr/>
      </dsp:nvSpPr>
      <dsp:spPr>
        <a:xfrm rot="5400000">
          <a:off x="2156614" y="943802"/>
          <a:ext cx="841842" cy="3341872"/>
        </a:xfrm>
        <a:prstGeom prst="round2SameRect">
          <a:avLst/>
        </a:prstGeom>
        <a:gradFill flip="none" rotWithShape="0">
          <a:gsLst>
            <a:gs pos="23000">
              <a:srgbClr val="A6C185"/>
            </a:gs>
            <a:gs pos="100000">
              <a:schemeClr val="bg1"/>
            </a:gs>
          </a:gsLst>
          <a:lin ang="4800000" scaled="0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Значит, у тебя рога</a:t>
          </a:r>
          <a:endParaRPr lang="ru-RU" sz="1800" kern="1200" dirty="0"/>
        </a:p>
      </dsp:txBody>
      <dsp:txXfrm rot="5400000">
        <a:off x="2156614" y="943802"/>
        <a:ext cx="841842" cy="33418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656C77-EC88-4AFF-8FB0-570C69E165F7}">
      <dsp:nvSpPr>
        <dsp:cNvPr id="0" name=""/>
        <dsp:cNvSpPr/>
      </dsp:nvSpPr>
      <dsp:spPr>
        <a:xfrm rot="5400000">
          <a:off x="3318200" y="-1238395"/>
          <a:ext cx="825103" cy="3511296"/>
        </a:xfrm>
        <a:prstGeom prst="round2SameRect">
          <a:avLst/>
        </a:prstGeom>
        <a:gradFill flip="none" rotWithShape="0">
          <a:gsLst>
            <a:gs pos="0">
              <a:srgbClr val="A6C185">
                <a:tint val="66000"/>
                <a:satMod val="160000"/>
              </a:srgbClr>
            </a:gs>
            <a:gs pos="50000">
              <a:srgbClr val="A6C185">
                <a:tint val="44500"/>
                <a:satMod val="160000"/>
              </a:srgbClr>
            </a:gs>
            <a:gs pos="100000">
              <a:srgbClr val="A6C185">
                <a:tint val="23500"/>
                <a:satMod val="160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Понятие должно употребляться в одном и том же значении в ходе рассуждений</a:t>
          </a:r>
        </a:p>
      </dsp:txBody>
      <dsp:txXfrm rot="5400000">
        <a:off x="3318200" y="-1238395"/>
        <a:ext cx="825103" cy="3511296"/>
      </dsp:txXfrm>
    </dsp:sp>
    <dsp:sp modelId="{A45B1391-5540-43DF-BBEB-204E1F7B0226}">
      <dsp:nvSpPr>
        <dsp:cNvPr id="0" name=""/>
        <dsp:cNvSpPr/>
      </dsp:nvSpPr>
      <dsp:spPr>
        <a:xfrm>
          <a:off x="0" y="1562"/>
          <a:ext cx="1975104" cy="1031378"/>
        </a:xfrm>
        <a:prstGeom prst="roundRect">
          <a:avLst/>
        </a:prstGeom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Закон тождества</a:t>
          </a:r>
        </a:p>
      </dsp:txBody>
      <dsp:txXfrm>
        <a:off x="0" y="1562"/>
        <a:ext cx="1975104" cy="1031378"/>
      </dsp:txXfrm>
    </dsp:sp>
    <dsp:sp modelId="{4E7CCF47-B5A1-4EE8-A82B-2705C3CE9130}">
      <dsp:nvSpPr>
        <dsp:cNvPr id="0" name=""/>
        <dsp:cNvSpPr/>
      </dsp:nvSpPr>
      <dsp:spPr>
        <a:xfrm rot="5400000">
          <a:off x="3318200" y="-155448"/>
          <a:ext cx="825103" cy="3511296"/>
        </a:xfrm>
        <a:prstGeom prst="round2SameRect">
          <a:avLst/>
        </a:prstGeom>
        <a:gradFill flip="none" rotWithShape="0">
          <a:gsLst>
            <a:gs pos="0">
              <a:srgbClr val="A6C185">
                <a:tint val="66000"/>
                <a:satMod val="160000"/>
              </a:srgbClr>
            </a:gs>
            <a:gs pos="50000">
              <a:srgbClr val="A6C185">
                <a:tint val="44500"/>
                <a:satMod val="160000"/>
              </a:srgbClr>
            </a:gs>
            <a:gs pos="100000">
              <a:srgbClr val="A6C185">
                <a:tint val="23500"/>
                <a:satMod val="160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Не противоречь сам себе</a:t>
          </a:r>
        </a:p>
      </dsp:txBody>
      <dsp:txXfrm rot="5400000">
        <a:off x="3318200" y="-155448"/>
        <a:ext cx="825103" cy="3511296"/>
      </dsp:txXfrm>
    </dsp:sp>
    <dsp:sp modelId="{F2FB7731-653F-4ED0-B8C2-5949C609FA8A}">
      <dsp:nvSpPr>
        <dsp:cNvPr id="0" name=""/>
        <dsp:cNvSpPr/>
      </dsp:nvSpPr>
      <dsp:spPr>
        <a:xfrm>
          <a:off x="0" y="1084510"/>
          <a:ext cx="1975104" cy="1031378"/>
        </a:xfrm>
        <a:prstGeom prst="roundRect">
          <a:avLst/>
        </a:prstGeom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Закон противоречия</a:t>
          </a:r>
        </a:p>
      </dsp:txBody>
      <dsp:txXfrm>
        <a:off x="0" y="1084510"/>
        <a:ext cx="1975104" cy="1031378"/>
      </dsp:txXfrm>
    </dsp:sp>
    <dsp:sp modelId="{F8DCCA01-F0F7-4B65-9BDD-EB92728EA295}">
      <dsp:nvSpPr>
        <dsp:cNvPr id="0" name=""/>
        <dsp:cNvSpPr/>
      </dsp:nvSpPr>
      <dsp:spPr>
        <a:xfrm rot="5400000">
          <a:off x="3318200" y="934323"/>
          <a:ext cx="825103" cy="3511296"/>
        </a:xfrm>
        <a:prstGeom prst="round2SameRect">
          <a:avLst/>
        </a:prstGeom>
        <a:gradFill flip="none" rotWithShape="0">
          <a:gsLst>
            <a:gs pos="0">
              <a:srgbClr val="A6C185">
                <a:tint val="66000"/>
                <a:satMod val="160000"/>
              </a:srgbClr>
            </a:gs>
            <a:gs pos="50000">
              <a:srgbClr val="A6C185">
                <a:tint val="44500"/>
                <a:satMod val="160000"/>
              </a:srgbClr>
            </a:gs>
            <a:gs pos="100000">
              <a:srgbClr val="A6C185">
                <a:tint val="23500"/>
                <a:satMod val="160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А или </a:t>
          </a:r>
          <a:r>
            <a:rPr lang="ru-RU" sz="1600" kern="1200" dirty="0" err="1"/>
            <a:t>не-А</a:t>
          </a:r>
          <a:r>
            <a:rPr lang="ru-RU" sz="1600" kern="1200" dirty="0"/>
            <a:t> истинно, третьего не дано</a:t>
          </a:r>
        </a:p>
      </dsp:txBody>
      <dsp:txXfrm rot="5400000">
        <a:off x="3318200" y="934323"/>
        <a:ext cx="825103" cy="3511296"/>
      </dsp:txXfrm>
    </dsp:sp>
    <dsp:sp modelId="{2E9F0743-A283-47BC-BC97-EB3E721680AF}">
      <dsp:nvSpPr>
        <dsp:cNvPr id="0" name=""/>
        <dsp:cNvSpPr/>
      </dsp:nvSpPr>
      <dsp:spPr>
        <a:xfrm>
          <a:off x="0" y="2167458"/>
          <a:ext cx="1975104" cy="1031378"/>
        </a:xfrm>
        <a:prstGeom prst="roundRect">
          <a:avLst/>
        </a:prstGeom>
        <a:gradFill flip="none" rotWithShape="0">
          <a:gsLst>
            <a:gs pos="0">
              <a:srgbClr val="A6C185">
                <a:shade val="30000"/>
                <a:satMod val="115000"/>
              </a:srgbClr>
            </a:gs>
            <a:gs pos="50000">
              <a:srgbClr val="A6C185">
                <a:shade val="67500"/>
                <a:satMod val="115000"/>
              </a:srgbClr>
            </a:gs>
            <a:gs pos="100000">
              <a:srgbClr val="A6C185">
                <a:shade val="100000"/>
                <a:satMod val="115000"/>
              </a:srgbClr>
            </a:gs>
          </a:gsLst>
          <a:lin ang="2700000" scaled="1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Закон исключенного третьего</a:t>
          </a:r>
        </a:p>
      </dsp:txBody>
      <dsp:txXfrm>
        <a:off x="0" y="2167458"/>
        <a:ext cx="1975104" cy="1031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19/05/15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#Александрова\#BON\1346-Спиркин\1346_14_978-5-9916-5054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047033" cy="430203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499992" y="1700808"/>
            <a:ext cx="3456384" cy="34563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8024" y="25649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Лекция 2</a:t>
            </a:r>
          </a:p>
          <a:p>
            <a:endParaRPr lang="ru-RU" sz="2400" b="1" dirty="0" smtClean="0">
              <a:latin typeface="Arial Black" pitchFamily="34" charset="0"/>
            </a:endParaRPr>
          </a:p>
          <a:p>
            <a:r>
              <a:rPr lang="ru-RU" sz="2400" b="1" dirty="0" smtClean="0"/>
              <a:t>Античная философия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9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Попробуйте найти ошибку в этом софизме.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Софисты и софистика: Протагор, </a:t>
            </a:r>
            <a:r>
              <a:rPr lang="ru-RU" sz="2400" b="1" dirty="0" err="1" smtClean="0">
                <a:solidFill>
                  <a:schemeClr val="bg1"/>
                </a:solidFill>
              </a:rPr>
              <a:t>Горгий</a:t>
            </a:r>
            <a:r>
              <a:rPr lang="ru-RU" sz="2400" b="1" dirty="0" smtClean="0">
                <a:solidFill>
                  <a:schemeClr val="bg1"/>
                </a:solidFill>
              </a:rPr>
              <a:t> и </a:t>
            </a:r>
            <a:r>
              <a:rPr lang="ru-RU" sz="2400" b="1" dirty="0" err="1" smtClean="0">
                <a:solidFill>
                  <a:schemeClr val="bg1"/>
                </a:solidFill>
              </a:rPr>
              <a:t>Продик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96752"/>
            <a:ext cx="2312364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gradFill>
                  <a:gsLst>
                    <a:gs pos="0">
                      <a:srgbClr val="C0D3A9"/>
                    </a:gs>
                    <a:gs pos="50000">
                      <a:srgbClr val="D4E1C5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Софизм «Рогатый»</a:t>
            </a:r>
            <a:endParaRPr lang="ru-RU" sz="2000" b="1" dirty="0">
              <a:gradFill>
                <a:gsLst>
                  <a:gs pos="0">
                    <a:srgbClr val="C0D3A9"/>
                  </a:gs>
                  <a:gs pos="50000">
                    <a:srgbClr val="D4E1C5"/>
                  </a:gs>
                  <a:gs pos="100000">
                    <a:schemeClr val="bg1"/>
                  </a:gs>
                </a:gsLst>
                <a:lin ang="2700000" scaled="1"/>
              </a:gra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1340768"/>
            <a:ext cx="3096344" cy="2664296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432" y="1556792"/>
            <a:ext cx="259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«Человек есть мера всех вещей: существующих, что они существуют, несуществующих, что они не существуют»</a:t>
            </a:r>
          </a:p>
          <a:p>
            <a:pPr algn="r">
              <a:lnSpc>
                <a:spcPct val="200000"/>
              </a:lnSpc>
            </a:pPr>
            <a:r>
              <a:rPr lang="ru-RU" sz="1400" i="1" dirty="0" smtClean="0"/>
              <a:t>Протагор</a:t>
            </a:r>
            <a:r>
              <a:rPr lang="ru-RU" sz="1400" dirty="0" smtClean="0"/>
              <a:t> </a:t>
            </a:r>
          </a:p>
          <a:p>
            <a:pPr algn="r"/>
            <a:r>
              <a:rPr lang="ru-RU" sz="1400" dirty="0" smtClean="0"/>
              <a:t>(</a:t>
            </a:r>
            <a:r>
              <a:rPr lang="ru-RU" sz="1400" dirty="0" err="1" smtClean="0"/>
              <a:t>ок</a:t>
            </a:r>
            <a:r>
              <a:rPr lang="ru-RU" sz="1400" dirty="0" smtClean="0"/>
              <a:t>. 480 — </a:t>
            </a:r>
            <a:r>
              <a:rPr lang="ru-RU" sz="1400" dirty="0" err="1" smtClean="0"/>
              <a:t>ок</a:t>
            </a:r>
            <a:r>
              <a:rPr lang="ru-RU" sz="1400" dirty="0" smtClean="0"/>
              <a:t>. 410 до н.э.)</a:t>
            </a:r>
            <a:endParaRPr lang="ru-RU" sz="14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395536" y="2027164"/>
          <a:ext cx="4248472" cy="349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508104" y="1052736"/>
            <a:ext cx="3168352" cy="1512168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В чем заключался метод диалектических споров Сократа?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Сократ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8440" y="1268760"/>
            <a:ext cx="28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«Сколько же есть вещей, без которых можно жить!»</a:t>
            </a:r>
          </a:p>
          <a:p>
            <a:pPr algn="r">
              <a:lnSpc>
                <a:spcPct val="150000"/>
              </a:lnSpc>
            </a:pPr>
            <a:r>
              <a:rPr lang="ru-RU" sz="1400" i="1" dirty="0" smtClean="0"/>
              <a:t>Сократ</a:t>
            </a:r>
            <a:r>
              <a:rPr lang="ru-RU" sz="1400" dirty="0" smtClean="0"/>
              <a:t> (469—399 до н.э.)</a:t>
            </a:r>
            <a:endParaRPr lang="ru-RU" sz="1400" i="1" dirty="0"/>
          </a:p>
        </p:txBody>
      </p:sp>
      <p:pic>
        <p:nvPicPr>
          <p:cNvPr id="9" name="Рисунок 8" descr="11. sokr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93030"/>
            <a:ext cx="4259629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499343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err="1" smtClean="0">
                <a:solidFill>
                  <a:schemeClr val="bg1"/>
                </a:solidFill>
              </a:rPr>
              <a:t>Антокольский</a:t>
            </a:r>
            <a:r>
              <a:rPr lang="ru-RU" sz="1400" b="1" i="1" dirty="0" smtClean="0">
                <a:solidFill>
                  <a:schemeClr val="bg1"/>
                </a:solidFill>
              </a:rPr>
              <a:t> М.  Смерть Сократа. 1875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104" y="3356992"/>
            <a:ext cx="3168352" cy="2088232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3645024"/>
            <a:ext cx="262778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«Я бы обменял все свои технологии на встречу </a:t>
            </a:r>
            <a:br>
              <a:rPr lang="ru-RU" dirty="0" smtClean="0"/>
            </a:br>
            <a:r>
              <a:rPr lang="ru-RU" dirty="0" smtClean="0"/>
              <a:t>с Сократом». 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1400" i="1" dirty="0" smtClean="0"/>
              <a:t>Стив Джобс</a:t>
            </a:r>
          </a:p>
          <a:p>
            <a:pPr algn="r">
              <a:defRPr/>
            </a:pPr>
            <a:r>
              <a:rPr lang="ru-RU" sz="1400" dirty="0" err="1" smtClean="0"/>
              <a:t>Newsweek</a:t>
            </a:r>
            <a:r>
              <a:rPr lang="ru-RU" sz="1400" dirty="0" smtClean="0"/>
              <a:t>. 29 </a:t>
            </a:r>
            <a:r>
              <a:rPr lang="ru-RU" sz="1400" dirty="0" err="1" smtClean="0"/>
              <a:t>October</a:t>
            </a:r>
            <a:r>
              <a:rPr lang="ru-RU" sz="1400" dirty="0" smtClean="0"/>
              <a:t>. 2001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1268760"/>
            <a:ext cx="6192688" cy="434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536" y="1052736"/>
            <a:ext cx="2952328" cy="1512168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Как вы понимаете смысл Платоновского мифа о пещере?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Платон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840" y="1340768"/>
            <a:ext cx="2448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...Изумление есть начало философии.</a:t>
            </a:r>
          </a:p>
          <a:p>
            <a:pPr algn="r">
              <a:lnSpc>
                <a:spcPct val="150000"/>
              </a:lnSpc>
            </a:pPr>
            <a:r>
              <a:rPr lang="ru-RU" sz="1400" i="1" dirty="0" smtClean="0"/>
              <a:t>Платон</a:t>
            </a:r>
            <a:r>
              <a:rPr lang="ru-RU" sz="1400" dirty="0" smtClean="0"/>
              <a:t> (427—347 до н.э.)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59285" y="1340768"/>
            <a:ext cx="1841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gradFill>
                  <a:gsLst>
                    <a:gs pos="0">
                      <a:srgbClr val="C0D3A9"/>
                    </a:gs>
                    <a:gs pos="50000">
                      <a:srgbClr val="D4E1C5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Миф о пещере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806489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В чем заключалось основное расхождение Аристотеля с учением Платона?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Аристотель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55776" y="1052736"/>
            <a:ext cx="403244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gradFill>
                  <a:gsLst>
                    <a:gs pos="0">
                      <a:srgbClr val="C0D3A9"/>
                    </a:gs>
                    <a:gs pos="50000">
                      <a:srgbClr val="D4E1C5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Логические законы, сформулированные Аристотелем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835696" y="198884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7128792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Как современное понятие цинизма связано с учением киников?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Киники и скептики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373216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err="1" smtClean="0">
                <a:solidFill>
                  <a:schemeClr val="bg1"/>
                </a:solidFill>
              </a:rPr>
              <a:t>Жером</a:t>
            </a:r>
            <a:r>
              <a:rPr lang="ru-RU" sz="1400" b="1" i="1" dirty="0" smtClean="0">
                <a:solidFill>
                  <a:schemeClr val="bg1"/>
                </a:solidFill>
              </a:rPr>
              <a:t>  Ж-Л. Диоген в бочке и собаки. 1860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4. Dio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836712"/>
            <a:ext cx="607882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принцип является основным в этике эпикурейцев?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Эпикур и эпикурейцы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5. epik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268760"/>
            <a:ext cx="5884585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07904" y="5229200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Бюст Эпикура. Римская копия I в. н.э. </a:t>
            </a:r>
            <a:r>
              <a:rPr lang="en-US" sz="1400" b="1" i="1" dirty="0" smtClean="0">
                <a:solidFill>
                  <a:schemeClr val="bg1"/>
                </a:solidFill>
              </a:rPr>
              <a:t/>
            </a:r>
            <a:br>
              <a:rPr lang="en-US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с греческого оригинала III в. до н. э.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980728"/>
            <a:ext cx="2952328" cy="16561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7848" y="1174393"/>
            <a:ext cx="255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«Умение хорошо жить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хорошо умереть — это одна и та же наука».</a:t>
            </a:r>
          </a:p>
          <a:p>
            <a:pPr algn="r">
              <a:lnSpc>
                <a:spcPct val="150000"/>
              </a:lnSpc>
            </a:pPr>
            <a:r>
              <a:rPr lang="ru-RU" sz="1400" i="1" dirty="0" smtClean="0"/>
              <a:t>Эпикур</a:t>
            </a:r>
            <a:r>
              <a:rPr lang="ru-RU" sz="1400" dirty="0" smtClean="0"/>
              <a:t> (341—270 до н.э.)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Стоицизм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733256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Конная статуя Марка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Аврелия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/>
            </a:r>
            <a:br>
              <a:rPr lang="en-US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на Капитолийском холме. </a:t>
            </a:r>
            <a:r>
              <a:rPr lang="en-US" sz="1400" b="1" i="1" dirty="0" smtClean="0">
                <a:solidFill>
                  <a:schemeClr val="bg1"/>
                </a:solidFill>
              </a:rPr>
              <a:t/>
            </a:r>
            <a:br>
              <a:rPr lang="en-US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160—180 гг. н.э. Копия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6. mark_avreli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908720"/>
            <a:ext cx="3600399" cy="480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55976" y="908720"/>
            <a:ext cx="4392488" cy="3312368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209233"/>
            <a:ext cx="38164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«Жить каждый день так, как если бы он был последним, никогда не суетиться, никогда не быть равнодушным, никогда не принимать театральные позы —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вот совершенство характера.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Наша жизнь — это то, во что ее превращают наши мысли».</a:t>
            </a:r>
          </a:p>
          <a:p>
            <a:pPr algn="r"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sz="1400" i="1" dirty="0" smtClean="0"/>
              <a:t>Марк </a:t>
            </a:r>
            <a:r>
              <a:rPr lang="ru-RU" sz="1400" i="1" dirty="0" err="1" smtClean="0"/>
              <a:t>Аврелий</a:t>
            </a:r>
            <a:r>
              <a:rPr lang="ru-RU" sz="1400" i="1" dirty="0" smtClean="0"/>
              <a:t> Антонин </a:t>
            </a:r>
            <a:r>
              <a:rPr lang="ru-RU" sz="1400" dirty="0" smtClean="0"/>
              <a:t>(121—180)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7544" y="1628800"/>
            <a:ext cx="2952328" cy="1512168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5760640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Почему неоплатоники получили такое название?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Неоплатонизм: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Плотин и другие неоплатоники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37321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Рафаэль. Плотин </a:t>
            </a:r>
            <a:r>
              <a:rPr lang="en-US" sz="1400" b="1" i="1" dirty="0" smtClean="0">
                <a:solidFill>
                  <a:schemeClr val="bg1"/>
                </a:solidFill>
              </a:rPr>
              <a:t/>
            </a:r>
            <a:br>
              <a:rPr lang="en-US" sz="1400" b="1" i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(</a:t>
            </a:r>
            <a:r>
              <a:rPr lang="ru-RU" sz="1400" b="1" i="1" dirty="0" smtClean="0">
                <a:solidFill>
                  <a:schemeClr val="bg1"/>
                </a:solidFill>
              </a:rPr>
              <a:t>Афинская школа. Фрагмент. 1510</a:t>
            </a:r>
            <a:r>
              <a:rPr lang="ru-RU" sz="1400" b="1" dirty="0" smtClean="0">
                <a:solidFill>
                  <a:schemeClr val="bg1"/>
                </a:solidFill>
              </a:rPr>
              <a:t>)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7. ploti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9610" y="1268761"/>
            <a:ext cx="333074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1844824"/>
            <a:ext cx="25922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«Пусть боги ко мне приходят, а не я к ним».</a:t>
            </a:r>
          </a:p>
          <a:p>
            <a:pPr algn="r">
              <a:lnSpc>
                <a:spcPct val="150000"/>
              </a:lnSpc>
            </a:pPr>
            <a:r>
              <a:rPr lang="ru-RU" sz="1400" i="1" dirty="0" smtClean="0"/>
              <a:t>Плотин</a:t>
            </a:r>
            <a:r>
              <a:rPr lang="ru-RU" sz="1400" dirty="0" smtClean="0"/>
              <a:t> (</a:t>
            </a:r>
            <a:r>
              <a:rPr lang="ru-RU" sz="1400" dirty="0" err="1" smtClean="0"/>
              <a:t>ок</a:t>
            </a:r>
            <a:r>
              <a:rPr lang="ru-RU" sz="1400" dirty="0" smtClean="0"/>
              <a:t>. 205 — </a:t>
            </a:r>
            <a:r>
              <a:rPr lang="ru-RU" sz="1400" dirty="0" err="1" smtClean="0"/>
              <a:t>ок</a:t>
            </a:r>
            <a:r>
              <a:rPr lang="ru-RU" sz="1400" dirty="0" smtClean="0"/>
              <a:t>. 270) 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pic>
        <p:nvPicPr>
          <p:cNvPr id="7" name="Picture 2" descr="C:\#Александрова\#BON\1346-Спиркин\1346_14_978-5-9916-5054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047033" cy="430203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499992" y="1700808"/>
            <a:ext cx="3456384" cy="345638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16016" y="2160146"/>
            <a:ext cx="30243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Подробнее</a:t>
            </a:r>
          </a:p>
          <a:p>
            <a:r>
              <a:rPr lang="ru-RU" dirty="0" smtClean="0">
                <a:latin typeface="+mj-lt"/>
              </a:rPr>
              <a:t>расскажет базовый учебник</a:t>
            </a:r>
          </a:p>
          <a:p>
            <a:r>
              <a:rPr lang="ru-RU" sz="2400" b="1" dirty="0" smtClean="0"/>
              <a:t>Глава 1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i="1" dirty="0" smtClean="0"/>
              <a:t>Спиркин А. Г. </a:t>
            </a:r>
            <a:r>
              <a:rPr lang="ru-RU" b="1" dirty="0" smtClean="0"/>
              <a:t>Философия</a:t>
            </a:r>
            <a:r>
              <a:rPr lang="ru-RU" dirty="0" smtClean="0"/>
              <a:t> : учебник для прикладного </a:t>
            </a:r>
            <a:r>
              <a:rPr lang="ru-RU" dirty="0" err="1" smtClean="0"/>
              <a:t>бакалавриата</a:t>
            </a:r>
            <a:r>
              <a:rPr lang="ru-RU" dirty="0" smtClean="0"/>
              <a:t>. 3-е изд., пер. и доп.</a:t>
            </a:r>
            <a:r>
              <a:rPr lang="en-US" dirty="0" smtClean="0"/>
              <a:t> </a:t>
            </a:r>
            <a:r>
              <a:rPr lang="ru-RU" dirty="0" smtClean="0"/>
              <a:t>М. : Юрайт, 2015</a:t>
            </a:r>
            <a:endParaRPr lang="ru-RU" sz="2400" b="1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24" y="1234893"/>
            <a:ext cx="3240360" cy="1618043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3103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 мифа к Логосу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67980"/>
            <a:ext cx="6120680" cy="646331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Кто из древних греков впервые задался вопросом </a:t>
            </a:r>
            <a:br>
              <a:rPr lang="ru-RU" dirty="0" smtClean="0"/>
            </a:br>
            <a:r>
              <a:rPr lang="ru-RU" dirty="0" smtClean="0"/>
              <a:t>о происхождении мира? </a:t>
            </a:r>
            <a:endParaRPr lang="ru-RU" dirty="0"/>
          </a:p>
        </p:txBody>
      </p:sp>
      <p:pic>
        <p:nvPicPr>
          <p:cNvPr id="13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6" name="Штриховая стрелка вправо 15"/>
          <p:cNvSpPr/>
          <p:nvPr/>
        </p:nvSpPr>
        <p:spPr>
          <a:xfrm>
            <a:off x="2987824" y="2996952"/>
            <a:ext cx="3384376" cy="504056"/>
          </a:xfrm>
          <a:prstGeom prst="stripedRightArrow">
            <a:avLst/>
          </a:prstGeom>
          <a:solidFill>
            <a:srgbClr val="A6C185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afrodit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2088232" cy="33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275856" y="1436583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Мифологическое мышление оперирует конкретным и персональным</a:t>
            </a:r>
            <a:endParaRPr lang="ru-RU" dirty="0"/>
          </a:p>
        </p:txBody>
      </p:sp>
      <p:pic>
        <p:nvPicPr>
          <p:cNvPr id="3074" name="Picture 2" descr="C:\#Александрова\#BON\1346-Спиркин\2 - Античная философия\Все рисунки к лекции 2\К презентации\2.2.!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861" y="1268760"/>
            <a:ext cx="1478571" cy="219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067945" y="3690722"/>
            <a:ext cx="4608512" cy="1826510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3861048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возрастанием силы обобщающего мышления возникали понятия и категории философского разума, происходил процесс перехода от мифа к Логосу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Милетская школа: Фалес, Анаксимандр и Анаксимен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1361346238_vo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9672" y="1484784"/>
            <a:ext cx="1266088" cy="1080120"/>
          </a:xfrm>
          <a:prstGeom prst="roundRect">
            <a:avLst>
              <a:gd name="adj" fmla="val 10715"/>
            </a:avLst>
          </a:prstGeom>
        </p:spPr>
      </p:pic>
      <p:pic>
        <p:nvPicPr>
          <p:cNvPr id="10" name="Рисунок 9" descr="heic0615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2852936"/>
            <a:ext cx="1296144" cy="1190905"/>
          </a:xfrm>
          <a:prstGeom prst="roundRect">
            <a:avLst>
              <a:gd name="adj" fmla="val 11468"/>
            </a:avLst>
          </a:prstGeom>
        </p:spPr>
      </p:pic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9672" y="4293096"/>
            <a:ext cx="1296144" cy="1080120"/>
          </a:xfrm>
          <a:prstGeom prst="roundRect">
            <a:avLst>
              <a:gd name="adj" fmla="val 9612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5867980"/>
            <a:ext cx="770485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В чем состоит прорыв, осуществленный философами Милетской школы?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Пифагор и его школа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2996952"/>
            <a:ext cx="2448272" cy="1709027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5867980"/>
            <a:ext cx="6192688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Культуру какого типа мышления разрабатывал Пифагор?</a:t>
            </a:r>
          </a:p>
        </p:txBody>
      </p:sp>
      <p:pic>
        <p:nvPicPr>
          <p:cNvPr id="14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444208" y="3334053"/>
            <a:ext cx="201622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«Все есть число»</a:t>
            </a:r>
          </a:p>
          <a:p>
            <a:pPr algn="r"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sz="1400" i="1" dirty="0" smtClean="0"/>
              <a:t>Пифагор,</a:t>
            </a:r>
          </a:p>
          <a:p>
            <a:pPr algn="r"/>
            <a:r>
              <a:rPr lang="ru-RU" sz="1400" i="1" dirty="0" smtClean="0"/>
              <a:t>VI в. до н.э.</a:t>
            </a:r>
            <a:endParaRPr lang="ru-RU" sz="1400" dirty="0"/>
          </a:p>
        </p:txBody>
      </p:sp>
      <p:pic>
        <p:nvPicPr>
          <p:cNvPr id="17" name="Рисунок 16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1393031"/>
            <a:ext cx="5400600" cy="332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31831" y="4797152"/>
            <a:ext cx="5180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Бронников Ф. А. Гимн пифагорейцев восходящему солнцу, 1869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Гераклит </a:t>
            </a:r>
            <a:r>
              <a:rPr lang="ru-RU" sz="2400" b="1" dirty="0" err="1" smtClean="0">
                <a:solidFill>
                  <a:schemeClr val="bg1"/>
                </a:solidFill>
              </a:rPr>
              <a:t>Эфесский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2852936"/>
            <a:ext cx="3456384" cy="237626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5867980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Основоположником чего является Гераклит?</a:t>
            </a:r>
          </a:p>
        </p:txBody>
      </p:sp>
      <p:pic>
        <p:nvPicPr>
          <p:cNvPr id="12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pic>
        <p:nvPicPr>
          <p:cNvPr id="15" name="Рисунок 14" descr="gerakl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96752"/>
            <a:ext cx="3240360" cy="413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220072" y="3284984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«Все течет, все меняется».</a:t>
            </a:r>
          </a:p>
          <a:p>
            <a:r>
              <a:rPr lang="ru-RU" dirty="0" smtClean="0"/>
              <a:t>«В одну реку нельзя вступить дважды».</a:t>
            </a:r>
          </a:p>
          <a:p>
            <a:pPr algn="r">
              <a:lnSpc>
                <a:spcPct val="200000"/>
              </a:lnSpc>
            </a:pPr>
            <a:r>
              <a:rPr lang="ru-RU" sz="1400" i="1" dirty="0" smtClean="0"/>
              <a:t>Гераклит </a:t>
            </a:r>
            <a:r>
              <a:rPr lang="ru-RU" sz="1400" i="1" dirty="0" err="1" smtClean="0"/>
              <a:t>Эфесский</a:t>
            </a:r>
            <a:r>
              <a:rPr lang="ru-RU" sz="1400" i="1" dirty="0" smtClean="0"/>
              <a:t> </a:t>
            </a:r>
          </a:p>
          <a:p>
            <a:pPr algn="r"/>
            <a:r>
              <a:rPr lang="ru-RU" sz="1400" dirty="0" smtClean="0"/>
              <a:t>(</a:t>
            </a:r>
            <a:r>
              <a:rPr lang="ru-RU" sz="1400" dirty="0" err="1" smtClean="0"/>
              <a:t>ок</a:t>
            </a:r>
            <a:r>
              <a:rPr lang="ru-RU" sz="1400" dirty="0" smtClean="0"/>
              <a:t>. 530—470 до н.э.)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Элейская</a:t>
            </a:r>
            <a:r>
              <a:rPr lang="ru-RU" sz="2400" b="1" dirty="0" smtClean="0">
                <a:solidFill>
                  <a:schemeClr val="bg1"/>
                </a:solidFill>
              </a:rPr>
              <a:t> школа: </a:t>
            </a:r>
            <a:r>
              <a:rPr lang="ru-RU" sz="2400" b="1" dirty="0" err="1" smtClean="0">
                <a:solidFill>
                  <a:schemeClr val="bg1"/>
                </a:solidFill>
              </a:rPr>
              <a:t>Ксенофан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Парменид</a:t>
            </a:r>
            <a:r>
              <a:rPr lang="ru-RU" sz="2400" b="1" dirty="0" smtClean="0">
                <a:solidFill>
                  <a:schemeClr val="bg1"/>
                </a:solidFill>
              </a:rPr>
              <a:t>, Зенон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939988"/>
            <a:ext cx="7488832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В чем состоит особенность учения элеатов?</a:t>
            </a:r>
          </a:p>
        </p:txBody>
      </p:sp>
      <p:pic>
        <p:nvPicPr>
          <p:cNvPr id="13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1187624" y="1124744"/>
          <a:ext cx="67687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Рисунок 15" descr="0019-007-Filosofija-eleato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640" y="1270942"/>
            <a:ext cx="864096" cy="1221954"/>
          </a:xfrm>
          <a:prstGeom prst="roundRect">
            <a:avLst>
              <a:gd name="adj" fmla="val 11523"/>
            </a:avLst>
          </a:prstGeom>
        </p:spPr>
      </p:pic>
      <p:pic>
        <p:nvPicPr>
          <p:cNvPr id="17" name="Рисунок 16" descr="60935_html_351a0c7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31640" y="4293096"/>
            <a:ext cx="869108" cy="1224136"/>
          </a:xfrm>
          <a:prstGeom prst="roundRect">
            <a:avLst>
              <a:gd name="adj" fmla="val 10822"/>
            </a:avLst>
          </a:prstGeom>
        </p:spPr>
      </p:pic>
      <p:pic>
        <p:nvPicPr>
          <p:cNvPr id="18" name="Рисунок 17" descr="1330272167_3c61ca44-d259-4740-8026-2b0fda4a66df_mw800_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31640" y="2852936"/>
            <a:ext cx="1059667" cy="1129308"/>
          </a:xfrm>
          <a:prstGeom prst="roundRect">
            <a:avLst>
              <a:gd name="adj" fmla="val 9476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868144" y="1052736"/>
            <a:ext cx="2808312" cy="1728192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Эмпедокл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6011996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Как Эмпедокл объяснял возникновение и исчезновение всего?</a:t>
            </a:r>
            <a:endParaRPr lang="ru-RU" dirty="0"/>
          </a:p>
        </p:txBody>
      </p:sp>
      <p:pic>
        <p:nvPicPr>
          <p:cNvPr id="18" name="Рисунок 17" descr="empedok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052736"/>
            <a:ext cx="3096344" cy="397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t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2464" y="3759423"/>
            <a:ext cx="2880000" cy="161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012160" y="1268760"/>
            <a:ext cx="24482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«Подобное познается подобным»</a:t>
            </a:r>
          </a:p>
          <a:p>
            <a:pPr algn="r">
              <a:lnSpc>
                <a:spcPct val="200000"/>
              </a:lnSpc>
            </a:pPr>
            <a:r>
              <a:rPr lang="ru-RU" sz="1400" i="1" dirty="0" smtClean="0"/>
              <a:t>Эмпедокл из </a:t>
            </a:r>
            <a:r>
              <a:rPr lang="ru-RU" sz="1400" i="1" dirty="0" err="1" smtClean="0"/>
              <a:t>Агригента</a:t>
            </a:r>
            <a:endParaRPr lang="ru-RU" sz="1400" i="1" dirty="0" smtClean="0"/>
          </a:p>
          <a:p>
            <a:pPr algn="r"/>
            <a:r>
              <a:rPr lang="ru-RU" sz="1400" dirty="0" smtClean="0"/>
              <a:t>(</a:t>
            </a:r>
            <a:r>
              <a:rPr lang="ru-RU" sz="1400" dirty="0" err="1" smtClean="0"/>
              <a:t>ок</a:t>
            </a:r>
            <a:r>
              <a:rPr lang="ru-RU" sz="1400" dirty="0" smtClean="0"/>
              <a:t>. 490 — </a:t>
            </a:r>
            <a:r>
              <a:rPr lang="ru-RU" sz="1400" dirty="0" err="1" smtClean="0"/>
              <a:t>ок</a:t>
            </a:r>
            <a:r>
              <a:rPr lang="ru-RU" sz="1400" dirty="0" smtClean="0"/>
              <a:t>. 430 до н.э.)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419872" y="2204864"/>
            <a:ext cx="2088232" cy="3139321"/>
          </a:xfrm>
          <a:prstGeom prst="rect">
            <a:avLst/>
          </a:prstGeom>
          <a:gradFill flip="none" rotWithShape="1">
            <a:gsLst>
              <a:gs pos="0">
                <a:srgbClr val="A6C185">
                  <a:tint val="66000"/>
                  <a:satMod val="160000"/>
                </a:srgbClr>
              </a:gs>
              <a:gs pos="50000">
                <a:srgbClr val="A6C185">
                  <a:tint val="44500"/>
                  <a:satMod val="160000"/>
                </a:srgbClr>
              </a:gs>
              <a:gs pos="100000">
                <a:srgbClr val="A6C18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Развил идею элемента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 него в европейской культуре начинается история медицины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Выдвинул гипотезу эволюции растений и животных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84424" y="5343599"/>
            <a:ext cx="3204000" cy="461665"/>
          </a:xfrm>
          <a:prstGeom prst="rect">
            <a:avLst/>
          </a:prstGeom>
          <a:gradFill flip="none" rotWithShape="1">
            <a:gsLst>
              <a:gs pos="0">
                <a:srgbClr val="A6C185">
                  <a:tint val="66000"/>
                  <a:satMod val="160000"/>
                </a:srgbClr>
              </a:gs>
              <a:gs pos="50000">
                <a:srgbClr val="A6C185">
                  <a:tint val="44500"/>
                  <a:satMod val="160000"/>
                </a:srgbClr>
              </a:gs>
              <a:gs pos="100000">
                <a:srgbClr val="A6C18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По преданию бросился в кратер Этны, </a:t>
            </a:r>
            <a:br>
              <a:rPr lang="ru-RU" sz="1200" dirty="0" smtClean="0"/>
            </a:br>
            <a:r>
              <a:rPr lang="ru-RU" sz="1200" dirty="0" smtClean="0"/>
              <a:t>чтобы доказать свою божественную сущность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68144" y="1052736"/>
            <a:ext cx="2808312" cy="1584176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6984776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В чем состоит новое понимание разума, введенное Анаксагором?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Анаксагор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134076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«Все есть многое»</a:t>
            </a:r>
          </a:p>
          <a:p>
            <a:pPr algn="r">
              <a:lnSpc>
                <a:spcPct val="200000"/>
              </a:lnSpc>
            </a:pPr>
            <a:r>
              <a:rPr lang="ru-RU" sz="1400" i="1" dirty="0" smtClean="0"/>
              <a:t>Анаксагор</a:t>
            </a:r>
            <a:r>
              <a:rPr lang="ru-RU" sz="1400" dirty="0" smtClean="0"/>
              <a:t> </a:t>
            </a:r>
          </a:p>
          <a:p>
            <a:pPr algn="r"/>
            <a:r>
              <a:rPr lang="ru-RU" sz="1400" dirty="0" smtClean="0"/>
              <a:t>(</a:t>
            </a:r>
            <a:r>
              <a:rPr lang="ru-RU" sz="1400" dirty="0" err="1" smtClean="0"/>
              <a:t>ок</a:t>
            </a:r>
            <a:r>
              <a:rPr lang="ru-RU" sz="1400" dirty="0" smtClean="0"/>
              <a:t>. 500 — 428 до н.э.) </a:t>
            </a:r>
          </a:p>
        </p:txBody>
      </p:sp>
      <p:pic>
        <p:nvPicPr>
          <p:cNvPr id="18" name="Рисунок 17" descr="Anaxagor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324036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995936" y="3429000"/>
            <a:ext cx="4680520" cy="1200329"/>
          </a:xfrm>
          <a:prstGeom prst="rect">
            <a:avLst/>
          </a:prstGeom>
          <a:gradFill flip="none" rotWithShape="1">
            <a:gsLst>
              <a:gs pos="0">
                <a:srgbClr val="A6C185">
                  <a:tint val="66000"/>
                  <a:satMod val="160000"/>
                </a:srgbClr>
              </a:gs>
              <a:gs pos="50000">
                <a:srgbClr val="A6C185">
                  <a:tint val="44500"/>
                  <a:satMod val="160000"/>
                </a:srgbClr>
              </a:gs>
              <a:gs pos="100000">
                <a:srgbClr val="A6C18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Первый </a:t>
            </a:r>
            <a:r>
              <a:rPr lang="ru-RU" dirty="0" smtClean="0"/>
              <a:t>ученый-профессионал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Ввел </a:t>
            </a:r>
            <a:r>
              <a:rPr lang="ru-RU" dirty="0" smtClean="0"/>
              <a:t>понятие универсального начала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ru-RU" i="1" dirty="0" smtClean="0"/>
              <a:t>Разум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нус</a:t>
            </a:r>
            <a:r>
              <a:rPr lang="ru-RU" dirty="0" smtClean="0"/>
              <a:t>) — сила, движущая Вселенной </a:t>
            </a:r>
            <a:br>
              <a:rPr lang="ru-RU" dirty="0" smtClean="0"/>
            </a:br>
            <a:r>
              <a:rPr lang="ru-RU" dirty="0" smtClean="0"/>
              <a:t>и сочетающая элементы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6011996"/>
            <a:ext cx="5400600" cy="369332"/>
          </a:xfrm>
          <a:prstGeom prst="rect">
            <a:avLst/>
          </a:prstGeom>
          <a:gradFill flip="none" rotWithShape="1">
            <a:gsLst>
              <a:gs pos="0">
                <a:srgbClr val="03B5B1">
                  <a:tint val="66000"/>
                  <a:satMod val="160000"/>
                </a:srgbClr>
              </a:gs>
              <a:gs pos="50000">
                <a:srgbClr val="03B5B1">
                  <a:tint val="44500"/>
                  <a:satMod val="160000"/>
                </a:srgbClr>
              </a:gs>
              <a:gs pos="100000">
                <a:srgbClr val="03B5B1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принцип впервые выдвинули атомисты?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310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Атомизм </a:t>
            </a:r>
            <a:r>
              <a:rPr lang="ru-RU" sz="2400" b="1" dirty="0" err="1" smtClean="0">
                <a:solidFill>
                  <a:schemeClr val="bg1"/>
                </a:solidFill>
              </a:rPr>
              <a:t>Левкиппа</a:t>
            </a:r>
            <a:r>
              <a:rPr lang="ru-RU" sz="2400" b="1" dirty="0" smtClean="0">
                <a:solidFill>
                  <a:schemeClr val="bg1"/>
                </a:solidFill>
              </a:rPr>
              <a:t> — </a:t>
            </a:r>
            <a:r>
              <a:rPr lang="ru-RU" sz="2400" b="1" dirty="0" err="1" smtClean="0">
                <a:solidFill>
                  <a:schemeClr val="bg1"/>
                </a:solidFill>
              </a:rPr>
              <a:t>Демокрита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7624" y="2132856"/>
            <a:ext cx="3744416" cy="2376264"/>
          </a:xfrm>
          <a:prstGeom prst="roundRect">
            <a:avLst/>
          </a:prstGeom>
          <a:solidFill>
            <a:srgbClr val="A6C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90500" h="171450" prst="angle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2348880"/>
            <a:ext cx="3168352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Атомисты рассматривали мир как единое целое, состоящее из бесчисленного множества мельчайших неделимых частичек — атомов, движущихся в пустоте. </a:t>
            </a:r>
            <a:endParaRPr lang="ru-RU" dirty="0"/>
          </a:p>
        </p:txBody>
      </p:sp>
      <p:pic>
        <p:nvPicPr>
          <p:cNvPr id="4098" name="Picture 2" descr="C:\#Александрова\#BON\1346-Спиркин\2 - Античная философия\Все рисунки к лекции 2\К презентации\9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662" y="1124744"/>
            <a:ext cx="264681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661</Words>
  <Application>Microsoft Office PowerPoint</Application>
  <PresentationFormat>Экран (4:3)</PresentationFormat>
  <Paragraphs>135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218</cp:revision>
  <dcterms:created xsi:type="dcterms:W3CDTF">2015-02-19T15:55:24Z</dcterms:created>
  <dcterms:modified xsi:type="dcterms:W3CDTF">2015-05-19T14:05:15Z</dcterms:modified>
</cp:coreProperties>
</file>