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7" r:id="rId2"/>
    <p:sldId id="415" r:id="rId3"/>
    <p:sldId id="351" r:id="rId4"/>
    <p:sldId id="352" r:id="rId5"/>
    <p:sldId id="354" r:id="rId6"/>
    <p:sldId id="355" r:id="rId7"/>
    <p:sldId id="357" r:id="rId8"/>
    <p:sldId id="413" r:id="rId9"/>
    <p:sldId id="358" r:id="rId10"/>
    <p:sldId id="360" r:id="rId11"/>
    <p:sldId id="362" r:id="rId12"/>
    <p:sldId id="356" r:id="rId13"/>
    <p:sldId id="34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C10"/>
    <a:srgbClr val="633A11"/>
    <a:srgbClr val="985008"/>
    <a:srgbClr val="7D502F"/>
    <a:srgbClr val="7D4915"/>
    <a:srgbClr val="F99F45"/>
    <a:srgbClr val="BE6318"/>
    <a:srgbClr val="FFFFFF"/>
    <a:srgbClr val="000000"/>
    <a:srgbClr val="C4C4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#Александрова\#BON\0543-Зуев\Закачка\Для презентаций\0543_zuev_mod1_ (0-00-00-00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63691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Лекция 4</a:t>
            </a:r>
          </a:p>
          <a:p>
            <a:endParaRPr lang="ru-RU" sz="2400" b="1" dirty="0" smtClean="0">
              <a:solidFill>
                <a:srgbClr val="6A2C1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6A2C10"/>
                </a:solidFill>
              </a:rPr>
              <a:t>ДРЕВНЕРУССКАЯ КУЛЬТУРА</a:t>
            </a: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672408" cy="51849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124744" y="4941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rgbClr val="6A2C10"/>
              </a:solidFill>
              <a:latin typeface="+mj-lt"/>
            </a:endParaRPr>
          </a:p>
        </p:txBody>
      </p:sp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Садко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indostan.ru/forum/foto-video/18408/403620_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99435"/>
            <a:ext cx="7200800" cy="4649845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32040" y="616530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bg1"/>
                </a:solidFill>
              </a:rPr>
              <a:t>Билибин</a:t>
            </a:r>
            <a:r>
              <a:rPr lang="ru-RU" sz="1600" b="1" i="1" dirty="0" smtClean="0">
                <a:solidFill>
                  <a:schemeClr val="bg1"/>
                </a:solidFill>
              </a:rPr>
              <a:t> И. Садко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Андроников монастырь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3816424" cy="5047529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Деревянная скульптура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При нажатии на икону клавишей мыши - возврат на основной ката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3528392" cy="4833414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868631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расскажет базовый учебник</a:t>
            </a:r>
          </a:p>
          <a:p>
            <a:pPr algn="r"/>
            <a:r>
              <a:rPr lang="ru-RU" sz="2400" b="1" smtClean="0">
                <a:solidFill>
                  <a:schemeClr val="bg1"/>
                </a:solidFill>
                <a:latin typeface="+mj-lt"/>
              </a:rPr>
              <a:t>Глава 4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931" y="3025776"/>
            <a:ext cx="4325525" cy="187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3968" y="338079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Зуев М. Н., </a:t>
            </a:r>
            <a:r>
              <a:rPr lang="ru-RU" i="1" dirty="0" err="1" smtClean="0">
                <a:solidFill>
                  <a:schemeClr val="bg1"/>
                </a:solidFill>
              </a:rPr>
              <a:t>Лавренов</a:t>
            </a:r>
            <a:r>
              <a:rPr lang="ru-RU" i="1" dirty="0" smtClean="0">
                <a:solidFill>
                  <a:schemeClr val="bg1"/>
                </a:solidFill>
              </a:rPr>
              <a:t> С. Я.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учебник и практикум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прикладного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3-е изд., пер. и доп.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М. : </a:t>
            </a:r>
            <a:r>
              <a:rPr lang="ru-RU" dirty="0" err="1" smtClean="0">
                <a:solidFill>
                  <a:schemeClr val="bg1"/>
                </a:solidFill>
              </a:rPr>
              <a:t>Юрайт</a:t>
            </a:r>
            <a:r>
              <a:rPr lang="ru-RU" dirty="0" smtClean="0">
                <a:solidFill>
                  <a:schemeClr val="bg1"/>
                </a:solidFill>
              </a:rPr>
              <a:t>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119675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4</a:t>
            </a: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ДРЕВНЕРУССКАЯ КУЛЬТУРА</a:t>
            </a: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3888432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Глава 4 учебника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907" y="1729632"/>
            <a:ext cx="4325525" cy="187200"/>
          </a:xfrm>
          <a:prstGeom prst="rect">
            <a:avLst/>
          </a:prstGeom>
          <a:noFill/>
        </p:spPr>
      </p:pic>
      <p:pic>
        <p:nvPicPr>
          <p:cNvPr id="5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Былины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hempion18.ru/pictures/content/tri_bogati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56936" cy="4698504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616530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Васнецов В. Три богатыря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1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Кирилл и </a:t>
            </a:r>
            <a:r>
              <a:rPr lang="ru-RU" sz="2400" b="1" dirty="0" err="1" smtClean="0">
                <a:solidFill>
                  <a:schemeClr val="bg1"/>
                </a:solidFill>
              </a:rPr>
              <a:t>Мефодий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22276"/>
            <a:ext cx="7122210" cy="355094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Грамотность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img0.liveinternet.ru/images/attach/c/8/99/310/99310154_1364849374_russia_work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5540897" cy="396044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157192"/>
            <a:ext cx="5544616" cy="1328023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dirty="0" smtClean="0"/>
              <a:t>Широкое распространение записей на</a:t>
            </a:r>
            <a:r>
              <a:rPr lang="en-GB" dirty="0" smtClean="0"/>
              <a:t> </a:t>
            </a:r>
            <a:r>
              <a:rPr lang="ru-RU" dirty="0" smtClean="0"/>
              <a:t>бересте свидетельствует о</a:t>
            </a:r>
            <a:r>
              <a:rPr lang="en-GB" dirty="0" smtClean="0"/>
              <a:t> </a:t>
            </a:r>
            <a:r>
              <a:rPr lang="ru-RU" dirty="0" smtClean="0"/>
              <a:t>довольно высоком уровне образованности значительной части древнерусского населения, особенно в</a:t>
            </a:r>
            <a:r>
              <a:rPr lang="en-GB" dirty="0" smtClean="0"/>
              <a:t> </a:t>
            </a:r>
            <a:r>
              <a:rPr lang="ru-RU" dirty="0" smtClean="0"/>
              <a:t>городах.</a:t>
            </a:r>
            <a:endParaRPr lang="ru-RU" dirty="0"/>
          </a:p>
        </p:txBody>
      </p:sp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Летописец Нестор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НЕСТОР ЛЕТОПИСЕЦ - Дре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88773"/>
            <a:ext cx="3600400" cy="4800534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Покрова на Нерли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7"/>
            <a:ext cx="2952000" cy="4876506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Мозаика Софии Киевской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to-world-travel.ru/img/%D1%81%D0%BE%D0%B1%D0%BE%D1%80/594/594.15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126783" cy="475252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Остромирово Евангелие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10" y="1556792"/>
            <a:ext cx="7114030" cy="439248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1560" y="1857598"/>
            <a:ext cx="237626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1057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78</Words>
  <Application>Microsoft Office PowerPoint</Application>
  <PresentationFormat>Экран (4:3)</PresentationFormat>
  <Paragraphs>39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190</cp:revision>
  <dcterms:created xsi:type="dcterms:W3CDTF">2015-02-19T15:55:24Z</dcterms:created>
  <dcterms:modified xsi:type="dcterms:W3CDTF">2015-10-27T16:04:18Z</dcterms:modified>
</cp:coreProperties>
</file>