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47" r:id="rId2"/>
    <p:sldId id="415" r:id="rId3"/>
    <p:sldId id="351" r:id="rId4"/>
    <p:sldId id="352" r:id="rId5"/>
    <p:sldId id="354" r:id="rId6"/>
    <p:sldId id="355" r:id="rId7"/>
    <p:sldId id="357" r:id="rId8"/>
    <p:sldId id="413" r:id="rId9"/>
    <p:sldId id="358" r:id="rId10"/>
    <p:sldId id="360" r:id="rId11"/>
    <p:sldId id="362" r:id="rId12"/>
    <p:sldId id="356" r:id="rId13"/>
    <p:sldId id="34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2C10"/>
    <a:srgbClr val="633A11"/>
    <a:srgbClr val="985008"/>
    <a:srgbClr val="7D502F"/>
    <a:srgbClr val="7D4915"/>
    <a:srgbClr val="F99F45"/>
    <a:srgbClr val="BE6318"/>
    <a:srgbClr val="FFFFFF"/>
    <a:srgbClr val="000000"/>
    <a:srgbClr val="C4C4C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#Александрова\#BON\0543-Зуев\Закачка\Для презентаций\0543_zuev_mod1_ (0-00-00-00)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2636912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A2C10"/>
                </a:solidFill>
                <a:latin typeface="+mj-lt"/>
              </a:rPr>
              <a:t>Лекция 4</a:t>
            </a:r>
          </a:p>
          <a:p>
            <a:endParaRPr lang="ru-RU" sz="2400" b="1" dirty="0" smtClean="0">
              <a:solidFill>
                <a:srgbClr val="6A2C1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rgbClr val="6A2C10"/>
                </a:solidFill>
              </a:rPr>
              <a:t>ДРЕВНЕРУССКАЯ КУЛЬТУРА</a:t>
            </a:r>
          </a:p>
        </p:txBody>
      </p:sp>
      <p:pic>
        <p:nvPicPr>
          <p:cNvPr id="1026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80728"/>
            <a:ext cx="3672408" cy="518498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2124744" y="4941168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dirty="0" smtClean="0">
              <a:solidFill>
                <a:srgbClr val="6A2C10"/>
              </a:solidFill>
              <a:latin typeface="+mj-lt"/>
            </a:endParaRPr>
          </a:p>
        </p:txBody>
      </p:sp>
      <p:pic>
        <p:nvPicPr>
          <p:cNvPr id="1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Садко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http://www.indostan.ru/forum/foto-video/18408/403620_1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299435"/>
            <a:ext cx="7200800" cy="4649845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932040" y="6165304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err="1" smtClean="0">
                <a:solidFill>
                  <a:schemeClr val="bg1"/>
                </a:solidFill>
              </a:rPr>
              <a:t>Билибин</a:t>
            </a:r>
            <a:r>
              <a:rPr lang="ru-RU" sz="1600" b="1" i="1" dirty="0" smtClean="0">
                <a:solidFill>
                  <a:schemeClr val="bg1"/>
                </a:solidFill>
              </a:rPr>
              <a:t> И. Садко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Андроников монастырь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196752"/>
            <a:ext cx="3816424" cy="5047529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Деревянная скульптура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" name="Picture 2" descr="При нажатии на икону клавишей мыши - возврат на основной каталог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340768"/>
            <a:ext cx="3528392" cy="4833414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smtClean="0">
                <a:solidFill>
                  <a:schemeClr val="bg1"/>
                </a:solidFill>
                <a:latin typeface="+mj-lt"/>
              </a:rPr>
              <a:t>Глава 4</a:t>
            </a:r>
            <a:endParaRPr lang="ru-RU" sz="2400" b="1" dirty="0" smtClean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836299"/>
            <a:ext cx="3672408" cy="5184989"/>
          </a:xfrm>
          <a:prstGeom prst="rect">
            <a:avLst/>
          </a:prstGeom>
          <a:noFill/>
        </p:spPr>
      </p:pic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3968" y="338079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Зуев М. Н., </a:t>
            </a:r>
            <a:r>
              <a:rPr lang="ru-RU" i="1" dirty="0" err="1" smtClean="0">
                <a:solidFill>
                  <a:schemeClr val="bg1"/>
                </a:solidFill>
              </a:rPr>
              <a:t>Лавренов</a:t>
            </a:r>
            <a:r>
              <a:rPr lang="ru-RU" i="1" dirty="0" smtClean="0">
                <a:solidFill>
                  <a:schemeClr val="bg1"/>
                </a:solidFill>
              </a:rPr>
              <a:t> С. Я.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История России </a:t>
            </a:r>
            <a:r>
              <a:rPr lang="ru-RU" dirty="0" smtClean="0">
                <a:solidFill>
                  <a:schemeClr val="bg1"/>
                </a:solidFill>
              </a:rPr>
              <a:t>: учебник и практикум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для 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3-е изд., пер. и доп.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М. : </a:t>
            </a:r>
            <a:r>
              <a:rPr lang="ru-RU" dirty="0" err="1" smtClean="0">
                <a:solidFill>
                  <a:schemeClr val="bg1"/>
                </a:solidFill>
              </a:rPr>
              <a:t>Юрайт</a:t>
            </a:r>
            <a:r>
              <a:rPr lang="ru-RU" dirty="0" smtClean="0">
                <a:solidFill>
                  <a:schemeClr val="bg1"/>
                </a:solidFill>
              </a:rPr>
              <a:t>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67944" y="1196752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4</a:t>
            </a:r>
          </a:p>
          <a:p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ДРЕВНЕРУССКАЯ КУЛЬТУРА</a:t>
            </a:r>
          </a:p>
        </p:txBody>
      </p:sp>
      <p:pic>
        <p:nvPicPr>
          <p:cNvPr id="1026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836299"/>
            <a:ext cx="3672408" cy="5184989"/>
          </a:xfrm>
          <a:prstGeom prst="rect">
            <a:avLst/>
          </a:prstGeom>
          <a:noFill/>
        </p:spPr>
      </p:pic>
      <p:sp>
        <p:nvSpPr>
          <p:cNvPr id="53" name="Прямоугольник 52"/>
          <p:cNvSpPr/>
          <p:nvPr/>
        </p:nvSpPr>
        <p:spPr>
          <a:xfrm>
            <a:off x="3888432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История России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4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4907" y="1729632"/>
            <a:ext cx="4325525" cy="187200"/>
          </a:xfrm>
          <a:prstGeom prst="rect">
            <a:avLst/>
          </a:prstGeom>
          <a:noFill/>
        </p:spPr>
      </p:pic>
      <p:pic>
        <p:nvPicPr>
          <p:cNvPr id="5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33265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Былины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://chempion18.ru/pictures/content/tri_bogati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7256936" cy="4698504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788024" y="6165304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Васнецов В. Три богатыря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11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Кирилл и </a:t>
            </a:r>
            <a:r>
              <a:rPr lang="ru-RU" sz="2400" b="1" dirty="0" err="1" smtClean="0">
                <a:solidFill>
                  <a:schemeClr val="bg1"/>
                </a:solidFill>
              </a:rPr>
              <a:t>Мефодий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822276"/>
            <a:ext cx="7122210" cy="3550940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Грамотность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" name="Picture 2" descr="http://img0.liveinternet.ru/images/attach/c/8/99/310/99310154_1364849374_russia_work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340768"/>
            <a:ext cx="5540897" cy="3960440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27584" y="5157192"/>
            <a:ext cx="5544616" cy="1328023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dirty="0" smtClean="0"/>
              <a:t>Широкое распространение записей на</a:t>
            </a:r>
            <a:r>
              <a:rPr lang="en-GB" dirty="0" smtClean="0"/>
              <a:t> </a:t>
            </a:r>
            <a:r>
              <a:rPr lang="ru-RU" dirty="0" smtClean="0"/>
              <a:t>бересте свидетельствует о</a:t>
            </a:r>
            <a:r>
              <a:rPr lang="en-GB" dirty="0" smtClean="0"/>
              <a:t> </a:t>
            </a:r>
            <a:r>
              <a:rPr lang="ru-RU" dirty="0" smtClean="0"/>
              <a:t>довольно высоком уровне образованности значительной части древнерусского населения, особенно в</a:t>
            </a:r>
            <a:r>
              <a:rPr lang="en-GB" dirty="0" smtClean="0"/>
              <a:t> </a:t>
            </a:r>
            <a:r>
              <a:rPr lang="ru-RU" dirty="0" smtClean="0"/>
              <a:t>городах.</a:t>
            </a:r>
            <a:endParaRPr lang="ru-RU" dirty="0"/>
          </a:p>
        </p:txBody>
      </p:sp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Летописец Нестор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1" name="Picture 2" descr="НЕСТОР ЛЕТОПИСЕЦ - Дре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388773"/>
            <a:ext cx="3600400" cy="4800534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Покрова на Нерли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340767"/>
            <a:ext cx="2952000" cy="4876506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Мозаика Софии Киевской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1" name="Picture 2" descr="http://www.to-world-travel.ru/img/%D1%81%D0%BE%D0%B1%D0%BE%D1%80/594/594.15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340768"/>
            <a:ext cx="5126783" cy="4752528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Остромирово Евангелие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8410" y="1556792"/>
            <a:ext cx="7114030" cy="4392488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11560" y="1857598"/>
            <a:ext cx="2376264" cy="923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1057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78</Words>
  <Application>Microsoft Office PowerPoint</Application>
  <PresentationFormat>Экран (4:3)</PresentationFormat>
  <Paragraphs>39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190</cp:revision>
  <dcterms:created xsi:type="dcterms:W3CDTF">2015-02-19T15:55:24Z</dcterms:created>
  <dcterms:modified xsi:type="dcterms:W3CDTF">2015-10-27T16:04:18Z</dcterms:modified>
</cp:coreProperties>
</file>