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15" r:id="rId2"/>
    <p:sldId id="352" r:id="rId3"/>
    <p:sldId id="417" r:id="rId4"/>
    <p:sldId id="351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34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449"/>
    <a:srgbClr val="6A2C10"/>
    <a:srgbClr val="3B7396"/>
    <a:srgbClr val="70B6E2"/>
    <a:srgbClr val="1D5175"/>
    <a:srgbClr val="633A11"/>
    <a:srgbClr val="985008"/>
    <a:srgbClr val="7D502F"/>
    <a:srgbClr val="7D4915"/>
    <a:srgbClr val="F99F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>
        <p:scale>
          <a:sx n="100" d="100"/>
          <a:sy n="100" d="100"/>
        </p:scale>
        <p:origin x="-19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4449">
                <a:alpha val="37000"/>
              </a:srgbClr>
            </a:gs>
            <a:gs pos="100000">
              <a:srgbClr val="774449">
                <a:alpha val="93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29/01/16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119675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13</a:t>
            </a:r>
          </a:p>
          <a:p>
            <a:pPr algn="r"/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Россия в годы великих потрясений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392488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История России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Главы 15, 16 учебников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9" name="Группа 67"/>
          <p:cNvGrpSpPr/>
          <p:nvPr/>
        </p:nvGrpSpPr>
        <p:grpSpPr>
          <a:xfrm>
            <a:off x="5244720" y="1772816"/>
            <a:ext cx="3630364" cy="72008"/>
            <a:chOff x="4596648" y="1772816"/>
            <a:chExt cx="3630364" cy="7200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46" name="Picture 2" descr="X:\Учебные курсы\Контент\Курсы\5908_История России_3 модуля_Кириллов\Закачка\5908_3_978-5-9916-4946-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692696"/>
            <a:ext cx="3266540" cy="4611954"/>
          </a:xfrm>
          <a:prstGeom prst="rect">
            <a:avLst/>
          </a:prstGeom>
          <a:noFill/>
        </p:spPr>
      </p:pic>
      <p:pic>
        <p:nvPicPr>
          <p:cNvPr id="48" name="Picture 2" descr="X:\Учебные курсы\Контент\Курсы\5908_История России_3 модуля_Кириллов\Закачка\456_18_978-5-9916-3511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593651"/>
            <a:ext cx="3288998" cy="4643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051" name="Picture 3" descr="X:\Учебные курсы\Контент\Курсы\5908_История России_3 модуля_Кириллов\Закачка\Модуль 3 (История России в 1917-2015 гг.)\Лекция 13\Илл\13-09-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0"/>
            <a:ext cx="5904656" cy="6850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0243" name="Picture 3" descr="C:\#Александрова\#BON\5908 - История России - Кириллов\Закачка\Модуль 3 (История России в 1917-2015 гг.)\Лекция 13\Илл\13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0648"/>
            <a:ext cx="732898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1267" name="Picture 3" descr="C:\#Александрова\#BON\5908 - История России - Кириллов\Закачка\Модуль 3 (История России в 1917-2015 гг.)\Лекция 13\Илл\13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1538"/>
            <a:ext cx="8100000" cy="6185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2291" name="Picture 3" descr="C:\#Александрова\#BON\5908 - История России - Кириллов\Закачка\Модуль 3 (История России в 1917-2015 гг.)\Лекция 13\Илл\13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76672"/>
            <a:ext cx="4896891" cy="62646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-2738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Первые декреты Советской власти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3315" name="Picture 3" descr="C:\#Александрова\#BON\5908 - История России - Кириллов\Закачка\Модуль 3 (История России в 1917-2015 гг.)\Лекция 13\Илл\13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8639"/>
            <a:ext cx="5256584" cy="6483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4339" name="Picture 3" descr="C:\#Александрова\#BON\5908 - История России - Кириллов\Закачка\Модуль 3 (История России в 1917-2015 гг.)\Лекция 13\Илл\13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2273" y="332656"/>
            <a:ext cx="6124063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5363" name="Picture 3" descr="C:\#Александрова\#BON\5908 - История России - Кириллов\Закачка\Модуль 3 (История России в 1917-2015 гг.)\Лекция 13\Илл\13-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868" y="136078"/>
            <a:ext cx="5698436" cy="6749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6387" name="Picture 3" descr="C:\#Александрова\#BON\5908 - История России - Кириллов\Закачка\Модуль 3 (История России в 1917-2015 гг.)\Лекция 13\Илл\13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48680"/>
            <a:ext cx="9108504" cy="6250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8701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Хроника главных событий Гражданской войны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7411" name="Picture 3" descr="C:\#Александрова\#BON\5908 - История России - Кириллов\Закачка\Модуль 3 (История России в 1917-2015 гг.)\Лекция 13\Илл\13-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8640"/>
            <a:ext cx="5730321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53250" name="Picture 2" descr="C:\#Александрова\#BON\5908 - История России - Кириллов\Закачка\Модуль 3 (История России в 1917-2015 гг.)\Лекция 13\Илл\13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092"/>
            <a:ext cx="4824536" cy="7015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028" name="Picture 4" descr="C:\#Александрова\#BON\5908 - История России - Кириллов\Закачка\Модуль 3 (История России в 1917-2015 гг.)\Лекция 13\Илл\13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4752528" cy="6910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54274" name="Picture 2" descr="C:\#Александрова\#BON\5908 - История России - Кириллов\Закачка\Модуль 3 (История России в 1917-2015 гг.)\Лекция 13\Илл\13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8" y="451159"/>
            <a:ext cx="7358802" cy="64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Учебные курсы\Контент\Курсы\5908_История России_3 модуля_Кириллов\Закачка\5908_3_978-5-9916-4946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692696"/>
            <a:ext cx="3266540" cy="4611954"/>
          </a:xfrm>
          <a:prstGeom prst="rect">
            <a:avLst/>
          </a:prstGeom>
          <a:noFill/>
        </p:spPr>
      </p:pic>
      <p:pic>
        <p:nvPicPr>
          <p:cNvPr id="25602" name="Picture 2" descr="X:\Учебные курсы\Контент\Курсы\5908_История России_3 модуля_Кириллов\Закачка\456_18_978-5-9916-3511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93651"/>
            <a:ext cx="3288998" cy="46436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026602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расскажут базовые учебники</a:t>
            </a:r>
          </a:p>
          <a:p>
            <a:pPr algn="r"/>
            <a:r>
              <a:rPr lang="ru-RU" sz="2400" b="1" smtClean="0">
                <a:solidFill>
                  <a:schemeClr val="bg1"/>
                </a:solidFill>
                <a:latin typeface="+mj-lt"/>
              </a:rPr>
              <a:t>Главы 15, 16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42088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Кириллов, В. В.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для технических вузов</a:t>
            </a:r>
            <a:r>
              <a:rPr lang="ru-RU" dirty="0" smtClean="0">
                <a:solidFill>
                  <a:schemeClr val="bg1"/>
                </a:solidFill>
              </a:rPr>
              <a:t> : учебник для академического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 / В. В. Кириллов, М.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А.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Бравина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М. : Издательство Юрайт, 2015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2040" y="436510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Кириллов, В. В.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</a:t>
            </a:r>
            <a:r>
              <a:rPr lang="ru-RU" dirty="0" smtClean="0">
                <a:solidFill>
                  <a:schemeClr val="bg1"/>
                </a:solidFill>
              </a:rPr>
              <a:t>: учебное пособие для академического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 /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В. В. Кириллов.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М. : Издательство Юрайт, 2016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4" name="Группа 67"/>
          <p:cNvGrpSpPr/>
          <p:nvPr/>
        </p:nvGrpSpPr>
        <p:grpSpPr>
          <a:xfrm>
            <a:off x="5244720" y="2276872"/>
            <a:ext cx="3630364" cy="72008"/>
            <a:chOff x="4596648" y="1772816"/>
            <a:chExt cx="3630364" cy="720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026" name="Picture 2" descr="X:\Учебные курсы\Контент\Курсы\5908_История России_3 модуля_Кириллов\Закачка\Модуль 3 (История России в 1917-2015 гг.)\Лекция 13\Илл\13-02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901766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8701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Временное правительство в 1917 г. и его кризисы</a:t>
            </a:r>
          </a:p>
        </p:txBody>
      </p:sp>
      <p:pic>
        <p:nvPicPr>
          <p:cNvPr id="3077" name="Picture 5" descr="C:\#Александрова\#BON\5908 - История России - Кириллов\Закачка\Модуль 3 (История России в 1917-2015 гг.)\Лекция 13\Илл\13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7632848" cy="6101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1906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Политика Временного правительства</a:t>
            </a:r>
          </a:p>
        </p:txBody>
      </p:sp>
      <p:pic>
        <p:nvPicPr>
          <p:cNvPr id="4099" name="Picture 3" descr="C:\#Александрова\#BON\5908 - История России - Кириллов\Закачка\Модуль 3 (История России в 1917-2015 гг.)\Лекция 13\Илл\13-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55264"/>
            <a:ext cx="8100000" cy="46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5123" name="Picture 3" descr="C:\#Александрова\#BON\5908 - История России - Кириллов\Закачка\Модуль 3 (История России в 1917-2015 гг.)\Лекция 13\Илл\13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7938"/>
            <a:ext cx="6780099" cy="6267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6147" name="Picture 3" descr="C:\#Александрова\#BON\5908 - История России - Кириллов\Закачка\Модуль 3 (История России в 1917-2015 гг.)\Лекция 13\Илл\13-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307" y="332656"/>
            <a:ext cx="6490045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7171" name="Picture 3" descr="C:\#Александрова\#BON\5908 - История России - Кириллов\Закачка\Модуль 3 (История России в 1917-2015 гг.)\Лекция 13\Илл\13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8612"/>
            <a:ext cx="8064000" cy="2084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8195" name="Picture 3" descr="C:\#Александрова\#BON\5908 - История России - Кириллов\Закачка\Модуль 3 (История России в 1917-2015 гг.)\Лекция 13\Илл\13-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9106"/>
            <a:ext cx="7255579" cy="62142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1663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Политика Временного правительства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81</Words>
  <Application>Microsoft Office PowerPoint</Application>
  <PresentationFormat>Экран (4:3)</PresentationFormat>
  <Paragraphs>36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248</cp:revision>
  <dcterms:created xsi:type="dcterms:W3CDTF">2015-02-19T15:55:24Z</dcterms:created>
  <dcterms:modified xsi:type="dcterms:W3CDTF">2016-01-29T07:52:58Z</dcterms:modified>
</cp:coreProperties>
</file>