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415" r:id="rId2"/>
    <p:sldId id="352" r:id="rId3"/>
    <p:sldId id="417" r:id="rId4"/>
    <p:sldId id="351" r:id="rId5"/>
    <p:sldId id="418" r:id="rId6"/>
    <p:sldId id="419" r:id="rId7"/>
    <p:sldId id="420" r:id="rId8"/>
    <p:sldId id="421" r:id="rId9"/>
    <p:sldId id="422" r:id="rId10"/>
    <p:sldId id="423" r:id="rId11"/>
    <p:sldId id="424" r:id="rId12"/>
    <p:sldId id="425" r:id="rId13"/>
    <p:sldId id="426" r:id="rId14"/>
    <p:sldId id="428" r:id="rId15"/>
    <p:sldId id="429" r:id="rId16"/>
    <p:sldId id="430" r:id="rId17"/>
    <p:sldId id="431" r:id="rId18"/>
    <p:sldId id="432" r:id="rId19"/>
    <p:sldId id="433" r:id="rId20"/>
    <p:sldId id="434" r:id="rId21"/>
    <p:sldId id="34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74449"/>
    <a:srgbClr val="6A2C10"/>
    <a:srgbClr val="3B7396"/>
    <a:srgbClr val="70B6E2"/>
    <a:srgbClr val="1D5175"/>
    <a:srgbClr val="633A11"/>
    <a:srgbClr val="985008"/>
    <a:srgbClr val="7D502F"/>
    <a:srgbClr val="7D4915"/>
    <a:srgbClr val="F99F45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6" autoAdjust="0"/>
    <p:restoredTop sz="94688" autoAdjust="0"/>
  </p:normalViewPr>
  <p:slideViewPr>
    <p:cSldViewPr>
      <p:cViewPr>
        <p:scale>
          <a:sx n="100" d="100"/>
          <a:sy n="100" d="100"/>
        </p:scale>
        <p:origin x="-1950" y="-3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E8AB6D-A79D-4C2F-8661-DBDDE167A490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77D6FB-4E73-4863-8B20-2C6312BBEE9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7D6FB-4E73-4863-8B20-2C6312BBEE9D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74449">
                <a:alpha val="37000"/>
              </a:srgbClr>
            </a:gs>
            <a:gs pos="100000">
              <a:srgbClr val="774449">
                <a:alpha val="93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BFBD-687C-468F-B5D4-542567773949}" type="datetimeFigureOut">
              <a:rPr lang="ru-RU" smtClean="0"/>
              <a:pPr/>
              <a:t>29/01/16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70CCE3-133B-45F0-8696-FB694CAF7F47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148064" y="1196752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13</a:t>
            </a:r>
          </a:p>
          <a:p>
            <a:pPr algn="r"/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>
                <a:solidFill>
                  <a:schemeClr val="bg1"/>
                </a:solidFill>
              </a:rPr>
              <a:t>Россия в годы великих потрясений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4392488" y="537321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Курс: История России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</a:rPr>
              <a:t>Главы 15, 16 учебников</a:t>
            </a:r>
            <a:endParaRPr lang="ru-RU" sz="1600" dirty="0">
              <a:solidFill>
                <a:schemeClr val="bg1"/>
              </a:solidFill>
            </a:endParaRPr>
          </a:p>
        </p:txBody>
      </p:sp>
      <p:grpSp>
        <p:nvGrpSpPr>
          <p:cNvPr id="59" name="Группа 67"/>
          <p:cNvGrpSpPr/>
          <p:nvPr/>
        </p:nvGrpSpPr>
        <p:grpSpPr>
          <a:xfrm>
            <a:off x="5244720" y="1772816"/>
            <a:ext cx="3630364" cy="72008"/>
            <a:chOff x="4596648" y="1772816"/>
            <a:chExt cx="3630364" cy="72008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2" name="Прямоугольник 61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8" name="Прямоугольник 67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Прямоугольник 68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2" name="Прямоугольник 71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Прямоугольник 73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5" name="Прямоугольник 74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6" name="Прямоугольник 75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7" name="Прямоугольник 76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Прямоугольник 77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9" name="Прямоугольник 78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Прямоугольник 79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1" name="Прямоугольник 80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6" name="Прямоугольник 85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Прямоугольник 86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0" name="Прямоугольник 89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1" name="Прямоугольник 90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Прямоугольник 91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3" name="Прямоугольник 92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4" name="Прямоугольник 93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5" name="Прямоугольник 94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Прямоугольник 97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9" name="Прямоугольник 98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0" name="Прямоугольник 99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3" name="Прямоугольник 102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46" name="Picture 2" descr="X:\Учебные курсы\Контент\Курсы\5908_История России_3 модуля_Кириллов\Закачка\5908_3_978-5-9916-4946-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540568" y="692696"/>
            <a:ext cx="3266540" cy="4611954"/>
          </a:xfrm>
          <a:prstGeom prst="rect">
            <a:avLst/>
          </a:prstGeom>
          <a:noFill/>
        </p:spPr>
      </p:pic>
      <p:pic>
        <p:nvPicPr>
          <p:cNvPr id="48" name="Picture 2" descr="X:\Учебные курсы\Контент\Курсы\5908_История России_3 модуля_Кириллов\Закачка\456_18_978-5-9916-3511-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31640" y="1593651"/>
            <a:ext cx="3288998" cy="46436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2051" name="Picture 3" descr="X:\Учебные курсы\Контент\Курсы\5908_История России_3 модуля_Кириллов\Закачка\Модуль 3 (История России в 1917-2015 гг.)\Лекция 13\Илл\13-09-0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0"/>
            <a:ext cx="5904656" cy="68500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0243" name="Picture 3" descr="C:\#Александрова\#BON\5908 - История России - Кириллов\Закачка\Модуль 3 (История России в 1917-2015 гг.)\Лекция 13\Илл\13-1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260648"/>
            <a:ext cx="7328982" cy="64807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1267" name="Picture 3" descr="C:\#Александрова\#BON\5908 - История России - Кириллов\Закачка\Модуль 3 (История России в 1917-2015 гг.)\Лекция 13\Илл\13-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411538"/>
            <a:ext cx="8100000" cy="61858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2291" name="Picture 3" descr="C:\#Александрова\#BON\5908 - История России - Кириллов\Закачка\Модуль 3 (История России в 1917-2015 гг.)\Лекция 13\Илл\13-1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476672"/>
            <a:ext cx="4896891" cy="626469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3568" y="-27384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Первые декреты Советской власти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3315" name="Picture 3" descr="C:\#Александрова\#BON\5908 - История России - Кириллов\Закачка\Модуль 3 (История России в 1917-2015 гг.)\Лекция 13\Илл\13-1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188639"/>
            <a:ext cx="5256584" cy="64835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4339" name="Picture 3" descr="C:\#Александрова\#BON\5908 - История России - Кириллов\Закачка\Модуль 3 (История России в 1917-2015 гг.)\Лекция 13\Илл\13-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2273" y="332656"/>
            <a:ext cx="6124063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5363" name="Picture 3" descr="C:\#Александрова\#BON\5908 - История России - Кириллов\Закачка\Модуль 3 (История России в 1917-2015 гг.)\Лекция 13\Илл\13-1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09868" y="136078"/>
            <a:ext cx="5698436" cy="6749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6387" name="Picture 3" descr="C:\#Александрова\#BON\5908 - История России - Кириллов\Закачка\Модуль 3 (История России в 1917-2015 гг.)\Лекция 13\Илл\13-1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496" y="548680"/>
            <a:ext cx="9108504" cy="625035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3568" y="87015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Хроника главных событий Гражданской войны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7411" name="Picture 3" descr="C:\#Александрова\#BON\5908 - История России - Кириллов\Закачка\Модуль 3 (История России в 1917-2015 гг.)\Лекция 13\Илл\13-1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63688" y="188640"/>
            <a:ext cx="5730321" cy="65527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53250" name="Picture 2" descr="C:\#Александрова\#BON\5908 - История России - Кириллов\Закачка\Модуль 3 (История России в 1917-2015 гг.)\Лекция 13\Илл\13-1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51720" y="14092"/>
            <a:ext cx="4824536" cy="70153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028" name="Picture 4" descr="C:\#Александрова\#BON\5908 - История России - Кириллов\Закачка\Модуль 3 (История России в 1917-2015 гг.)\Лекция 13\Илл\13-0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0"/>
            <a:ext cx="4752528" cy="6910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54274" name="Picture 2" descr="C:\#Александрова\#BON\5908 - История России - Кириллов\Закачка\Модуль 3 (История России в 1917-2015 гг.)\Лекция 13\Илл\13-19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3598" y="451159"/>
            <a:ext cx="7358802" cy="64342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X:\Учебные курсы\Контент\Курсы\5908_История России_3 модуля_Кириллов\Закачка\5908_3_978-5-9916-4946-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40568" y="692696"/>
            <a:ext cx="3266540" cy="4611954"/>
          </a:xfrm>
          <a:prstGeom prst="rect">
            <a:avLst/>
          </a:prstGeom>
          <a:noFill/>
        </p:spPr>
      </p:pic>
      <p:pic>
        <p:nvPicPr>
          <p:cNvPr id="25602" name="Picture 2" descr="X:\Учебные курсы\Контент\Курсы\5908_История России_3 модуля_Кириллов\Закачка\456_18_978-5-9916-3511-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593651"/>
            <a:ext cx="3288998" cy="464366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572000" y="1026602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latin typeface="+mj-lt"/>
              </a:rPr>
              <a:t>расскажут базовые учебники</a:t>
            </a:r>
          </a:p>
          <a:p>
            <a:pPr algn="r"/>
            <a:r>
              <a:rPr lang="ru-RU" sz="2400" b="1" smtClean="0">
                <a:solidFill>
                  <a:schemeClr val="bg1"/>
                </a:solidFill>
                <a:latin typeface="+mj-lt"/>
              </a:rPr>
              <a:t>Главы 15, 16</a:t>
            </a:r>
            <a:endParaRPr lang="ru-RU" sz="2400" b="1" dirty="0" smtClean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32040" y="2420888"/>
            <a:ext cx="4032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Кириллов, В. В.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История России для технических вузов</a:t>
            </a:r>
            <a:r>
              <a:rPr lang="ru-RU" dirty="0" smtClean="0">
                <a:solidFill>
                  <a:schemeClr val="bg1"/>
                </a:solidFill>
              </a:rPr>
              <a:t> : учебник для академического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 / В. В. Кириллов, М.</a:t>
            </a:r>
            <a:r>
              <a:rPr lang="ru-RU" dirty="0" smtClean="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ru-RU" dirty="0" smtClean="0">
                <a:solidFill>
                  <a:schemeClr val="bg1"/>
                </a:solidFill>
              </a:rPr>
              <a:t>А.</a:t>
            </a:r>
            <a:r>
              <a:rPr lang="ru-RU" dirty="0" smtClean="0">
                <a:solidFill>
                  <a:schemeClr val="bg1"/>
                </a:solidFill>
                <a:latin typeface="Times New Roman"/>
                <a:cs typeface="Times New Roman"/>
              </a:rPr>
              <a:t> </a:t>
            </a:r>
            <a:r>
              <a:rPr lang="ru-RU" dirty="0" err="1" smtClean="0">
                <a:solidFill>
                  <a:schemeClr val="bg1"/>
                </a:solidFill>
              </a:rPr>
              <a:t>Бравина</a:t>
            </a:r>
            <a:r>
              <a:rPr lang="ru-RU" dirty="0" smtClean="0">
                <a:solidFill>
                  <a:schemeClr val="bg1"/>
                </a:solidFill>
              </a:rPr>
              <a:t>. 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М. : Издательство Юрайт, 2015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932040" y="4365104"/>
            <a:ext cx="40324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</a:rPr>
              <a:t>Кириллов, В. В. </a:t>
            </a:r>
            <a:br>
              <a:rPr lang="ru-RU" i="1" dirty="0" smtClean="0">
                <a:solidFill>
                  <a:schemeClr val="bg1"/>
                </a:solidFill>
              </a:rPr>
            </a:br>
            <a:r>
              <a:rPr lang="ru-RU" b="1" dirty="0" smtClean="0">
                <a:solidFill>
                  <a:schemeClr val="bg1"/>
                </a:solidFill>
              </a:rPr>
              <a:t>История России </a:t>
            </a:r>
            <a:r>
              <a:rPr lang="ru-RU" dirty="0" smtClean="0">
                <a:solidFill>
                  <a:schemeClr val="bg1"/>
                </a:solidFill>
              </a:rPr>
              <a:t>: учебное пособие для академического </a:t>
            </a:r>
            <a:r>
              <a:rPr lang="ru-RU" dirty="0" err="1" smtClean="0">
                <a:solidFill>
                  <a:schemeClr val="bg1"/>
                </a:solidFill>
              </a:rPr>
              <a:t>бакалавриата</a:t>
            </a:r>
            <a:r>
              <a:rPr lang="ru-RU" dirty="0" smtClean="0">
                <a:solidFill>
                  <a:schemeClr val="bg1"/>
                </a:solidFill>
              </a:rPr>
              <a:t> / 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В. В. Кириллов.</a:t>
            </a:r>
            <a:br>
              <a:rPr lang="ru-RU" dirty="0" smtClean="0">
                <a:solidFill>
                  <a:schemeClr val="bg1"/>
                </a:solidFill>
              </a:rPr>
            </a:br>
            <a:r>
              <a:rPr lang="ru-RU" dirty="0" smtClean="0">
                <a:solidFill>
                  <a:schemeClr val="bg1"/>
                </a:solidFill>
              </a:rPr>
              <a:t>М. : Издательство Юрайт, 2016 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14" name="Группа 67"/>
          <p:cNvGrpSpPr/>
          <p:nvPr/>
        </p:nvGrpSpPr>
        <p:grpSpPr>
          <a:xfrm>
            <a:off x="5244720" y="2276872"/>
            <a:ext cx="3630364" cy="72008"/>
            <a:chOff x="4596648" y="1772816"/>
            <a:chExt cx="3630364" cy="72008"/>
          </a:xfrm>
        </p:grpSpPr>
        <p:sp>
          <p:nvSpPr>
            <p:cNvPr id="15" name="Прямоугольник 14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8" name="Прямоугольник 47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Прямоугольник 48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1026" name="Picture 2" descr="X:\Учебные курсы\Контент\Курсы\5908_История России_3 модуля_Кириллов\Закачка\Модуль 3 (История России в 1917-2015 гг.)\Лекция 13\Илл\13-02-0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404664"/>
            <a:ext cx="9017667" cy="61926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683568" y="87015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Временное правительство в 1917 г. и его кризисы</a:t>
            </a:r>
          </a:p>
        </p:txBody>
      </p:sp>
      <p:pic>
        <p:nvPicPr>
          <p:cNvPr id="3077" name="Picture 5" descr="C:\#Александрова\#BON\5908 - История России - Кириллов\Закачка\Модуль 3 (История России в 1917-2015 гг.)\Лекция 13\Илл\13-0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620688"/>
            <a:ext cx="7632848" cy="61015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519063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Политика Временного правительства</a:t>
            </a:r>
          </a:p>
        </p:txBody>
      </p:sp>
      <p:pic>
        <p:nvPicPr>
          <p:cNvPr id="4099" name="Picture 3" descr="C:\#Александрова\#BON\5908 - История России - Кириллов\Закачка\Модуль 3 (История России в 1917-2015 гг.)\Лекция 13\Илл\13-0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155264"/>
            <a:ext cx="8100000" cy="465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5123" name="Picture 3" descr="C:\#Александрова\#BON\5908 - История России - Кириллов\Закачка\Модуль 3 (История России в 1917-2015 гг.)\Лекция 13\Илл\13-05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257938"/>
            <a:ext cx="6780099" cy="62674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6147" name="Picture 3" descr="C:\#Александрова\#BON\5908 - История России - Кириллов\Закачка\Модуль 3 (История России в 1917-2015 гг.)\Лекция 13\Илл\13-06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0307" y="332656"/>
            <a:ext cx="6490045" cy="62646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7171" name="Picture 3" descr="C:\#Александрова\#BON\5908 - История России - Кириллов\Закачка\Модуль 3 (История России в 1917-2015 гг.)\Лекция 13\Илл\13-0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848612"/>
            <a:ext cx="8064000" cy="20844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pic>
        <p:nvPicPr>
          <p:cNvPr id="8195" name="Picture 3" descr="C:\#Александрова\#BON\5908 - История России - Кириллов\Закачка\Модуль 3 (История России в 1917-2015 гг.)\Лекция 13\Илл\13-08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599106"/>
            <a:ext cx="7255579" cy="621427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3568" y="116632"/>
            <a:ext cx="77768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Политика Временного правительства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2571</TotalTime>
  <Words>81</Words>
  <Application>Microsoft Office PowerPoint</Application>
  <PresentationFormat>Экран (4:3)</PresentationFormat>
  <Paragraphs>36</Paragraphs>
  <Slides>21</Slides>
  <Notes>21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Здесь будет большая красочная цитата о чем-то</dc:title>
  <dc:creator>a.safonov</dc:creator>
  <cp:lastModifiedBy>d.aleksandrova</cp:lastModifiedBy>
  <cp:revision>248</cp:revision>
  <dcterms:created xsi:type="dcterms:W3CDTF">2015-02-19T15:55:24Z</dcterms:created>
  <dcterms:modified xsi:type="dcterms:W3CDTF">2016-01-29T07:52:58Z</dcterms:modified>
</cp:coreProperties>
</file>