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95" r:id="rId2"/>
    <p:sldId id="296" r:id="rId3"/>
    <p:sldId id="315" r:id="rId4"/>
    <p:sldId id="316" r:id="rId5"/>
    <p:sldId id="313" r:id="rId6"/>
    <p:sldId id="310" r:id="rId7"/>
    <p:sldId id="314" r:id="rId8"/>
    <p:sldId id="301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9F45"/>
    <a:srgbClr val="F9F945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50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E8AB6D-A79D-4C2F-8661-DBDDE167A490}" type="datetimeFigureOut">
              <a:rPr lang="ru-RU" smtClean="0"/>
              <a:pPr/>
              <a:t>20/02/15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77D6FB-4E73-4863-8B20-2C6312BBEE9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7.5.1.01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7.3.1.01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7.3.1.01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7.3.1.01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7.3.1.01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7.3.1.01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7.3.1.01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7.5.1.01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20/02/15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20/02/15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20/02/15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20/02/15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20/02/15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20/02/15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20/02/15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20/02/15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20/02/15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20/02/15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20/02/15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BBFBD-687C-468F-B5D4-542567773949}" type="datetimeFigureOut">
              <a:rPr lang="ru-RU" smtClean="0"/>
              <a:pPr/>
              <a:t>20/02/15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70CCE3-133B-45F0-8696-FB694CAF7F4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альтернативный процесс 3"/>
          <p:cNvSpPr/>
          <p:nvPr/>
        </p:nvSpPr>
        <p:spPr>
          <a:xfrm>
            <a:off x="971600" y="548680"/>
            <a:ext cx="7200800" cy="4320480"/>
          </a:xfrm>
          <a:prstGeom prst="flowChartAlternateProcess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851920" y="1196752"/>
            <a:ext cx="3960440" cy="1938992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Лекция 7.</a:t>
            </a:r>
            <a:r>
              <a:rPr lang="en-US" sz="2400" b="1" dirty="0" smtClean="0"/>
              <a:t>5</a:t>
            </a:r>
            <a:r>
              <a:rPr lang="ru-RU" sz="2400" b="1" dirty="0" smtClean="0"/>
              <a:t>.</a:t>
            </a:r>
          </a:p>
          <a:p>
            <a:endParaRPr lang="ru-RU" sz="2400" b="1" dirty="0" smtClean="0">
              <a:latin typeface="Arial Black" pitchFamily="34" charset="0"/>
            </a:endParaRPr>
          </a:p>
          <a:p>
            <a:r>
              <a:rPr lang="ru-RU" sz="2400" dirty="0" smtClean="0">
                <a:latin typeface="Arial Black" pitchFamily="34" charset="0"/>
              </a:rPr>
              <a:t>Судебный этикет: понятие, основные требования</a:t>
            </a:r>
            <a:endParaRPr lang="ru-RU" sz="2400" dirty="0">
              <a:latin typeface="Arial Black" pitchFamily="34" charset="0"/>
            </a:endParaRPr>
          </a:p>
        </p:txBody>
      </p:sp>
      <p:pic>
        <p:nvPicPr>
          <p:cNvPr id="9523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1268760"/>
            <a:ext cx="184785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U:\3649\01_Кони_А.Ф\22_Honore Daumier. A Famous Motive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1268760"/>
            <a:ext cx="7200800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899592" y="548680"/>
            <a:ext cx="7344816" cy="461665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Судебный этикет</a:t>
            </a:r>
            <a:endParaRPr lang="ru-RU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6012160" y="1772816"/>
            <a:ext cx="2160240" cy="369332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О. Домье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99592" y="548680"/>
            <a:ext cx="7344816" cy="461665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Нормы этикета</a:t>
            </a:r>
            <a:endParaRPr lang="ru-RU" sz="2400" dirty="0"/>
          </a:p>
        </p:txBody>
      </p:sp>
      <p:pic>
        <p:nvPicPr>
          <p:cNvPr id="37890" name="Picture 2" descr="http://cp12.nevsepic.com.ua/75/1352561710-0156119-www.nevsepic.com.u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1268760"/>
            <a:ext cx="7257035" cy="468052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012160" y="1484784"/>
            <a:ext cx="2160240" cy="369332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Суд Пугачева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99592" y="548680"/>
            <a:ext cx="7344816" cy="461665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Нормы этикета</a:t>
            </a:r>
            <a:endParaRPr lang="ru-RU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1196752"/>
            <a:ext cx="7271722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5652120" y="5229200"/>
            <a:ext cx="2520280" cy="369332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Дореволюционный суд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99592" y="548680"/>
            <a:ext cx="7344816" cy="461665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Нормы этикета</a:t>
            </a:r>
            <a:endParaRPr lang="ru-RU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1268760"/>
            <a:ext cx="7122041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4067944" y="5795972"/>
            <a:ext cx="4032448" cy="369332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Интерьер суда.</a:t>
            </a:r>
            <a:r>
              <a:rPr lang="en-US" dirty="0" smtClean="0"/>
              <a:t> </a:t>
            </a:r>
            <a:r>
              <a:rPr lang="ru-RU" dirty="0" smtClean="0"/>
              <a:t>Мебель «</a:t>
            </a:r>
            <a:r>
              <a:rPr lang="ru-RU" dirty="0" err="1" smtClean="0"/>
              <a:t>Роскомплект</a:t>
            </a:r>
            <a:r>
              <a:rPr lang="ru-RU" dirty="0" smtClean="0"/>
              <a:t>»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99592" y="548680"/>
            <a:ext cx="7344816" cy="461665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Поведение судей и судебных работников</a:t>
            </a:r>
            <a:endParaRPr lang="ru-RU" sz="2400" dirty="0"/>
          </a:p>
        </p:txBody>
      </p:sp>
      <p:pic>
        <p:nvPicPr>
          <p:cNvPr id="4" name="Рисунок 3" descr="U:\3649\01_Кони_А.Ф\029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599" y="1268760"/>
            <a:ext cx="7200801" cy="3697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99592" y="548680"/>
            <a:ext cx="7344816" cy="461665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Единство формы и содержания</a:t>
            </a:r>
            <a:endParaRPr lang="ru-RU" sz="2400" dirty="0"/>
          </a:p>
        </p:txBody>
      </p:sp>
      <p:pic>
        <p:nvPicPr>
          <p:cNvPr id="4098" name="Picture 2" descr="Moreaux #1 Royalty Free Photos, Pictures, Images And Stock Photograph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1340768"/>
            <a:ext cx="4762500" cy="47625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115616" y="2814027"/>
            <a:ext cx="2088232" cy="830997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/>
              <a:t>Форма</a:t>
            </a:r>
            <a:endParaRPr lang="ru-RU" sz="4800" dirty="0"/>
          </a:p>
        </p:txBody>
      </p:sp>
      <p:sp>
        <p:nvSpPr>
          <p:cNvPr id="7" name="TextBox 6"/>
          <p:cNvSpPr txBox="1"/>
          <p:nvPr/>
        </p:nvSpPr>
        <p:spPr>
          <a:xfrm>
            <a:off x="5004048" y="3894147"/>
            <a:ext cx="3528392" cy="830997"/>
          </a:xfrm>
          <a:prstGeom prst="rect">
            <a:avLst/>
          </a:prstGeom>
          <a:solidFill>
            <a:schemeClr val="tx1"/>
          </a:solidFill>
          <a:ln w="381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chemeClr val="bg1"/>
                </a:solidFill>
              </a:rPr>
              <a:t>Содержание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альтернативный процесс 3"/>
          <p:cNvSpPr/>
          <p:nvPr/>
        </p:nvSpPr>
        <p:spPr>
          <a:xfrm>
            <a:off x="971600" y="548680"/>
            <a:ext cx="7200800" cy="4320480"/>
          </a:xfrm>
          <a:prstGeom prst="flowChartAlternateProcess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851920" y="1196752"/>
            <a:ext cx="3960440" cy="2893100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Arial Black" pitchFamily="34" charset="0"/>
              </a:rPr>
              <a:t>Подробнее</a:t>
            </a:r>
          </a:p>
          <a:p>
            <a:r>
              <a:rPr lang="ru-RU" sz="2000" dirty="0" smtClean="0">
                <a:latin typeface="+mj-lt"/>
              </a:rPr>
              <a:t>расскажет базовый учебник</a:t>
            </a:r>
          </a:p>
          <a:p>
            <a:r>
              <a:rPr lang="ru-RU" sz="2400" dirty="0" smtClean="0">
                <a:latin typeface="Arial Black" pitchFamily="34" charset="0"/>
              </a:rPr>
              <a:t>§ 7.</a:t>
            </a:r>
            <a:r>
              <a:rPr lang="en-US" sz="2400" dirty="0" smtClean="0">
                <a:latin typeface="Arial Black" pitchFamily="34" charset="0"/>
              </a:rPr>
              <a:t>5</a:t>
            </a:r>
          </a:p>
          <a:p>
            <a:endParaRPr lang="ru-RU" sz="2400" dirty="0">
              <a:latin typeface="+mj-lt"/>
            </a:endParaRPr>
          </a:p>
          <a:p>
            <a:r>
              <a:rPr lang="ru-RU" dirty="0" smtClean="0"/>
              <a:t>Сорокотягин И. Н., Маслеев А. Г. Профессиональная этика юриста : учебник для академического бакалавриата. 2-е изд., пер. и доп.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ru-RU" dirty="0" smtClean="0"/>
              <a:t>М. : Юрайт, 2015. </a:t>
            </a:r>
            <a:r>
              <a:rPr lang="en-US" dirty="0" smtClean="0"/>
              <a:t> </a:t>
            </a:r>
            <a:endParaRPr lang="ru-RU" dirty="0">
              <a:latin typeface="Arial Black" pitchFamily="34" charset="0"/>
            </a:endParaRPr>
          </a:p>
        </p:txBody>
      </p:sp>
      <p:pic>
        <p:nvPicPr>
          <p:cNvPr id="9523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1268760"/>
            <a:ext cx="184785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</TotalTime>
  <Words>94</Words>
  <Application>Microsoft Office PowerPoint</Application>
  <PresentationFormat>Экран (4:3)</PresentationFormat>
  <Paragraphs>36</Paragraphs>
  <Slides>8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Здесь будет большая красочная цитата о чем-то</dc:title>
  <dc:creator>a.safonov</dc:creator>
  <cp:lastModifiedBy>a.safonov</cp:lastModifiedBy>
  <cp:revision>48</cp:revision>
  <dcterms:created xsi:type="dcterms:W3CDTF">2015-02-19T15:55:24Z</dcterms:created>
  <dcterms:modified xsi:type="dcterms:W3CDTF">2015-02-20T12:32:42Z</dcterms:modified>
</cp:coreProperties>
</file>