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315" r:id="rId4"/>
    <p:sldId id="316" r:id="rId5"/>
    <p:sldId id="313" r:id="rId6"/>
    <p:sldId id="310" r:id="rId7"/>
    <p:sldId id="314" r:id="rId8"/>
    <p:sldId id="30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F45"/>
    <a:srgbClr val="F9F9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7.5.1.01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7.5.1.01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71600" y="548680"/>
            <a:ext cx="7200800" cy="432048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1196752"/>
            <a:ext cx="3960440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Лекция 7.</a:t>
            </a:r>
            <a:r>
              <a:rPr lang="en-US" sz="2400" b="1" dirty="0" smtClean="0"/>
              <a:t>5</a:t>
            </a:r>
            <a:r>
              <a:rPr lang="ru-RU" sz="2400" b="1" dirty="0" smtClean="0"/>
              <a:t>.</a:t>
            </a:r>
          </a:p>
          <a:p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Судебный этикет: понятие, основные требования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:\3649\01_Кони_А.Ф\22_Honore Daumier. A Famous Moti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2008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Судебный этикет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772816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О. Домье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Нормы этикета</a:t>
            </a:r>
            <a:endParaRPr lang="ru-RU" sz="2400" dirty="0"/>
          </a:p>
        </p:txBody>
      </p:sp>
      <p:pic>
        <p:nvPicPr>
          <p:cNvPr id="37890" name="Picture 2" descr="http://cp12.nevsepic.com.ua/75/1352561710-0156119-www.nevsepic.com.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57035" cy="4680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2160" y="1484784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Суд Пугачева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Нормы этикета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7172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229200"/>
            <a:ext cx="252028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Дореволюционный суд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Нормы этикета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220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5795972"/>
            <a:ext cx="4032448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Интерьер суда.</a:t>
            </a:r>
            <a:r>
              <a:rPr lang="en-US" dirty="0" smtClean="0"/>
              <a:t> </a:t>
            </a:r>
            <a:r>
              <a:rPr lang="ru-RU" dirty="0" smtClean="0"/>
              <a:t>Мебель «</a:t>
            </a:r>
            <a:r>
              <a:rPr lang="ru-RU" dirty="0" err="1" smtClean="0"/>
              <a:t>Роскомплект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Поведение судей и судебных работников</a:t>
            </a:r>
            <a:endParaRPr lang="ru-RU" sz="2400" dirty="0"/>
          </a:p>
        </p:txBody>
      </p:sp>
      <p:pic>
        <p:nvPicPr>
          <p:cNvPr id="4" name="Рисунок 3" descr="U:\3649\01_Кони_А.Ф\0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268760"/>
            <a:ext cx="7200801" cy="36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Единство формы и содержания</a:t>
            </a:r>
            <a:endParaRPr lang="ru-RU" sz="2400" dirty="0"/>
          </a:p>
        </p:txBody>
      </p:sp>
      <p:pic>
        <p:nvPicPr>
          <p:cNvPr id="4098" name="Picture 2" descr="Moreaux #1 Royalty Free Photos, Pictures, Images And Stock Phot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340768"/>
            <a:ext cx="476250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2814027"/>
            <a:ext cx="2088232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Форма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894147"/>
            <a:ext cx="3528392" cy="83099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Содержание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71600" y="548680"/>
            <a:ext cx="7200800" cy="432048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1196752"/>
            <a:ext cx="3960440" cy="28931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Подробнее</a:t>
            </a:r>
          </a:p>
          <a:p>
            <a:r>
              <a:rPr lang="ru-RU" sz="2000" dirty="0" smtClean="0">
                <a:latin typeface="+mj-lt"/>
              </a:rPr>
              <a:t>расскажет базовый учебник</a:t>
            </a:r>
          </a:p>
          <a:p>
            <a:r>
              <a:rPr lang="ru-RU" sz="2400" dirty="0" smtClean="0">
                <a:latin typeface="Arial Black" pitchFamily="34" charset="0"/>
              </a:rPr>
              <a:t>§ 7.</a:t>
            </a:r>
            <a:r>
              <a:rPr lang="en-US" sz="2400" dirty="0" smtClean="0">
                <a:latin typeface="Arial Black" pitchFamily="34" charset="0"/>
              </a:rPr>
              <a:t>5</a:t>
            </a:r>
          </a:p>
          <a:p>
            <a:endParaRPr lang="ru-RU" sz="2400" dirty="0">
              <a:latin typeface="+mj-lt"/>
            </a:endParaRPr>
          </a:p>
          <a:p>
            <a:r>
              <a:rPr lang="ru-RU" dirty="0" smtClean="0"/>
              <a:t>Сорокотягин И. Н., Маслеев А. Г. Профессиональная этика юриста : учебник для академического бакалавриата. 2-е изд., пер. и доп.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М. : Юрайт, 2015. </a:t>
            </a:r>
            <a:r>
              <a:rPr lang="en-US" dirty="0" smtClean="0"/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94</Words>
  <Application>Microsoft Office PowerPoint</Application>
  <PresentationFormat>Экран (4:3)</PresentationFormat>
  <Paragraphs>36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a.safonov</cp:lastModifiedBy>
  <cp:revision>48</cp:revision>
  <dcterms:created xsi:type="dcterms:W3CDTF">2015-02-19T15:55:24Z</dcterms:created>
  <dcterms:modified xsi:type="dcterms:W3CDTF">2015-02-20T12:32:42Z</dcterms:modified>
</cp:coreProperties>
</file>