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2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4869"/>
    <a:srgbClr val="FFFFFF"/>
    <a:srgbClr val="85A45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98DD3B-0DA6-4DB3-937A-A9161C78488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CB72B1-3AFC-4621-AC47-E1724BBDBB7C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Признаки юридического лица</a:t>
          </a:r>
        </a:p>
      </dgm:t>
    </dgm:pt>
    <dgm:pt modelId="{A6B303DD-F605-42C4-9A82-EB3D7D71127B}" type="parTrans" cxnId="{75908DA5-CFA0-4256-A13D-478A9818B3C3}">
      <dgm:prSet/>
      <dgm:spPr/>
      <dgm:t>
        <a:bodyPr/>
        <a:lstStyle/>
        <a:p>
          <a:endParaRPr lang="ru-RU"/>
        </a:p>
      </dgm:t>
    </dgm:pt>
    <dgm:pt modelId="{D0EA04E9-F4F6-40DB-B2D2-A07AE598D86A}" type="sibTrans" cxnId="{75908DA5-CFA0-4256-A13D-478A9818B3C3}">
      <dgm:prSet/>
      <dgm:spPr/>
      <dgm:t>
        <a:bodyPr/>
        <a:lstStyle/>
        <a:p>
          <a:endParaRPr lang="ru-RU"/>
        </a:p>
      </dgm:t>
    </dgm:pt>
    <dgm:pt modelId="{D9E68E28-BA66-47B2-BB62-2CB3F3A92D4D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Имущественная самостоятельность</a:t>
          </a:r>
        </a:p>
      </dgm:t>
    </dgm:pt>
    <dgm:pt modelId="{2C7703FD-D898-4486-A5A9-3FE739EB23A1}" type="parTrans" cxnId="{98BD77A8-ABFB-4795-82C3-9C121DDA22F2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C4201032-EE40-4333-B094-922F2A723077}" type="sibTrans" cxnId="{98BD77A8-ABFB-4795-82C3-9C121DDA22F2}">
      <dgm:prSet/>
      <dgm:spPr/>
      <dgm:t>
        <a:bodyPr/>
        <a:lstStyle/>
        <a:p>
          <a:endParaRPr lang="ru-RU"/>
        </a:p>
      </dgm:t>
    </dgm:pt>
    <dgm:pt modelId="{7EE01EA8-61FB-454C-BBC0-6096921ABA9B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Организационное единство</a:t>
          </a:r>
        </a:p>
      </dgm:t>
    </dgm:pt>
    <dgm:pt modelId="{AEBC71EA-D7EF-438D-86BE-53821E67992E}" type="parTrans" cxnId="{35B11D7B-8626-44C9-A2B2-D20AF956BCFA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0DB3A55A-7BD4-4379-B954-DCE67EAEC1F4}" type="sibTrans" cxnId="{35B11D7B-8626-44C9-A2B2-D20AF956BCFA}">
      <dgm:prSet/>
      <dgm:spPr/>
      <dgm:t>
        <a:bodyPr/>
        <a:lstStyle/>
        <a:p>
          <a:endParaRPr lang="ru-RU"/>
        </a:p>
      </dgm:t>
    </dgm:pt>
    <dgm:pt modelId="{B1DC189C-1E4C-4551-9093-3D96C93223DF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Самостоятельная имущественная ответственность </a:t>
          </a:r>
          <a:r>
            <a:rPr lang="ru-RU" sz="1200" dirty="0" smtClean="0"/>
            <a:t/>
          </a:r>
          <a:br>
            <a:rPr lang="ru-RU" sz="1200" dirty="0" smtClean="0"/>
          </a:br>
          <a:r>
            <a:rPr lang="ru-RU" sz="1200" dirty="0" smtClean="0"/>
            <a:t>по </a:t>
          </a:r>
          <a:r>
            <a:rPr lang="ru-RU" sz="1200" dirty="0"/>
            <a:t>обязательствам</a:t>
          </a:r>
        </a:p>
      </dgm:t>
    </dgm:pt>
    <dgm:pt modelId="{C6AB5014-6F3C-42D2-8DE8-1D166FFADCCE}" type="parTrans" cxnId="{6ECFABD5-01C1-48C9-860C-107F23213B81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9233885E-78C7-4B95-A683-A043F9D746AD}" type="sibTrans" cxnId="{6ECFABD5-01C1-48C9-860C-107F23213B81}">
      <dgm:prSet/>
      <dgm:spPr/>
      <dgm:t>
        <a:bodyPr/>
        <a:lstStyle/>
        <a:p>
          <a:endParaRPr lang="ru-RU"/>
        </a:p>
      </dgm:t>
    </dgm:pt>
    <dgm:pt modelId="{D8B3073A-6C4D-432E-B58C-069A61C49EE4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Выступление в</a:t>
          </a:r>
          <a:r>
            <a:rPr lang="en-GB" sz="1200" dirty="0"/>
            <a:t> </a:t>
          </a:r>
          <a:r>
            <a:rPr lang="ru-RU" sz="1200" dirty="0"/>
            <a:t>гражданском обороте и</a:t>
          </a:r>
          <a:r>
            <a:rPr lang="en-GB" sz="1200" dirty="0"/>
            <a:t> </a:t>
          </a:r>
          <a:r>
            <a:rPr lang="ru-RU" sz="1200" dirty="0"/>
            <a:t>в</a:t>
          </a:r>
          <a:r>
            <a:rPr lang="en-GB" sz="1200" dirty="0"/>
            <a:t> </a:t>
          </a:r>
          <a:r>
            <a:rPr lang="ru-RU" sz="1200" dirty="0"/>
            <a:t>суде от</a:t>
          </a:r>
          <a:r>
            <a:rPr lang="en-GB" sz="1200" dirty="0"/>
            <a:t> </a:t>
          </a:r>
          <a:r>
            <a:rPr lang="ru-RU" sz="1200" dirty="0"/>
            <a:t>своего имени</a:t>
          </a:r>
        </a:p>
      </dgm:t>
    </dgm:pt>
    <dgm:pt modelId="{1CA399C3-992A-4A8D-845B-4D25AB05721C}" type="parTrans" cxnId="{6B56F759-1A3D-47B7-8D44-93D63EAE000B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186A9085-406C-4BF6-B277-EC7FB7A4B2AF}" type="sibTrans" cxnId="{6B56F759-1A3D-47B7-8D44-93D63EAE000B}">
      <dgm:prSet/>
      <dgm:spPr/>
      <dgm:t>
        <a:bodyPr/>
        <a:lstStyle/>
        <a:p>
          <a:endParaRPr lang="ru-RU"/>
        </a:p>
      </dgm:t>
    </dgm:pt>
    <dgm:pt modelId="{63B43B38-2736-430E-BCE9-43401DBB04B1}" type="pres">
      <dgm:prSet presAssocID="{A598DD3B-0DA6-4DB3-937A-A9161C78488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C6042C3-D220-4325-9753-31C3D5FF4964}" type="pres">
      <dgm:prSet presAssocID="{C8CB72B1-3AFC-4621-AC47-E1724BBDBB7C}" presName="hierRoot1" presStyleCnt="0">
        <dgm:presLayoutVars>
          <dgm:hierBranch val="init"/>
        </dgm:presLayoutVars>
      </dgm:prSet>
      <dgm:spPr/>
    </dgm:pt>
    <dgm:pt modelId="{5E03909C-2F95-46D9-B891-499122556CE9}" type="pres">
      <dgm:prSet presAssocID="{C8CB72B1-3AFC-4621-AC47-E1724BBDBB7C}" presName="rootComposite1" presStyleCnt="0"/>
      <dgm:spPr/>
    </dgm:pt>
    <dgm:pt modelId="{220E3F3D-BF39-4A0A-A73D-D357B02D05AF}" type="pres">
      <dgm:prSet presAssocID="{C8CB72B1-3AFC-4621-AC47-E1724BBDBB7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849BBE-75FB-487D-BF44-995B2C804CD6}" type="pres">
      <dgm:prSet presAssocID="{C8CB72B1-3AFC-4621-AC47-E1724BBDBB7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DDA1BF6-B5ED-435E-A4AA-81B7A3AE73E5}" type="pres">
      <dgm:prSet presAssocID="{C8CB72B1-3AFC-4621-AC47-E1724BBDBB7C}" presName="hierChild2" presStyleCnt="0"/>
      <dgm:spPr/>
    </dgm:pt>
    <dgm:pt modelId="{8F8A0219-E06F-40A1-96B9-B46B233C38F7}" type="pres">
      <dgm:prSet presAssocID="{2C7703FD-D898-4486-A5A9-3FE739EB23A1}" presName="Name37" presStyleLbl="parChTrans1D2" presStyleIdx="0" presStyleCnt="4"/>
      <dgm:spPr/>
      <dgm:t>
        <a:bodyPr/>
        <a:lstStyle/>
        <a:p>
          <a:endParaRPr lang="ru-RU"/>
        </a:p>
      </dgm:t>
    </dgm:pt>
    <dgm:pt modelId="{DAFB3213-050D-41C4-83F1-4C18BBAEFD0F}" type="pres">
      <dgm:prSet presAssocID="{D9E68E28-BA66-47B2-BB62-2CB3F3A92D4D}" presName="hierRoot2" presStyleCnt="0">
        <dgm:presLayoutVars>
          <dgm:hierBranch val="init"/>
        </dgm:presLayoutVars>
      </dgm:prSet>
      <dgm:spPr/>
    </dgm:pt>
    <dgm:pt modelId="{7CB3D095-C05C-4CC2-A3C9-9A3A5EB4D357}" type="pres">
      <dgm:prSet presAssocID="{D9E68E28-BA66-47B2-BB62-2CB3F3A92D4D}" presName="rootComposite" presStyleCnt="0"/>
      <dgm:spPr/>
    </dgm:pt>
    <dgm:pt modelId="{0E7BC1D8-F334-41B0-9A6E-3BC469530C11}" type="pres">
      <dgm:prSet presAssocID="{D9E68E28-BA66-47B2-BB62-2CB3F3A92D4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16DF83-555A-4E04-897A-740F9BA62850}" type="pres">
      <dgm:prSet presAssocID="{D9E68E28-BA66-47B2-BB62-2CB3F3A92D4D}" presName="rootConnector" presStyleLbl="node2" presStyleIdx="0" presStyleCnt="4"/>
      <dgm:spPr/>
      <dgm:t>
        <a:bodyPr/>
        <a:lstStyle/>
        <a:p>
          <a:endParaRPr lang="ru-RU"/>
        </a:p>
      </dgm:t>
    </dgm:pt>
    <dgm:pt modelId="{A2ACE0FE-4AF5-4FE5-B3D3-97ACBB81C0C0}" type="pres">
      <dgm:prSet presAssocID="{D9E68E28-BA66-47B2-BB62-2CB3F3A92D4D}" presName="hierChild4" presStyleCnt="0"/>
      <dgm:spPr/>
    </dgm:pt>
    <dgm:pt modelId="{EF0531A5-68C7-4CD3-B4FF-510DB1DA4E96}" type="pres">
      <dgm:prSet presAssocID="{D9E68E28-BA66-47B2-BB62-2CB3F3A92D4D}" presName="hierChild5" presStyleCnt="0"/>
      <dgm:spPr/>
    </dgm:pt>
    <dgm:pt modelId="{9D771935-71A2-43F7-9378-968ACE3AF9F6}" type="pres">
      <dgm:prSet presAssocID="{AEBC71EA-D7EF-438D-86BE-53821E67992E}" presName="Name37" presStyleLbl="parChTrans1D2" presStyleIdx="1" presStyleCnt="4"/>
      <dgm:spPr/>
      <dgm:t>
        <a:bodyPr/>
        <a:lstStyle/>
        <a:p>
          <a:endParaRPr lang="ru-RU"/>
        </a:p>
      </dgm:t>
    </dgm:pt>
    <dgm:pt modelId="{C34692B8-BCC2-4988-86A6-C3DD6736D53C}" type="pres">
      <dgm:prSet presAssocID="{7EE01EA8-61FB-454C-BBC0-6096921ABA9B}" presName="hierRoot2" presStyleCnt="0">
        <dgm:presLayoutVars>
          <dgm:hierBranch val="init"/>
        </dgm:presLayoutVars>
      </dgm:prSet>
      <dgm:spPr/>
    </dgm:pt>
    <dgm:pt modelId="{AA51D937-2403-426F-92D2-47B0C7079E4F}" type="pres">
      <dgm:prSet presAssocID="{7EE01EA8-61FB-454C-BBC0-6096921ABA9B}" presName="rootComposite" presStyleCnt="0"/>
      <dgm:spPr/>
    </dgm:pt>
    <dgm:pt modelId="{7CA35406-6D3C-45BA-99BA-58893AED67C3}" type="pres">
      <dgm:prSet presAssocID="{7EE01EA8-61FB-454C-BBC0-6096921ABA9B}" presName="rootText" presStyleLbl="node2" presStyleIdx="1" presStyleCnt="4" custScaleX="1131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26ED0F-A960-40FE-B3A1-F17F81D5ED58}" type="pres">
      <dgm:prSet presAssocID="{7EE01EA8-61FB-454C-BBC0-6096921ABA9B}" presName="rootConnector" presStyleLbl="node2" presStyleIdx="1" presStyleCnt="4"/>
      <dgm:spPr/>
      <dgm:t>
        <a:bodyPr/>
        <a:lstStyle/>
        <a:p>
          <a:endParaRPr lang="ru-RU"/>
        </a:p>
      </dgm:t>
    </dgm:pt>
    <dgm:pt modelId="{EE06AA5D-752E-42F3-9EFA-9CE5038E2D4D}" type="pres">
      <dgm:prSet presAssocID="{7EE01EA8-61FB-454C-BBC0-6096921ABA9B}" presName="hierChild4" presStyleCnt="0"/>
      <dgm:spPr/>
    </dgm:pt>
    <dgm:pt modelId="{D7EAD8FD-B2D1-49CD-8243-FDBACBBD6836}" type="pres">
      <dgm:prSet presAssocID="{7EE01EA8-61FB-454C-BBC0-6096921ABA9B}" presName="hierChild5" presStyleCnt="0"/>
      <dgm:spPr/>
    </dgm:pt>
    <dgm:pt modelId="{F815E987-28DC-4146-9E7C-9E0E207C1873}" type="pres">
      <dgm:prSet presAssocID="{C6AB5014-6F3C-42D2-8DE8-1D166FFADCCE}" presName="Name37" presStyleLbl="parChTrans1D2" presStyleIdx="2" presStyleCnt="4"/>
      <dgm:spPr/>
      <dgm:t>
        <a:bodyPr/>
        <a:lstStyle/>
        <a:p>
          <a:endParaRPr lang="ru-RU"/>
        </a:p>
      </dgm:t>
    </dgm:pt>
    <dgm:pt modelId="{5F023694-87A6-4BE8-BE33-95AC44290391}" type="pres">
      <dgm:prSet presAssocID="{B1DC189C-1E4C-4551-9093-3D96C93223DF}" presName="hierRoot2" presStyleCnt="0">
        <dgm:presLayoutVars>
          <dgm:hierBranch val="init"/>
        </dgm:presLayoutVars>
      </dgm:prSet>
      <dgm:spPr/>
    </dgm:pt>
    <dgm:pt modelId="{6F44C270-D25C-4055-9B34-91459B58AB20}" type="pres">
      <dgm:prSet presAssocID="{B1DC189C-1E4C-4551-9093-3D96C93223DF}" presName="rootComposite" presStyleCnt="0"/>
      <dgm:spPr/>
    </dgm:pt>
    <dgm:pt modelId="{866ED479-D460-4127-8CCB-4A4501E5EC75}" type="pres">
      <dgm:prSet presAssocID="{B1DC189C-1E4C-4551-9093-3D96C93223DF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23289A-3DCE-4FE7-A03F-B4B8CB8FA584}" type="pres">
      <dgm:prSet presAssocID="{B1DC189C-1E4C-4551-9093-3D96C93223DF}" presName="rootConnector" presStyleLbl="node2" presStyleIdx="2" presStyleCnt="4"/>
      <dgm:spPr/>
      <dgm:t>
        <a:bodyPr/>
        <a:lstStyle/>
        <a:p>
          <a:endParaRPr lang="ru-RU"/>
        </a:p>
      </dgm:t>
    </dgm:pt>
    <dgm:pt modelId="{430F0123-CFA5-41D6-85AB-EEC885B0624F}" type="pres">
      <dgm:prSet presAssocID="{B1DC189C-1E4C-4551-9093-3D96C93223DF}" presName="hierChild4" presStyleCnt="0"/>
      <dgm:spPr/>
    </dgm:pt>
    <dgm:pt modelId="{7374B8B7-8D0B-4957-A985-D6B757677C2D}" type="pres">
      <dgm:prSet presAssocID="{B1DC189C-1E4C-4551-9093-3D96C93223DF}" presName="hierChild5" presStyleCnt="0"/>
      <dgm:spPr/>
    </dgm:pt>
    <dgm:pt modelId="{9445A4BD-A54B-4467-82AC-9F027A60224E}" type="pres">
      <dgm:prSet presAssocID="{1CA399C3-992A-4A8D-845B-4D25AB05721C}" presName="Name37" presStyleLbl="parChTrans1D2" presStyleIdx="3" presStyleCnt="4"/>
      <dgm:spPr/>
      <dgm:t>
        <a:bodyPr/>
        <a:lstStyle/>
        <a:p>
          <a:endParaRPr lang="ru-RU"/>
        </a:p>
      </dgm:t>
    </dgm:pt>
    <dgm:pt modelId="{C0429355-46BE-43B3-883A-B449E9178CE7}" type="pres">
      <dgm:prSet presAssocID="{D8B3073A-6C4D-432E-B58C-069A61C49EE4}" presName="hierRoot2" presStyleCnt="0">
        <dgm:presLayoutVars>
          <dgm:hierBranch val="init"/>
        </dgm:presLayoutVars>
      </dgm:prSet>
      <dgm:spPr/>
    </dgm:pt>
    <dgm:pt modelId="{738EF16E-79C1-4894-B2C9-34D43CF00996}" type="pres">
      <dgm:prSet presAssocID="{D8B3073A-6C4D-432E-B58C-069A61C49EE4}" presName="rootComposite" presStyleCnt="0"/>
      <dgm:spPr/>
    </dgm:pt>
    <dgm:pt modelId="{2A756582-A91A-4E26-8B27-77890FA3C277}" type="pres">
      <dgm:prSet presAssocID="{D8B3073A-6C4D-432E-B58C-069A61C49EE4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3D42C6-3A79-4FFC-AA65-EE083E82F6F7}" type="pres">
      <dgm:prSet presAssocID="{D8B3073A-6C4D-432E-B58C-069A61C49EE4}" presName="rootConnector" presStyleLbl="node2" presStyleIdx="3" presStyleCnt="4"/>
      <dgm:spPr/>
      <dgm:t>
        <a:bodyPr/>
        <a:lstStyle/>
        <a:p>
          <a:endParaRPr lang="ru-RU"/>
        </a:p>
      </dgm:t>
    </dgm:pt>
    <dgm:pt modelId="{F1D3D2FA-9727-4C8F-A050-9753EED9A104}" type="pres">
      <dgm:prSet presAssocID="{D8B3073A-6C4D-432E-B58C-069A61C49EE4}" presName="hierChild4" presStyleCnt="0"/>
      <dgm:spPr/>
    </dgm:pt>
    <dgm:pt modelId="{F59FD04F-B77D-4D59-A506-3E09487DBFE9}" type="pres">
      <dgm:prSet presAssocID="{D8B3073A-6C4D-432E-B58C-069A61C49EE4}" presName="hierChild5" presStyleCnt="0"/>
      <dgm:spPr/>
    </dgm:pt>
    <dgm:pt modelId="{245DDF34-1F4F-4CCD-930D-36218CA5DD1D}" type="pres">
      <dgm:prSet presAssocID="{C8CB72B1-3AFC-4621-AC47-E1724BBDBB7C}" presName="hierChild3" presStyleCnt="0"/>
      <dgm:spPr/>
    </dgm:pt>
  </dgm:ptLst>
  <dgm:cxnLst>
    <dgm:cxn modelId="{2AA1FBEA-E5D6-4D0C-8D8B-785DAA003416}" type="presOf" srcId="{C6AB5014-6F3C-42D2-8DE8-1D166FFADCCE}" destId="{F815E987-28DC-4146-9E7C-9E0E207C1873}" srcOrd="0" destOrd="0" presId="urn:microsoft.com/office/officeart/2005/8/layout/orgChart1"/>
    <dgm:cxn modelId="{357929FF-B6FE-4EEA-8EC3-F413E16FB814}" type="presOf" srcId="{A598DD3B-0DA6-4DB3-937A-A9161C784883}" destId="{63B43B38-2736-430E-BCE9-43401DBB04B1}" srcOrd="0" destOrd="0" presId="urn:microsoft.com/office/officeart/2005/8/layout/orgChart1"/>
    <dgm:cxn modelId="{CBC07648-7BBD-40F9-98B4-357B9C4C3E76}" type="presOf" srcId="{2C7703FD-D898-4486-A5A9-3FE739EB23A1}" destId="{8F8A0219-E06F-40A1-96B9-B46B233C38F7}" srcOrd="0" destOrd="0" presId="urn:microsoft.com/office/officeart/2005/8/layout/orgChart1"/>
    <dgm:cxn modelId="{BBA30911-BD04-4E87-92DC-67B9D7451AE1}" type="presOf" srcId="{D8B3073A-6C4D-432E-B58C-069A61C49EE4}" destId="{2A756582-A91A-4E26-8B27-77890FA3C277}" srcOrd="0" destOrd="0" presId="urn:microsoft.com/office/officeart/2005/8/layout/orgChart1"/>
    <dgm:cxn modelId="{7A45255C-844E-4992-9DD8-8AA33824AA2D}" type="presOf" srcId="{D9E68E28-BA66-47B2-BB62-2CB3F3A92D4D}" destId="{8016DF83-555A-4E04-897A-740F9BA62850}" srcOrd="1" destOrd="0" presId="urn:microsoft.com/office/officeart/2005/8/layout/orgChart1"/>
    <dgm:cxn modelId="{F0775CF0-6D06-46FE-88BD-A0D017C174EE}" type="presOf" srcId="{D8B3073A-6C4D-432E-B58C-069A61C49EE4}" destId="{4A3D42C6-3A79-4FFC-AA65-EE083E82F6F7}" srcOrd="1" destOrd="0" presId="urn:microsoft.com/office/officeart/2005/8/layout/orgChart1"/>
    <dgm:cxn modelId="{B0B7A9CC-50EB-410C-8EF5-E921195CA79E}" type="presOf" srcId="{1CA399C3-992A-4A8D-845B-4D25AB05721C}" destId="{9445A4BD-A54B-4467-82AC-9F027A60224E}" srcOrd="0" destOrd="0" presId="urn:microsoft.com/office/officeart/2005/8/layout/orgChart1"/>
    <dgm:cxn modelId="{75908DA5-CFA0-4256-A13D-478A9818B3C3}" srcId="{A598DD3B-0DA6-4DB3-937A-A9161C784883}" destId="{C8CB72B1-3AFC-4621-AC47-E1724BBDBB7C}" srcOrd="0" destOrd="0" parTransId="{A6B303DD-F605-42C4-9A82-EB3D7D71127B}" sibTransId="{D0EA04E9-F4F6-40DB-B2D2-A07AE598D86A}"/>
    <dgm:cxn modelId="{20287E40-8031-468F-A8B7-68556216712C}" type="presOf" srcId="{AEBC71EA-D7EF-438D-86BE-53821E67992E}" destId="{9D771935-71A2-43F7-9378-968ACE3AF9F6}" srcOrd="0" destOrd="0" presId="urn:microsoft.com/office/officeart/2005/8/layout/orgChart1"/>
    <dgm:cxn modelId="{377201BD-5CB8-4A86-A8A8-F0DB910E485D}" type="presOf" srcId="{C8CB72B1-3AFC-4621-AC47-E1724BBDBB7C}" destId="{4A849BBE-75FB-487D-BF44-995B2C804CD6}" srcOrd="1" destOrd="0" presId="urn:microsoft.com/office/officeart/2005/8/layout/orgChart1"/>
    <dgm:cxn modelId="{98BD77A8-ABFB-4795-82C3-9C121DDA22F2}" srcId="{C8CB72B1-3AFC-4621-AC47-E1724BBDBB7C}" destId="{D9E68E28-BA66-47B2-BB62-2CB3F3A92D4D}" srcOrd="0" destOrd="0" parTransId="{2C7703FD-D898-4486-A5A9-3FE739EB23A1}" sibTransId="{C4201032-EE40-4333-B094-922F2A723077}"/>
    <dgm:cxn modelId="{E6DCDCB6-CC6E-4FE2-A25B-E3ED9F4F529A}" type="presOf" srcId="{B1DC189C-1E4C-4551-9093-3D96C93223DF}" destId="{DC23289A-3DCE-4FE7-A03F-B4B8CB8FA584}" srcOrd="1" destOrd="0" presId="urn:microsoft.com/office/officeart/2005/8/layout/orgChart1"/>
    <dgm:cxn modelId="{35B11D7B-8626-44C9-A2B2-D20AF956BCFA}" srcId="{C8CB72B1-3AFC-4621-AC47-E1724BBDBB7C}" destId="{7EE01EA8-61FB-454C-BBC0-6096921ABA9B}" srcOrd="1" destOrd="0" parTransId="{AEBC71EA-D7EF-438D-86BE-53821E67992E}" sibTransId="{0DB3A55A-7BD4-4379-B954-DCE67EAEC1F4}"/>
    <dgm:cxn modelId="{A5444496-BA2A-4411-88CE-784C30C4A60D}" type="presOf" srcId="{7EE01EA8-61FB-454C-BBC0-6096921ABA9B}" destId="{7726ED0F-A960-40FE-B3A1-F17F81D5ED58}" srcOrd="1" destOrd="0" presId="urn:microsoft.com/office/officeart/2005/8/layout/orgChart1"/>
    <dgm:cxn modelId="{1B1512DD-71E9-434D-97B9-2BFD77D0FEA3}" type="presOf" srcId="{7EE01EA8-61FB-454C-BBC0-6096921ABA9B}" destId="{7CA35406-6D3C-45BA-99BA-58893AED67C3}" srcOrd="0" destOrd="0" presId="urn:microsoft.com/office/officeart/2005/8/layout/orgChart1"/>
    <dgm:cxn modelId="{ECDB7789-E341-40AB-8A0F-278E8F18E435}" type="presOf" srcId="{C8CB72B1-3AFC-4621-AC47-E1724BBDBB7C}" destId="{220E3F3D-BF39-4A0A-A73D-D357B02D05AF}" srcOrd="0" destOrd="0" presId="urn:microsoft.com/office/officeart/2005/8/layout/orgChart1"/>
    <dgm:cxn modelId="{6ECFABD5-01C1-48C9-860C-107F23213B81}" srcId="{C8CB72B1-3AFC-4621-AC47-E1724BBDBB7C}" destId="{B1DC189C-1E4C-4551-9093-3D96C93223DF}" srcOrd="2" destOrd="0" parTransId="{C6AB5014-6F3C-42D2-8DE8-1D166FFADCCE}" sibTransId="{9233885E-78C7-4B95-A683-A043F9D746AD}"/>
    <dgm:cxn modelId="{92CE587B-E578-44AC-B6EF-502FF51045C0}" type="presOf" srcId="{D9E68E28-BA66-47B2-BB62-2CB3F3A92D4D}" destId="{0E7BC1D8-F334-41B0-9A6E-3BC469530C11}" srcOrd="0" destOrd="0" presId="urn:microsoft.com/office/officeart/2005/8/layout/orgChart1"/>
    <dgm:cxn modelId="{6B56F759-1A3D-47B7-8D44-93D63EAE000B}" srcId="{C8CB72B1-3AFC-4621-AC47-E1724BBDBB7C}" destId="{D8B3073A-6C4D-432E-B58C-069A61C49EE4}" srcOrd="3" destOrd="0" parTransId="{1CA399C3-992A-4A8D-845B-4D25AB05721C}" sibTransId="{186A9085-406C-4BF6-B277-EC7FB7A4B2AF}"/>
    <dgm:cxn modelId="{516A0541-33AD-42A6-AC9D-801B94639410}" type="presOf" srcId="{B1DC189C-1E4C-4551-9093-3D96C93223DF}" destId="{866ED479-D460-4127-8CCB-4A4501E5EC75}" srcOrd="0" destOrd="0" presId="urn:microsoft.com/office/officeart/2005/8/layout/orgChart1"/>
    <dgm:cxn modelId="{82D94BCD-79F5-4160-953A-491A7937F47B}" type="presParOf" srcId="{63B43B38-2736-430E-BCE9-43401DBB04B1}" destId="{7C6042C3-D220-4325-9753-31C3D5FF4964}" srcOrd="0" destOrd="0" presId="urn:microsoft.com/office/officeart/2005/8/layout/orgChart1"/>
    <dgm:cxn modelId="{DA1C9D44-7A84-4A2C-8A70-E87969E4AC1D}" type="presParOf" srcId="{7C6042C3-D220-4325-9753-31C3D5FF4964}" destId="{5E03909C-2F95-46D9-B891-499122556CE9}" srcOrd="0" destOrd="0" presId="urn:microsoft.com/office/officeart/2005/8/layout/orgChart1"/>
    <dgm:cxn modelId="{D0DD9844-1DE4-4EFA-BCF5-83E49ACEDBFF}" type="presParOf" srcId="{5E03909C-2F95-46D9-B891-499122556CE9}" destId="{220E3F3D-BF39-4A0A-A73D-D357B02D05AF}" srcOrd="0" destOrd="0" presId="urn:microsoft.com/office/officeart/2005/8/layout/orgChart1"/>
    <dgm:cxn modelId="{38BA069F-973D-44CC-ACE0-F3E82AB3CA60}" type="presParOf" srcId="{5E03909C-2F95-46D9-B891-499122556CE9}" destId="{4A849BBE-75FB-487D-BF44-995B2C804CD6}" srcOrd="1" destOrd="0" presId="urn:microsoft.com/office/officeart/2005/8/layout/orgChart1"/>
    <dgm:cxn modelId="{8AD4029B-7DBA-4F9F-85E1-5CBED9B25A31}" type="presParOf" srcId="{7C6042C3-D220-4325-9753-31C3D5FF4964}" destId="{EDDA1BF6-B5ED-435E-A4AA-81B7A3AE73E5}" srcOrd="1" destOrd="0" presId="urn:microsoft.com/office/officeart/2005/8/layout/orgChart1"/>
    <dgm:cxn modelId="{421E8774-4CA3-4327-A299-DA96B7EEACED}" type="presParOf" srcId="{EDDA1BF6-B5ED-435E-A4AA-81B7A3AE73E5}" destId="{8F8A0219-E06F-40A1-96B9-B46B233C38F7}" srcOrd="0" destOrd="0" presId="urn:microsoft.com/office/officeart/2005/8/layout/orgChart1"/>
    <dgm:cxn modelId="{74AE78D0-8CB1-438A-9591-E1C68A19C707}" type="presParOf" srcId="{EDDA1BF6-B5ED-435E-A4AA-81B7A3AE73E5}" destId="{DAFB3213-050D-41C4-83F1-4C18BBAEFD0F}" srcOrd="1" destOrd="0" presId="urn:microsoft.com/office/officeart/2005/8/layout/orgChart1"/>
    <dgm:cxn modelId="{8173A04F-D3F4-450A-A7CB-71BDD37783C1}" type="presParOf" srcId="{DAFB3213-050D-41C4-83F1-4C18BBAEFD0F}" destId="{7CB3D095-C05C-4CC2-A3C9-9A3A5EB4D357}" srcOrd="0" destOrd="0" presId="urn:microsoft.com/office/officeart/2005/8/layout/orgChart1"/>
    <dgm:cxn modelId="{6104409F-7DD6-4BB6-8787-88CFAF08EAAD}" type="presParOf" srcId="{7CB3D095-C05C-4CC2-A3C9-9A3A5EB4D357}" destId="{0E7BC1D8-F334-41B0-9A6E-3BC469530C11}" srcOrd="0" destOrd="0" presId="urn:microsoft.com/office/officeart/2005/8/layout/orgChart1"/>
    <dgm:cxn modelId="{A0A7B3BF-D771-46B8-AA9D-66B5616D12BD}" type="presParOf" srcId="{7CB3D095-C05C-4CC2-A3C9-9A3A5EB4D357}" destId="{8016DF83-555A-4E04-897A-740F9BA62850}" srcOrd="1" destOrd="0" presId="urn:microsoft.com/office/officeart/2005/8/layout/orgChart1"/>
    <dgm:cxn modelId="{3360B4F0-0E9B-4A02-BB22-AFFD7AF491AF}" type="presParOf" srcId="{DAFB3213-050D-41C4-83F1-4C18BBAEFD0F}" destId="{A2ACE0FE-4AF5-4FE5-B3D3-97ACBB81C0C0}" srcOrd="1" destOrd="0" presId="urn:microsoft.com/office/officeart/2005/8/layout/orgChart1"/>
    <dgm:cxn modelId="{AC71902B-60D2-419A-93B5-ED0DDEA5EB54}" type="presParOf" srcId="{DAFB3213-050D-41C4-83F1-4C18BBAEFD0F}" destId="{EF0531A5-68C7-4CD3-B4FF-510DB1DA4E96}" srcOrd="2" destOrd="0" presId="urn:microsoft.com/office/officeart/2005/8/layout/orgChart1"/>
    <dgm:cxn modelId="{B3626D67-49F1-42F1-AE2D-34676F00FFFC}" type="presParOf" srcId="{EDDA1BF6-B5ED-435E-A4AA-81B7A3AE73E5}" destId="{9D771935-71A2-43F7-9378-968ACE3AF9F6}" srcOrd="2" destOrd="0" presId="urn:microsoft.com/office/officeart/2005/8/layout/orgChart1"/>
    <dgm:cxn modelId="{AC876233-6F8E-4C55-BB67-4FE235F6C3DC}" type="presParOf" srcId="{EDDA1BF6-B5ED-435E-A4AA-81B7A3AE73E5}" destId="{C34692B8-BCC2-4988-86A6-C3DD6736D53C}" srcOrd="3" destOrd="0" presId="urn:microsoft.com/office/officeart/2005/8/layout/orgChart1"/>
    <dgm:cxn modelId="{D67BC56F-5618-496E-BB1F-FC93F6AAC988}" type="presParOf" srcId="{C34692B8-BCC2-4988-86A6-C3DD6736D53C}" destId="{AA51D937-2403-426F-92D2-47B0C7079E4F}" srcOrd="0" destOrd="0" presId="urn:microsoft.com/office/officeart/2005/8/layout/orgChart1"/>
    <dgm:cxn modelId="{5C85C799-7D9D-42AB-8AC6-9852599BD0FE}" type="presParOf" srcId="{AA51D937-2403-426F-92D2-47B0C7079E4F}" destId="{7CA35406-6D3C-45BA-99BA-58893AED67C3}" srcOrd="0" destOrd="0" presId="urn:microsoft.com/office/officeart/2005/8/layout/orgChart1"/>
    <dgm:cxn modelId="{0FFD9C94-5655-4327-AD48-B59881CA560E}" type="presParOf" srcId="{AA51D937-2403-426F-92D2-47B0C7079E4F}" destId="{7726ED0F-A960-40FE-B3A1-F17F81D5ED58}" srcOrd="1" destOrd="0" presId="urn:microsoft.com/office/officeart/2005/8/layout/orgChart1"/>
    <dgm:cxn modelId="{1CD30096-F380-4C4E-ADE4-4F777C090232}" type="presParOf" srcId="{C34692B8-BCC2-4988-86A6-C3DD6736D53C}" destId="{EE06AA5D-752E-42F3-9EFA-9CE5038E2D4D}" srcOrd="1" destOrd="0" presId="urn:microsoft.com/office/officeart/2005/8/layout/orgChart1"/>
    <dgm:cxn modelId="{71392DAB-7F5A-4FC1-AB37-45937B0340EC}" type="presParOf" srcId="{C34692B8-BCC2-4988-86A6-C3DD6736D53C}" destId="{D7EAD8FD-B2D1-49CD-8243-FDBACBBD6836}" srcOrd="2" destOrd="0" presId="urn:microsoft.com/office/officeart/2005/8/layout/orgChart1"/>
    <dgm:cxn modelId="{91B8A1A2-36FB-49B0-B5AF-25F55DE8BE00}" type="presParOf" srcId="{EDDA1BF6-B5ED-435E-A4AA-81B7A3AE73E5}" destId="{F815E987-28DC-4146-9E7C-9E0E207C1873}" srcOrd="4" destOrd="0" presId="urn:microsoft.com/office/officeart/2005/8/layout/orgChart1"/>
    <dgm:cxn modelId="{A484A0C6-B82B-4332-A775-D581DBE3FD69}" type="presParOf" srcId="{EDDA1BF6-B5ED-435E-A4AA-81B7A3AE73E5}" destId="{5F023694-87A6-4BE8-BE33-95AC44290391}" srcOrd="5" destOrd="0" presId="urn:microsoft.com/office/officeart/2005/8/layout/orgChart1"/>
    <dgm:cxn modelId="{12AC3532-D75B-4363-BD76-CF841FB2A006}" type="presParOf" srcId="{5F023694-87A6-4BE8-BE33-95AC44290391}" destId="{6F44C270-D25C-4055-9B34-91459B58AB20}" srcOrd="0" destOrd="0" presId="urn:microsoft.com/office/officeart/2005/8/layout/orgChart1"/>
    <dgm:cxn modelId="{74202B82-5A9A-4A39-9B7A-3A74D0087F84}" type="presParOf" srcId="{6F44C270-D25C-4055-9B34-91459B58AB20}" destId="{866ED479-D460-4127-8CCB-4A4501E5EC75}" srcOrd="0" destOrd="0" presId="urn:microsoft.com/office/officeart/2005/8/layout/orgChart1"/>
    <dgm:cxn modelId="{F68C7A09-5708-40A8-9526-33C95595AF2F}" type="presParOf" srcId="{6F44C270-D25C-4055-9B34-91459B58AB20}" destId="{DC23289A-3DCE-4FE7-A03F-B4B8CB8FA584}" srcOrd="1" destOrd="0" presId="urn:microsoft.com/office/officeart/2005/8/layout/orgChart1"/>
    <dgm:cxn modelId="{6151EC9E-2702-4FBA-AC44-937DD3BFBB72}" type="presParOf" srcId="{5F023694-87A6-4BE8-BE33-95AC44290391}" destId="{430F0123-CFA5-41D6-85AB-EEC885B0624F}" srcOrd="1" destOrd="0" presId="urn:microsoft.com/office/officeart/2005/8/layout/orgChart1"/>
    <dgm:cxn modelId="{59648C23-9F2A-48B5-A48F-EA17E57DE9AE}" type="presParOf" srcId="{5F023694-87A6-4BE8-BE33-95AC44290391}" destId="{7374B8B7-8D0B-4957-A985-D6B757677C2D}" srcOrd="2" destOrd="0" presId="urn:microsoft.com/office/officeart/2005/8/layout/orgChart1"/>
    <dgm:cxn modelId="{87F89250-1995-4120-BDDC-F184D787102D}" type="presParOf" srcId="{EDDA1BF6-B5ED-435E-A4AA-81B7A3AE73E5}" destId="{9445A4BD-A54B-4467-82AC-9F027A60224E}" srcOrd="6" destOrd="0" presId="urn:microsoft.com/office/officeart/2005/8/layout/orgChart1"/>
    <dgm:cxn modelId="{B570A51D-4CC1-4B33-B825-DBFF2E682AE1}" type="presParOf" srcId="{EDDA1BF6-B5ED-435E-A4AA-81B7A3AE73E5}" destId="{C0429355-46BE-43B3-883A-B449E9178CE7}" srcOrd="7" destOrd="0" presId="urn:microsoft.com/office/officeart/2005/8/layout/orgChart1"/>
    <dgm:cxn modelId="{C09A5568-A7FB-4292-A5BD-CE5F2294B8D7}" type="presParOf" srcId="{C0429355-46BE-43B3-883A-B449E9178CE7}" destId="{738EF16E-79C1-4894-B2C9-34D43CF00996}" srcOrd="0" destOrd="0" presId="urn:microsoft.com/office/officeart/2005/8/layout/orgChart1"/>
    <dgm:cxn modelId="{FA68D1D0-6EA8-45B2-9416-44443987E4FC}" type="presParOf" srcId="{738EF16E-79C1-4894-B2C9-34D43CF00996}" destId="{2A756582-A91A-4E26-8B27-77890FA3C277}" srcOrd="0" destOrd="0" presId="urn:microsoft.com/office/officeart/2005/8/layout/orgChart1"/>
    <dgm:cxn modelId="{E66869E1-1415-4A43-A1A1-D8E87D1AF7B0}" type="presParOf" srcId="{738EF16E-79C1-4894-B2C9-34D43CF00996}" destId="{4A3D42C6-3A79-4FFC-AA65-EE083E82F6F7}" srcOrd="1" destOrd="0" presId="urn:microsoft.com/office/officeart/2005/8/layout/orgChart1"/>
    <dgm:cxn modelId="{ACA1465E-B425-49B9-A3DD-1514657D989E}" type="presParOf" srcId="{C0429355-46BE-43B3-883A-B449E9178CE7}" destId="{F1D3D2FA-9727-4C8F-A050-9753EED9A104}" srcOrd="1" destOrd="0" presId="urn:microsoft.com/office/officeart/2005/8/layout/orgChart1"/>
    <dgm:cxn modelId="{EE97FEAC-DFD0-4E35-BB1B-CB179294688D}" type="presParOf" srcId="{C0429355-46BE-43B3-883A-B449E9178CE7}" destId="{F59FD04F-B77D-4D59-A506-3E09487DBFE9}" srcOrd="2" destOrd="0" presId="urn:microsoft.com/office/officeart/2005/8/layout/orgChart1"/>
    <dgm:cxn modelId="{C36034D2-91C2-4FC6-86EA-C240505CC461}" type="presParOf" srcId="{7C6042C3-D220-4325-9753-31C3D5FF4964}" destId="{245DDF34-1F4F-4CCD-930D-36218CA5DD1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3F5B53-6770-4F9F-9FEF-0ED1D8F735A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8CCCD8-3768-47AE-87CB-CF90011CE47E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Процедуры банкротства</a:t>
          </a:r>
        </a:p>
      </dgm:t>
    </dgm:pt>
    <dgm:pt modelId="{C163C5F8-2CB0-4D9C-B4A0-D622AE8471C2}" type="parTrans" cxnId="{B9820366-51D7-4FBC-AE66-3F9A6622E95F}">
      <dgm:prSet/>
      <dgm:spPr/>
      <dgm:t>
        <a:bodyPr/>
        <a:lstStyle/>
        <a:p>
          <a:endParaRPr lang="ru-RU"/>
        </a:p>
      </dgm:t>
    </dgm:pt>
    <dgm:pt modelId="{B1DBD4E8-E2BD-4491-8252-81306D43A747}" type="sibTrans" cxnId="{B9820366-51D7-4FBC-AE66-3F9A6622E95F}">
      <dgm:prSet/>
      <dgm:spPr/>
      <dgm:t>
        <a:bodyPr/>
        <a:lstStyle/>
        <a:p>
          <a:endParaRPr lang="ru-RU"/>
        </a:p>
      </dgm:t>
    </dgm:pt>
    <dgm:pt modelId="{CE7134A0-C462-49DF-B4EE-310C300923FA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Наблюдение</a:t>
          </a:r>
        </a:p>
      </dgm:t>
    </dgm:pt>
    <dgm:pt modelId="{77DF29F9-2A01-4AD7-BD91-9A00AC38BCD5}" type="parTrans" cxnId="{1AC47576-887A-4E19-9762-46C8F6817855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4A9CAFA2-1030-4D49-98A6-C8A0407F2454}" type="sibTrans" cxnId="{1AC47576-887A-4E19-9762-46C8F6817855}">
      <dgm:prSet/>
      <dgm:spPr/>
      <dgm:t>
        <a:bodyPr/>
        <a:lstStyle/>
        <a:p>
          <a:endParaRPr lang="ru-RU"/>
        </a:p>
      </dgm:t>
    </dgm:pt>
    <dgm:pt modelId="{89F70832-18C6-465C-B49D-8723EA7022C6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Финансовое оздоровление</a:t>
          </a:r>
        </a:p>
      </dgm:t>
    </dgm:pt>
    <dgm:pt modelId="{887BA707-BF47-413C-8B51-0EFB6E59956C}" type="parTrans" cxnId="{ACD9C248-D31D-461C-99A8-0FD3E3A7192C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7263798A-CD5A-4EE6-A265-502A36624B3D}" type="sibTrans" cxnId="{ACD9C248-D31D-461C-99A8-0FD3E3A7192C}">
      <dgm:prSet/>
      <dgm:spPr/>
      <dgm:t>
        <a:bodyPr/>
        <a:lstStyle/>
        <a:p>
          <a:endParaRPr lang="ru-RU"/>
        </a:p>
      </dgm:t>
    </dgm:pt>
    <dgm:pt modelId="{580217C7-FA12-4407-B8DE-91629A517D62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Внешнее управление</a:t>
          </a:r>
        </a:p>
      </dgm:t>
    </dgm:pt>
    <dgm:pt modelId="{7159127E-A73C-423E-8EDB-D617B4521F4D}" type="parTrans" cxnId="{E538DEF5-1132-415B-98E9-8EE8EE46847D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C264927C-F9A0-4EAB-96D7-993E9FB9B840}" type="sibTrans" cxnId="{E538DEF5-1132-415B-98E9-8EE8EE46847D}">
      <dgm:prSet/>
      <dgm:spPr/>
      <dgm:t>
        <a:bodyPr/>
        <a:lstStyle/>
        <a:p>
          <a:endParaRPr lang="ru-RU"/>
        </a:p>
      </dgm:t>
    </dgm:pt>
    <dgm:pt modelId="{2191B620-3D65-4601-83A9-F33EBD9B136D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Конкурсное управление</a:t>
          </a:r>
        </a:p>
      </dgm:t>
    </dgm:pt>
    <dgm:pt modelId="{8EC2B18A-4A99-4ED4-A6D8-117D653C6268}" type="parTrans" cxnId="{2253D0E2-0370-4726-925F-AA98692D68B7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ABF229FB-1C45-4D1F-A5E2-0574A30876AB}" type="sibTrans" cxnId="{2253D0E2-0370-4726-925F-AA98692D68B7}">
      <dgm:prSet/>
      <dgm:spPr/>
      <dgm:t>
        <a:bodyPr/>
        <a:lstStyle/>
        <a:p>
          <a:endParaRPr lang="ru-RU"/>
        </a:p>
      </dgm:t>
    </dgm:pt>
    <dgm:pt modelId="{B39E56AC-0062-4D67-927C-64D3B198DA91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Мировое соглашение</a:t>
          </a:r>
        </a:p>
      </dgm:t>
    </dgm:pt>
    <dgm:pt modelId="{9D8EFFDB-0AEC-417A-B365-5CA42A9EBFB0}" type="parTrans" cxnId="{D1E0F9FF-3622-4ADA-BE9D-9B0F2AA4AC67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FB1D7E35-87E3-461A-8FD4-EC7161CCED64}" type="sibTrans" cxnId="{D1E0F9FF-3622-4ADA-BE9D-9B0F2AA4AC67}">
      <dgm:prSet/>
      <dgm:spPr/>
      <dgm:t>
        <a:bodyPr/>
        <a:lstStyle/>
        <a:p>
          <a:endParaRPr lang="ru-RU"/>
        </a:p>
      </dgm:t>
    </dgm:pt>
    <dgm:pt modelId="{5E169A37-4208-4F5F-8B38-AB77659A8BDD}" type="pres">
      <dgm:prSet presAssocID="{123F5B53-6770-4F9F-9FEF-0ED1D8F735A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FCAA6F4-4CA4-429F-B1A5-F58A2ED084F0}" type="pres">
      <dgm:prSet presAssocID="{F78CCCD8-3768-47AE-87CB-CF90011CE47E}" presName="hierRoot1" presStyleCnt="0">
        <dgm:presLayoutVars>
          <dgm:hierBranch val="init"/>
        </dgm:presLayoutVars>
      </dgm:prSet>
      <dgm:spPr/>
    </dgm:pt>
    <dgm:pt modelId="{9FA31B36-44AB-4B40-AE0E-82981CAD25B8}" type="pres">
      <dgm:prSet presAssocID="{F78CCCD8-3768-47AE-87CB-CF90011CE47E}" presName="rootComposite1" presStyleCnt="0"/>
      <dgm:spPr/>
    </dgm:pt>
    <dgm:pt modelId="{8B4FCC16-942D-4115-B589-2511B44662E3}" type="pres">
      <dgm:prSet presAssocID="{F78CCCD8-3768-47AE-87CB-CF90011CE47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E67C9E-B8A0-4546-BD24-B51E1633B412}" type="pres">
      <dgm:prSet presAssocID="{F78CCCD8-3768-47AE-87CB-CF90011CE47E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5C0A156-2AF2-4C50-9EE2-A810E730BDC2}" type="pres">
      <dgm:prSet presAssocID="{F78CCCD8-3768-47AE-87CB-CF90011CE47E}" presName="hierChild2" presStyleCnt="0"/>
      <dgm:spPr/>
    </dgm:pt>
    <dgm:pt modelId="{9F350547-3DE4-41BF-BFD1-6D541B5331D5}" type="pres">
      <dgm:prSet presAssocID="{77DF29F9-2A01-4AD7-BD91-9A00AC38BCD5}" presName="Name37" presStyleLbl="parChTrans1D2" presStyleIdx="0" presStyleCnt="5"/>
      <dgm:spPr/>
      <dgm:t>
        <a:bodyPr/>
        <a:lstStyle/>
        <a:p>
          <a:endParaRPr lang="ru-RU"/>
        </a:p>
      </dgm:t>
    </dgm:pt>
    <dgm:pt modelId="{9A0A7B25-63CB-4B46-A065-7AE21E461F24}" type="pres">
      <dgm:prSet presAssocID="{CE7134A0-C462-49DF-B4EE-310C300923FA}" presName="hierRoot2" presStyleCnt="0">
        <dgm:presLayoutVars>
          <dgm:hierBranch val="init"/>
        </dgm:presLayoutVars>
      </dgm:prSet>
      <dgm:spPr/>
    </dgm:pt>
    <dgm:pt modelId="{021230F4-D8F2-4231-9E0A-F136A4FC3809}" type="pres">
      <dgm:prSet presAssocID="{CE7134A0-C462-49DF-B4EE-310C300923FA}" presName="rootComposite" presStyleCnt="0"/>
      <dgm:spPr/>
    </dgm:pt>
    <dgm:pt modelId="{25D1C06D-454C-409F-8B52-16C772BFA4D5}" type="pres">
      <dgm:prSet presAssocID="{CE7134A0-C462-49DF-B4EE-310C300923FA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FBDB5E-DFEB-44CA-894B-B6DF993719C4}" type="pres">
      <dgm:prSet presAssocID="{CE7134A0-C462-49DF-B4EE-310C300923FA}" presName="rootConnector" presStyleLbl="node2" presStyleIdx="0" presStyleCnt="5"/>
      <dgm:spPr/>
      <dgm:t>
        <a:bodyPr/>
        <a:lstStyle/>
        <a:p>
          <a:endParaRPr lang="ru-RU"/>
        </a:p>
      </dgm:t>
    </dgm:pt>
    <dgm:pt modelId="{9172A2B2-79E9-459C-826B-45D7839914EC}" type="pres">
      <dgm:prSet presAssocID="{CE7134A0-C462-49DF-B4EE-310C300923FA}" presName="hierChild4" presStyleCnt="0"/>
      <dgm:spPr/>
    </dgm:pt>
    <dgm:pt modelId="{2E813610-4732-47D6-A9A2-E2BB115EDEDE}" type="pres">
      <dgm:prSet presAssocID="{CE7134A0-C462-49DF-B4EE-310C300923FA}" presName="hierChild5" presStyleCnt="0"/>
      <dgm:spPr/>
    </dgm:pt>
    <dgm:pt modelId="{8AD7D6B3-1177-4012-97E5-5222FB1A7D25}" type="pres">
      <dgm:prSet presAssocID="{887BA707-BF47-413C-8B51-0EFB6E59956C}" presName="Name37" presStyleLbl="parChTrans1D2" presStyleIdx="1" presStyleCnt="5"/>
      <dgm:spPr/>
      <dgm:t>
        <a:bodyPr/>
        <a:lstStyle/>
        <a:p>
          <a:endParaRPr lang="ru-RU"/>
        </a:p>
      </dgm:t>
    </dgm:pt>
    <dgm:pt modelId="{943726EE-DD55-497F-A264-46F6D26BCDA6}" type="pres">
      <dgm:prSet presAssocID="{89F70832-18C6-465C-B49D-8723EA7022C6}" presName="hierRoot2" presStyleCnt="0">
        <dgm:presLayoutVars>
          <dgm:hierBranch val="init"/>
        </dgm:presLayoutVars>
      </dgm:prSet>
      <dgm:spPr/>
    </dgm:pt>
    <dgm:pt modelId="{3DA7BA6B-E76E-4EBF-BE35-8DB141055616}" type="pres">
      <dgm:prSet presAssocID="{89F70832-18C6-465C-B49D-8723EA7022C6}" presName="rootComposite" presStyleCnt="0"/>
      <dgm:spPr/>
    </dgm:pt>
    <dgm:pt modelId="{580676D0-D79C-4351-A396-9BD4AFD49061}" type="pres">
      <dgm:prSet presAssocID="{89F70832-18C6-465C-B49D-8723EA7022C6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26B994-759A-4BD3-A298-2C51B196BF8D}" type="pres">
      <dgm:prSet presAssocID="{89F70832-18C6-465C-B49D-8723EA7022C6}" presName="rootConnector" presStyleLbl="node2" presStyleIdx="1" presStyleCnt="5"/>
      <dgm:spPr/>
      <dgm:t>
        <a:bodyPr/>
        <a:lstStyle/>
        <a:p>
          <a:endParaRPr lang="ru-RU"/>
        </a:p>
      </dgm:t>
    </dgm:pt>
    <dgm:pt modelId="{D1A40E3D-9A15-4EFE-AE04-6B5EA0D4BF42}" type="pres">
      <dgm:prSet presAssocID="{89F70832-18C6-465C-B49D-8723EA7022C6}" presName="hierChild4" presStyleCnt="0"/>
      <dgm:spPr/>
    </dgm:pt>
    <dgm:pt modelId="{9EA7EE88-A193-400B-A13D-A9F2F778FDD4}" type="pres">
      <dgm:prSet presAssocID="{89F70832-18C6-465C-B49D-8723EA7022C6}" presName="hierChild5" presStyleCnt="0"/>
      <dgm:spPr/>
    </dgm:pt>
    <dgm:pt modelId="{2E3D7758-0094-43AA-968E-E9BAF62C94B1}" type="pres">
      <dgm:prSet presAssocID="{7159127E-A73C-423E-8EDB-D617B4521F4D}" presName="Name37" presStyleLbl="parChTrans1D2" presStyleIdx="2" presStyleCnt="5"/>
      <dgm:spPr/>
      <dgm:t>
        <a:bodyPr/>
        <a:lstStyle/>
        <a:p>
          <a:endParaRPr lang="ru-RU"/>
        </a:p>
      </dgm:t>
    </dgm:pt>
    <dgm:pt modelId="{9FE525C9-1A6A-4F96-BCC6-BA013D4AA6FE}" type="pres">
      <dgm:prSet presAssocID="{580217C7-FA12-4407-B8DE-91629A517D62}" presName="hierRoot2" presStyleCnt="0">
        <dgm:presLayoutVars>
          <dgm:hierBranch val="init"/>
        </dgm:presLayoutVars>
      </dgm:prSet>
      <dgm:spPr/>
    </dgm:pt>
    <dgm:pt modelId="{3001D173-95E4-4BE0-AABD-F9B8C1BCF37B}" type="pres">
      <dgm:prSet presAssocID="{580217C7-FA12-4407-B8DE-91629A517D62}" presName="rootComposite" presStyleCnt="0"/>
      <dgm:spPr/>
    </dgm:pt>
    <dgm:pt modelId="{8FF1D947-1B1C-4AB2-BAD3-731B265F9052}" type="pres">
      <dgm:prSet presAssocID="{580217C7-FA12-4407-B8DE-91629A517D62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307AD5-2487-43CA-AF1C-EC92C7AE43F0}" type="pres">
      <dgm:prSet presAssocID="{580217C7-FA12-4407-B8DE-91629A517D62}" presName="rootConnector" presStyleLbl="node2" presStyleIdx="2" presStyleCnt="5"/>
      <dgm:spPr/>
      <dgm:t>
        <a:bodyPr/>
        <a:lstStyle/>
        <a:p>
          <a:endParaRPr lang="ru-RU"/>
        </a:p>
      </dgm:t>
    </dgm:pt>
    <dgm:pt modelId="{C7391E99-CF9C-4976-8582-9AD5484CA456}" type="pres">
      <dgm:prSet presAssocID="{580217C7-FA12-4407-B8DE-91629A517D62}" presName="hierChild4" presStyleCnt="0"/>
      <dgm:spPr/>
    </dgm:pt>
    <dgm:pt modelId="{A058F877-CDFD-46BF-AA14-59224AADAE17}" type="pres">
      <dgm:prSet presAssocID="{580217C7-FA12-4407-B8DE-91629A517D62}" presName="hierChild5" presStyleCnt="0"/>
      <dgm:spPr/>
    </dgm:pt>
    <dgm:pt modelId="{5CDB4C44-F718-49F1-AB44-08336156EEC2}" type="pres">
      <dgm:prSet presAssocID="{8EC2B18A-4A99-4ED4-A6D8-117D653C6268}" presName="Name37" presStyleLbl="parChTrans1D2" presStyleIdx="3" presStyleCnt="5"/>
      <dgm:spPr/>
      <dgm:t>
        <a:bodyPr/>
        <a:lstStyle/>
        <a:p>
          <a:endParaRPr lang="ru-RU"/>
        </a:p>
      </dgm:t>
    </dgm:pt>
    <dgm:pt modelId="{32E1A093-2C52-4FE2-8CA8-460F4A8A92AA}" type="pres">
      <dgm:prSet presAssocID="{2191B620-3D65-4601-83A9-F33EBD9B136D}" presName="hierRoot2" presStyleCnt="0">
        <dgm:presLayoutVars>
          <dgm:hierBranch val="init"/>
        </dgm:presLayoutVars>
      </dgm:prSet>
      <dgm:spPr/>
    </dgm:pt>
    <dgm:pt modelId="{91D4B18C-CA21-46F4-B988-336515753EFD}" type="pres">
      <dgm:prSet presAssocID="{2191B620-3D65-4601-83A9-F33EBD9B136D}" presName="rootComposite" presStyleCnt="0"/>
      <dgm:spPr/>
    </dgm:pt>
    <dgm:pt modelId="{865DCDF7-9424-4C99-866D-D4BA9891EF40}" type="pres">
      <dgm:prSet presAssocID="{2191B620-3D65-4601-83A9-F33EBD9B136D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F5EF29A-A4C0-4278-AE0A-F34DC9F3DE87}" type="pres">
      <dgm:prSet presAssocID="{2191B620-3D65-4601-83A9-F33EBD9B136D}" presName="rootConnector" presStyleLbl="node2" presStyleIdx="3" presStyleCnt="5"/>
      <dgm:spPr/>
      <dgm:t>
        <a:bodyPr/>
        <a:lstStyle/>
        <a:p>
          <a:endParaRPr lang="ru-RU"/>
        </a:p>
      </dgm:t>
    </dgm:pt>
    <dgm:pt modelId="{E79F6B9C-D564-4E47-BE91-0F0BF94E6426}" type="pres">
      <dgm:prSet presAssocID="{2191B620-3D65-4601-83A9-F33EBD9B136D}" presName="hierChild4" presStyleCnt="0"/>
      <dgm:spPr/>
    </dgm:pt>
    <dgm:pt modelId="{5FB4AE7D-28E4-4F52-935D-4750F52DD3BF}" type="pres">
      <dgm:prSet presAssocID="{2191B620-3D65-4601-83A9-F33EBD9B136D}" presName="hierChild5" presStyleCnt="0"/>
      <dgm:spPr/>
    </dgm:pt>
    <dgm:pt modelId="{90703F06-1041-4D3E-98BA-879A85FF5562}" type="pres">
      <dgm:prSet presAssocID="{9D8EFFDB-0AEC-417A-B365-5CA42A9EBFB0}" presName="Name37" presStyleLbl="parChTrans1D2" presStyleIdx="4" presStyleCnt="5"/>
      <dgm:spPr/>
      <dgm:t>
        <a:bodyPr/>
        <a:lstStyle/>
        <a:p>
          <a:endParaRPr lang="ru-RU"/>
        </a:p>
      </dgm:t>
    </dgm:pt>
    <dgm:pt modelId="{068ECA0F-C001-4A83-A5C9-8727FA4F650B}" type="pres">
      <dgm:prSet presAssocID="{B39E56AC-0062-4D67-927C-64D3B198DA91}" presName="hierRoot2" presStyleCnt="0">
        <dgm:presLayoutVars>
          <dgm:hierBranch val="init"/>
        </dgm:presLayoutVars>
      </dgm:prSet>
      <dgm:spPr/>
    </dgm:pt>
    <dgm:pt modelId="{92D7FF51-BA1D-4160-AB62-F735367DE119}" type="pres">
      <dgm:prSet presAssocID="{B39E56AC-0062-4D67-927C-64D3B198DA91}" presName="rootComposite" presStyleCnt="0"/>
      <dgm:spPr/>
    </dgm:pt>
    <dgm:pt modelId="{99869958-FB27-4E82-AD0D-1A15DABEBABB}" type="pres">
      <dgm:prSet presAssocID="{B39E56AC-0062-4D67-927C-64D3B198DA91}" presName="rootText" presStyleLbl="node2" presStyleIdx="4" presStyleCnt="5" custScaleX="1140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A91C82-92C6-432B-B735-C865F81E1E71}" type="pres">
      <dgm:prSet presAssocID="{B39E56AC-0062-4D67-927C-64D3B198DA91}" presName="rootConnector" presStyleLbl="node2" presStyleIdx="4" presStyleCnt="5"/>
      <dgm:spPr/>
      <dgm:t>
        <a:bodyPr/>
        <a:lstStyle/>
        <a:p>
          <a:endParaRPr lang="ru-RU"/>
        </a:p>
      </dgm:t>
    </dgm:pt>
    <dgm:pt modelId="{4131BA04-6F8C-422D-A362-E073C796309F}" type="pres">
      <dgm:prSet presAssocID="{B39E56AC-0062-4D67-927C-64D3B198DA91}" presName="hierChild4" presStyleCnt="0"/>
      <dgm:spPr/>
    </dgm:pt>
    <dgm:pt modelId="{D87A02AD-2DAD-4CE5-BDA4-C513A9990441}" type="pres">
      <dgm:prSet presAssocID="{B39E56AC-0062-4D67-927C-64D3B198DA91}" presName="hierChild5" presStyleCnt="0"/>
      <dgm:spPr/>
    </dgm:pt>
    <dgm:pt modelId="{BFC2CB6F-7B2A-4490-956B-838A2255DBBC}" type="pres">
      <dgm:prSet presAssocID="{F78CCCD8-3768-47AE-87CB-CF90011CE47E}" presName="hierChild3" presStyleCnt="0"/>
      <dgm:spPr/>
    </dgm:pt>
  </dgm:ptLst>
  <dgm:cxnLst>
    <dgm:cxn modelId="{D844D341-2F7F-4334-AD96-8EAEF4ABBA58}" type="presOf" srcId="{CE7134A0-C462-49DF-B4EE-310C300923FA}" destId="{8FFBDB5E-DFEB-44CA-894B-B6DF993719C4}" srcOrd="1" destOrd="0" presId="urn:microsoft.com/office/officeart/2005/8/layout/orgChart1"/>
    <dgm:cxn modelId="{A190235C-080D-4F92-98F2-A18708EFE138}" type="presOf" srcId="{F78CCCD8-3768-47AE-87CB-CF90011CE47E}" destId="{8B4FCC16-942D-4115-B589-2511B44662E3}" srcOrd="0" destOrd="0" presId="urn:microsoft.com/office/officeart/2005/8/layout/orgChart1"/>
    <dgm:cxn modelId="{02A6C2FE-A4DF-4215-A333-EF2079CB0DFC}" type="presOf" srcId="{9D8EFFDB-0AEC-417A-B365-5CA42A9EBFB0}" destId="{90703F06-1041-4D3E-98BA-879A85FF5562}" srcOrd="0" destOrd="0" presId="urn:microsoft.com/office/officeart/2005/8/layout/orgChart1"/>
    <dgm:cxn modelId="{2EF5262D-1E97-4E49-BD82-2D4E0DF6D378}" type="presOf" srcId="{89F70832-18C6-465C-B49D-8723EA7022C6}" destId="{580676D0-D79C-4351-A396-9BD4AFD49061}" srcOrd="0" destOrd="0" presId="urn:microsoft.com/office/officeart/2005/8/layout/orgChart1"/>
    <dgm:cxn modelId="{2253D0E2-0370-4726-925F-AA98692D68B7}" srcId="{F78CCCD8-3768-47AE-87CB-CF90011CE47E}" destId="{2191B620-3D65-4601-83A9-F33EBD9B136D}" srcOrd="3" destOrd="0" parTransId="{8EC2B18A-4A99-4ED4-A6D8-117D653C6268}" sibTransId="{ABF229FB-1C45-4D1F-A5E2-0574A30876AB}"/>
    <dgm:cxn modelId="{16632D92-845D-4CB8-B618-491BCC37A29D}" type="presOf" srcId="{B39E56AC-0062-4D67-927C-64D3B198DA91}" destId="{BBA91C82-92C6-432B-B735-C865F81E1E71}" srcOrd="1" destOrd="0" presId="urn:microsoft.com/office/officeart/2005/8/layout/orgChart1"/>
    <dgm:cxn modelId="{F87979F7-8954-4564-92D6-2AEEEC1617D1}" type="presOf" srcId="{B39E56AC-0062-4D67-927C-64D3B198DA91}" destId="{99869958-FB27-4E82-AD0D-1A15DABEBABB}" srcOrd="0" destOrd="0" presId="urn:microsoft.com/office/officeart/2005/8/layout/orgChart1"/>
    <dgm:cxn modelId="{A2C4D958-F844-41D8-BEE5-DF1A96DEFC93}" type="presOf" srcId="{77DF29F9-2A01-4AD7-BD91-9A00AC38BCD5}" destId="{9F350547-3DE4-41BF-BFD1-6D541B5331D5}" srcOrd="0" destOrd="0" presId="urn:microsoft.com/office/officeart/2005/8/layout/orgChart1"/>
    <dgm:cxn modelId="{B9820366-51D7-4FBC-AE66-3F9A6622E95F}" srcId="{123F5B53-6770-4F9F-9FEF-0ED1D8F735AD}" destId="{F78CCCD8-3768-47AE-87CB-CF90011CE47E}" srcOrd="0" destOrd="0" parTransId="{C163C5F8-2CB0-4D9C-B4A0-D622AE8471C2}" sibTransId="{B1DBD4E8-E2BD-4491-8252-81306D43A747}"/>
    <dgm:cxn modelId="{4B9B2C3B-5643-497B-B251-1750D29B594F}" type="presOf" srcId="{7159127E-A73C-423E-8EDB-D617B4521F4D}" destId="{2E3D7758-0094-43AA-968E-E9BAF62C94B1}" srcOrd="0" destOrd="0" presId="urn:microsoft.com/office/officeart/2005/8/layout/orgChart1"/>
    <dgm:cxn modelId="{4C10A5EE-E38C-4AD4-A0C8-D4BF3028DE49}" type="presOf" srcId="{89F70832-18C6-465C-B49D-8723EA7022C6}" destId="{A526B994-759A-4BD3-A298-2C51B196BF8D}" srcOrd="1" destOrd="0" presId="urn:microsoft.com/office/officeart/2005/8/layout/orgChart1"/>
    <dgm:cxn modelId="{297309EF-69DC-49EE-A085-2A0394CDCCB0}" type="presOf" srcId="{2191B620-3D65-4601-83A9-F33EBD9B136D}" destId="{865DCDF7-9424-4C99-866D-D4BA9891EF40}" srcOrd="0" destOrd="0" presId="urn:microsoft.com/office/officeart/2005/8/layout/orgChart1"/>
    <dgm:cxn modelId="{29D40141-8587-40DF-9C84-456305EE5096}" type="presOf" srcId="{2191B620-3D65-4601-83A9-F33EBD9B136D}" destId="{2F5EF29A-A4C0-4278-AE0A-F34DC9F3DE87}" srcOrd="1" destOrd="0" presId="urn:microsoft.com/office/officeart/2005/8/layout/orgChart1"/>
    <dgm:cxn modelId="{162ABA90-0208-4C7B-A760-8AFA00E2F28B}" type="presOf" srcId="{8EC2B18A-4A99-4ED4-A6D8-117D653C6268}" destId="{5CDB4C44-F718-49F1-AB44-08336156EEC2}" srcOrd="0" destOrd="0" presId="urn:microsoft.com/office/officeart/2005/8/layout/orgChart1"/>
    <dgm:cxn modelId="{D1E0F9FF-3622-4ADA-BE9D-9B0F2AA4AC67}" srcId="{F78CCCD8-3768-47AE-87CB-CF90011CE47E}" destId="{B39E56AC-0062-4D67-927C-64D3B198DA91}" srcOrd="4" destOrd="0" parTransId="{9D8EFFDB-0AEC-417A-B365-5CA42A9EBFB0}" sibTransId="{FB1D7E35-87E3-461A-8FD4-EC7161CCED64}"/>
    <dgm:cxn modelId="{1AC47576-887A-4E19-9762-46C8F6817855}" srcId="{F78CCCD8-3768-47AE-87CB-CF90011CE47E}" destId="{CE7134A0-C462-49DF-B4EE-310C300923FA}" srcOrd="0" destOrd="0" parTransId="{77DF29F9-2A01-4AD7-BD91-9A00AC38BCD5}" sibTransId="{4A9CAFA2-1030-4D49-98A6-C8A0407F2454}"/>
    <dgm:cxn modelId="{ACD9C248-D31D-461C-99A8-0FD3E3A7192C}" srcId="{F78CCCD8-3768-47AE-87CB-CF90011CE47E}" destId="{89F70832-18C6-465C-B49D-8723EA7022C6}" srcOrd="1" destOrd="0" parTransId="{887BA707-BF47-413C-8B51-0EFB6E59956C}" sibTransId="{7263798A-CD5A-4EE6-A265-502A36624B3D}"/>
    <dgm:cxn modelId="{BAE0A3E9-7668-4BC0-B2B9-165E3B7338E1}" type="presOf" srcId="{580217C7-FA12-4407-B8DE-91629A517D62}" destId="{8FF1D947-1B1C-4AB2-BAD3-731B265F9052}" srcOrd="0" destOrd="0" presId="urn:microsoft.com/office/officeart/2005/8/layout/orgChart1"/>
    <dgm:cxn modelId="{0EDF53B5-AE6B-4940-A6CC-37F8305511EB}" type="presOf" srcId="{F78CCCD8-3768-47AE-87CB-CF90011CE47E}" destId="{5DE67C9E-B8A0-4546-BD24-B51E1633B412}" srcOrd="1" destOrd="0" presId="urn:microsoft.com/office/officeart/2005/8/layout/orgChart1"/>
    <dgm:cxn modelId="{B87A3C27-4BE5-4B57-9D01-D57B4A1ED7F8}" type="presOf" srcId="{580217C7-FA12-4407-B8DE-91629A517D62}" destId="{E4307AD5-2487-43CA-AF1C-EC92C7AE43F0}" srcOrd="1" destOrd="0" presId="urn:microsoft.com/office/officeart/2005/8/layout/orgChart1"/>
    <dgm:cxn modelId="{E538DEF5-1132-415B-98E9-8EE8EE46847D}" srcId="{F78CCCD8-3768-47AE-87CB-CF90011CE47E}" destId="{580217C7-FA12-4407-B8DE-91629A517D62}" srcOrd="2" destOrd="0" parTransId="{7159127E-A73C-423E-8EDB-D617B4521F4D}" sibTransId="{C264927C-F9A0-4EAB-96D7-993E9FB9B840}"/>
    <dgm:cxn modelId="{3C8A7451-AB89-4C5D-ACA1-0B07AB96A921}" type="presOf" srcId="{CE7134A0-C462-49DF-B4EE-310C300923FA}" destId="{25D1C06D-454C-409F-8B52-16C772BFA4D5}" srcOrd="0" destOrd="0" presId="urn:microsoft.com/office/officeart/2005/8/layout/orgChart1"/>
    <dgm:cxn modelId="{DACCC901-069A-44BA-B7A1-6483788542D5}" type="presOf" srcId="{887BA707-BF47-413C-8B51-0EFB6E59956C}" destId="{8AD7D6B3-1177-4012-97E5-5222FB1A7D25}" srcOrd="0" destOrd="0" presId="urn:microsoft.com/office/officeart/2005/8/layout/orgChart1"/>
    <dgm:cxn modelId="{E6F22C63-331F-48EE-8D4C-2538E446C926}" type="presOf" srcId="{123F5B53-6770-4F9F-9FEF-0ED1D8F735AD}" destId="{5E169A37-4208-4F5F-8B38-AB77659A8BDD}" srcOrd="0" destOrd="0" presId="urn:microsoft.com/office/officeart/2005/8/layout/orgChart1"/>
    <dgm:cxn modelId="{09437284-C461-4A30-AA6A-1C94ED36C6F6}" type="presParOf" srcId="{5E169A37-4208-4F5F-8B38-AB77659A8BDD}" destId="{7FCAA6F4-4CA4-429F-B1A5-F58A2ED084F0}" srcOrd="0" destOrd="0" presId="urn:microsoft.com/office/officeart/2005/8/layout/orgChart1"/>
    <dgm:cxn modelId="{F4C7855A-0086-48F0-904E-F6D854031616}" type="presParOf" srcId="{7FCAA6F4-4CA4-429F-B1A5-F58A2ED084F0}" destId="{9FA31B36-44AB-4B40-AE0E-82981CAD25B8}" srcOrd="0" destOrd="0" presId="urn:microsoft.com/office/officeart/2005/8/layout/orgChart1"/>
    <dgm:cxn modelId="{D00D1BF7-E9BA-47AC-AC06-4F373DA78785}" type="presParOf" srcId="{9FA31B36-44AB-4B40-AE0E-82981CAD25B8}" destId="{8B4FCC16-942D-4115-B589-2511B44662E3}" srcOrd="0" destOrd="0" presId="urn:microsoft.com/office/officeart/2005/8/layout/orgChart1"/>
    <dgm:cxn modelId="{7E563958-1077-4F35-A68B-3E22ACDEC2E3}" type="presParOf" srcId="{9FA31B36-44AB-4B40-AE0E-82981CAD25B8}" destId="{5DE67C9E-B8A0-4546-BD24-B51E1633B412}" srcOrd="1" destOrd="0" presId="urn:microsoft.com/office/officeart/2005/8/layout/orgChart1"/>
    <dgm:cxn modelId="{6B359BF6-CA66-4906-A154-BEAE1F152604}" type="presParOf" srcId="{7FCAA6F4-4CA4-429F-B1A5-F58A2ED084F0}" destId="{05C0A156-2AF2-4C50-9EE2-A810E730BDC2}" srcOrd="1" destOrd="0" presId="urn:microsoft.com/office/officeart/2005/8/layout/orgChart1"/>
    <dgm:cxn modelId="{5FE00B92-7A22-42BD-8B27-FB98DAA57680}" type="presParOf" srcId="{05C0A156-2AF2-4C50-9EE2-A810E730BDC2}" destId="{9F350547-3DE4-41BF-BFD1-6D541B5331D5}" srcOrd="0" destOrd="0" presId="urn:microsoft.com/office/officeart/2005/8/layout/orgChart1"/>
    <dgm:cxn modelId="{1A47584A-300E-4A32-A333-B6D79FF69325}" type="presParOf" srcId="{05C0A156-2AF2-4C50-9EE2-A810E730BDC2}" destId="{9A0A7B25-63CB-4B46-A065-7AE21E461F24}" srcOrd="1" destOrd="0" presId="urn:microsoft.com/office/officeart/2005/8/layout/orgChart1"/>
    <dgm:cxn modelId="{A2AF85B5-7C89-4452-AFF8-641AD781FDE4}" type="presParOf" srcId="{9A0A7B25-63CB-4B46-A065-7AE21E461F24}" destId="{021230F4-D8F2-4231-9E0A-F136A4FC3809}" srcOrd="0" destOrd="0" presId="urn:microsoft.com/office/officeart/2005/8/layout/orgChart1"/>
    <dgm:cxn modelId="{D960196A-96F2-4C50-8527-DE111E29F910}" type="presParOf" srcId="{021230F4-D8F2-4231-9E0A-F136A4FC3809}" destId="{25D1C06D-454C-409F-8B52-16C772BFA4D5}" srcOrd="0" destOrd="0" presId="urn:microsoft.com/office/officeart/2005/8/layout/orgChart1"/>
    <dgm:cxn modelId="{BAF58120-5E76-4211-97C3-94700F013C50}" type="presParOf" srcId="{021230F4-D8F2-4231-9E0A-F136A4FC3809}" destId="{8FFBDB5E-DFEB-44CA-894B-B6DF993719C4}" srcOrd="1" destOrd="0" presId="urn:microsoft.com/office/officeart/2005/8/layout/orgChart1"/>
    <dgm:cxn modelId="{A8ED6500-10A5-4198-BEED-5CC8A7286559}" type="presParOf" srcId="{9A0A7B25-63CB-4B46-A065-7AE21E461F24}" destId="{9172A2B2-79E9-459C-826B-45D7839914EC}" srcOrd="1" destOrd="0" presId="urn:microsoft.com/office/officeart/2005/8/layout/orgChart1"/>
    <dgm:cxn modelId="{686993AA-EE40-4ECA-BB8D-6FBBF8B12344}" type="presParOf" srcId="{9A0A7B25-63CB-4B46-A065-7AE21E461F24}" destId="{2E813610-4732-47D6-A9A2-E2BB115EDEDE}" srcOrd="2" destOrd="0" presId="urn:microsoft.com/office/officeart/2005/8/layout/orgChart1"/>
    <dgm:cxn modelId="{4DA4719F-C62E-4BAF-B180-FC53C7E0FFF1}" type="presParOf" srcId="{05C0A156-2AF2-4C50-9EE2-A810E730BDC2}" destId="{8AD7D6B3-1177-4012-97E5-5222FB1A7D25}" srcOrd="2" destOrd="0" presId="urn:microsoft.com/office/officeart/2005/8/layout/orgChart1"/>
    <dgm:cxn modelId="{D0DCFEDB-B49C-4AEC-BE83-17FB16043BF7}" type="presParOf" srcId="{05C0A156-2AF2-4C50-9EE2-A810E730BDC2}" destId="{943726EE-DD55-497F-A264-46F6D26BCDA6}" srcOrd="3" destOrd="0" presId="urn:microsoft.com/office/officeart/2005/8/layout/orgChart1"/>
    <dgm:cxn modelId="{BA7D2814-3E81-4DF7-86F8-9610C7352621}" type="presParOf" srcId="{943726EE-DD55-497F-A264-46F6D26BCDA6}" destId="{3DA7BA6B-E76E-4EBF-BE35-8DB141055616}" srcOrd="0" destOrd="0" presId="urn:microsoft.com/office/officeart/2005/8/layout/orgChart1"/>
    <dgm:cxn modelId="{DB0C2BEC-945B-4AF1-B13E-2B7586B2B0C7}" type="presParOf" srcId="{3DA7BA6B-E76E-4EBF-BE35-8DB141055616}" destId="{580676D0-D79C-4351-A396-9BD4AFD49061}" srcOrd="0" destOrd="0" presId="urn:microsoft.com/office/officeart/2005/8/layout/orgChart1"/>
    <dgm:cxn modelId="{20164932-07EF-4B2D-9353-29DDC37A2C25}" type="presParOf" srcId="{3DA7BA6B-E76E-4EBF-BE35-8DB141055616}" destId="{A526B994-759A-4BD3-A298-2C51B196BF8D}" srcOrd="1" destOrd="0" presId="urn:microsoft.com/office/officeart/2005/8/layout/orgChart1"/>
    <dgm:cxn modelId="{488C28BE-5A0B-4956-9B48-65BA25A59153}" type="presParOf" srcId="{943726EE-DD55-497F-A264-46F6D26BCDA6}" destId="{D1A40E3D-9A15-4EFE-AE04-6B5EA0D4BF42}" srcOrd="1" destOrd="0" presId="urn:microsoft.com/office/officeart/2005/8/layout/orgChart1"/>
    <dgm:cxn modelId="{E07526D9-3600-4383-A0AA-8951032EDD0C}" type="presParOf" srcId="{943726EE-DD55-497F-A264-46F6D26BCDA6}" destId="{9EA7EE88-A193-400B-A13D-A9F2F778FDD4}" srcOrd="2" destOrd="0" presId="urn:microsoft.com/office/officeart/2005/8/layout/orgChart1"/>
    <dgm:cxn modelId="{34A3C31D-2B50-4A3C-B90C-61C2337F2F83}" type="presParOf" srcId="{05C0A156-2AF2-4C50-9EE2-A810E730BDC2}" destId="{2E3D7758-0094-43AA-968E-E9BAF62C94B1}" srcOrd="4" destOrd="0" presId="urn:microsoft.com/office/officeart/2005/8/layout/orgChart1"/>
    <dgm:cxn modelId="{A39B3848-8686-450A-837E-E6697BFF29EF}" type="presParOf" srcId="{05C0A156-2AF2-4C50-9EE2-A810E730BDC2}" destId="{9FE525C9-1A6A-4F96-BCC6-BA013D4AA6FE}" srcOrd="5" destOrd="0" presId="urn:microsoft.com/office/officeart/2005/8/layout/orgChart1"/>
    <dgm:cxn modelId="{1EA23FF9-8465-4467-ABEC-7EBB6DD2888E}" type="presParOf" srcId="{9FE525C9-1A6A-4F96-BCC6-BA013D4AA6FE}" destId="{3001D173-95E4-4BE0-AABD-F9B8C1BCF37B}" srcOrd="0" destOrd="0" presId="urn:microsoft.com/office/officeart/2005/8/layout/orgChart1"/>
    <dgm:cxn modelId="{BA483E87-987F-4FD9-9CDF-85031F71E42D}" type="presParOf" srcId="{3001D173-95E4-4BE0-AABD-F9B8C1BCF37B}" destId="{8FF1D947-1B1C-4AB2-BAD3-731B265F9052}" srcOrd="0" destOrd="0" presId="urn:microsoft.com/office/officeart/2005/8/layout/orgChart1"/>
    <dgm:cxn modelId="{EEA450DC-2AA6-4A13-A9E4-428264C94DAC}" type="presParOf" srcId="{3001D173-95E4-4BE0-AABD-F9B8C1BCF37B}" destId="{E4307AD5-2487-43CA-AF1C-EC92C7AE43F0}" srcOrd="1" destOrd="0" presId="urn:microsoft.com/office/officeart/2005/8/layout/orgChart1"/>
    <dgm:cxn modelId="{9D05E4E8-F126-4CE5-99B8-BB786F39E9EA}" type="presParOf" srcId="{9FE525C9-1A6A-4F96-BCC6-BA013D4AA6FE}" destId="{C7391E99-CF9C-4976-8582-9AD5484CA456}" srcOrd="1" destOrd="0" presId="urn:microsoft.com/office/officeart/2005/8/layout/orgChart1"/>
    <dgm:cxn modelId="{267CB18E-F43B-4BA5-8851-872D87C4F6CF}" type="presParOf" srcId="{9FE525C9-1A6A-4F96-BCC6-BA013D4AA6FE}" destId="{A058F877-CDFD-46BF-AA14-59224AADAE17}" srcOrd="2" destOrd="0" presId="urn:microsoft.com/office/officeart/2005/8/layout/orgChart1"/>
    <dgm:cxn modelId="{5C952196-0E90-4231-9CB9-2F0DE3359A87}" type="presParOf" srcId="{05C0A156-2AF2-4C50-9EE2-A810E730BDC2}" destId="{5CDB4C44-F718-49F1-AB44-08336156EEC2}" srcOrd="6" destOrd="0" presId="urn:microsoft.com/office/officeart/2005/8/layout/orgChart1"/>
    <dgm:cxn modelId="{3782C42C-B994-4D2F-B7AB-A43001405903}" type="presParOf" srcId="{05C0A156-2AF2-4C50-9EE2-A810E730BDC2}" destId="{32E1A093-2C52-4FE2-8CA8-460F4A8A92AA}" srcOrd="7" destOrd="0" presId="urn:microsoft.com/office/officeart/2005/8/layout/orgChart1"/>
    <dgm:cxn modelId="{4F6AD044-EF15-4AEC-ACFE-D77AA485E4ED}" type="presParOf" srcId="{32E1A093-2C52-4FE2-8CA8-460F4A8A92AA}" destId="{91D4B18C-CA21-46F4-B988-336515753EFD}" srcOrd="0" destOrd="0" presId="urn:microsoft.com/office/officeart/2005/8/layout/orgChart1"/>
    <dgm:cxn modelId="{5214F217-C43F-4C53-8F55-56A96C76B770}" type="presParOf" srcId="{91D4B18C-CA21-46F4-B988-336515753EFD}" destId="{865DCDF7-9424-4C99-866D-D4BA9891EF40}" srcOrd="0" destOrd="0" presId="urn:microsoft.com/office/officeart/2005/8/layout/orgChart1"/>
    <dgm:cxn modelId="{B9519D35-8B13-438E-B316-000816FDAFD7}" type="presParOf" srcId="{91D4B18C-CA21-46F4-B988-336515753EFD}" destId="{2F5EF29A-A4C0-4278-AE0A-F34DC9F3DE87}" srcOrd="1" destOrd="0" presId="urn:microsoft.com/office/officeart/2005/8/layout/orgChart1"/>
    <dgm:cxn modelId="{FCE4BA72-66C1-4FE5-84AD-0D0E9C775C8D}" type="presParOf" srcId="{32E1A093-2C52-4FE2-8CA8-460F4A8A92AA}" destId="{E79F6B9C-D564-4E47-BE91-0F0BF94E6426}" srcOrd="1" destOrd="0" presId="urn:microsoft.com/office/officeart/2005/8/layout/orgChart1"/>
    <dgm:cxn modelId="{E16805C8-D82B-4E27-860C-39EC2B981532}" type="presParOf" srcId="{32E1A093-2C52-4FE2-8CA8-460F4A8A92AA}" destId="{5FB4AE7D-28E4-4F52-935D-4750F52DD3BF}" srcOrd="2" destOrd="0" presId="urn:microsoft.com/office/officeart/2005/8/layout/orgChart1"/>
    <dgm:cxn modelId="{5241B939-E0AD-4184-92C0-2662370CA1A8}" type="presParOf" srcId="{05C0A156-2AF2-4C50-9EE2-A810E730BDC2}" destId="{90703F06-1041-4D3E-98BA-879A85FF5562}" srcOrd="8" destOrd="0" presId="urn:microsoft.com/office/officeart/2005/8/layout/orgChart1"/>
    <dgm:cxn modelId="{8B5A0A16-8DE8-4B1D-82F9-C53684F1AA43}" type="presParOf" srcId="{05C0A156-2AF2-4C50-9EE2-A810E730BDC2}" destId="{068ECA0F-C001-4A83-A5C9-8727FA4F650B}" srcOrd="9" destOrd="0" presId="urn:microsoft.com/office/officeart/2005/8/layout/orgChart1"/>
    <dgm:cxn modelId="{01D4664A-A6F4-4A50-AA8D-6CDBF56C8C15}" type="presParOf" srcId="{068ECA0F-C001-4A83-A5C9-8727FA4F650B}" destId="{92D7FF51-BA1D-4160-AB62-F735367DE119}" srcOrd="0" destOrd="0" presId="urn:microsoft.com/office/officeart/2005/8/layout/orgChart1"/>
    <dgm:cxn modelId="{6FB1F4CB-75C5-4465-984A-B973382FE490}" type="presParOf" srcId="{92D7FF51-BA1D-4160-AB62-F735367DE119}" destId="{99869958-FB27-4E82-AD0D-1A15DABEBABB}" srcOrd="0" destOrd="0" presId="urn:microsoft.com/office/officeart/2005/8/layout/orgChart1"/>
    <dgm:cxn modelId="{C748CDA2-05F5-4DA8-A9EE-535341C95890}" type="presParOf" srcId="{92D7FF51-BA1D-4160-AB62-F735367DE119}" destId="{BBA91C82-92C6-432B-B735-C865F81E1E71}" srcOrd="1" destOrd="0" presId="urn:microsoft.com/office/officeart/2005/8/layout/orgChart1"/>
    <dgm:cxn modelId="{17C53651-3ABB-4CD6-A372-11D31D9904D1}" type="presParOf" srcId="{068ECA0F-C001-4A83-A5C9-8727FA4F650B}" destId="{4131BA04-6F8C-422D-A362-E073C796309F}" srcOrd="1" destOrd="0" presId="urn:microsoft.com/office/officeart/2005/8/layout/orgChart1"/>
    <dgm:cxn modelId="{432E7399-B29B-45A0-B781-8A1E89C1770E}" type="presParOf" srcId="{068ECA0F-C001-4A83-A5C9-8727FA4F650B}" destId="{D87A02AD-2DAD-4CE5-BDA4-C513A9990441}" srcOrd="2" destOrd="0" presId="urn:microsoft.com/office/officeart/2005/8/layout/orgChart1"/>
    <dgm:cxn modelId="{1E6607C1-AD6D-4698-AD5F-F5BB4E99AED4}" type="presParOf" srcId="{7FCAA6F4-4CA4-429F-B1A5-F58A2ED084F0}" destId="{BFC2CB6F-7B2A-4490-956B-838A2255DBB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4F9385-9711-4AF3-A054-18EEC7F2864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52DDFF-1BC2-465A-BC4A-CACCBF1040E7}">
      <dgm:prSet phldrT="[Текст]" custT="1"/>
      <dgm:spPr>
        <a:xfrm>
          <a:off x="952125" y="914285"/>
          <a:ext cx="1483260" cy="1371828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Организационно-правовые формы коммерческих организаций</a:t>
          </a:r>
        </a:p>
      </dgm:t>
    </dgm:pt>
    <dgm:pt modelId="{F3982EC6-25F9-4500-82B2-6BF6FC2C7EB9}" type="parTrans" cxnId="{19825DBA-713D-4C3A-B059-AD0CB46F9F58}">
      <dgm:prSet/>
      <dgm:spPr/>
      <dgm:t>
        <a:bodyPr/>
        <a:lstStyle/>
        <a:p>
          <a:endParaRPr lang="ru-RU"/>
        </a:p>
      </dgm:t>
    </dgm:pt>
    <dgm:pt modelId="{8D81EFF5-E664-44BA-8C48-DC29A15708D1}" type="sibTrans" cxnId="{19825DBA-713D-4C3A-B059-AD0CB46F9F58}">
      <dgm:prSet/>
      <dgm:spPr/>
      <dgm:t>
        <a:bodyPr/>
        <a:lstStyle/>
        <a:p>
          <a:endParaRPr lang="ru-RU"/>
        </a:p>
      </dgm:t>
    </dgm:pt>
    <dgm:pt modelId="{68709DBB-F83D-4241-94FE-ACFDD4CBB570}">
      <dgm:prSet phldrT="[Текст]" custT="1"/>
      <dgm:spPr>
        <a:xfrm>
          <a:off x="2729484" y="437"/>
          <a:ext cx="1749073" cy="53325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Хозяйственные товарищества и общества</a:t>
          </a:r>
        </a:p>
      </dgm:t>
    </dgm:pt>
    <dgm:pt modelId="{1D867CDC-CCF6-498A-8D46-F8BF8344A30C}" type="parTrans" cxnId="{D244D266-4CC3-4DF6-A340-75B4B2EB4B38}">
      <dgm:prSet custT="1"/>
      <dgm:spPr>
        <a:xfrm>
          <a:off x="2379669" y="267064"/>
          <a:ext cx="349814" cy="1333135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F3B70C90-28DD-45CD-B462-0CDA97D7912C}" type="sibTrans" cxnId="{D244D266-4CC3-4DF6-A340-75B4B2EB4B38}">
      <dgm:prSet/>
      <dgm:spPr/>
      <dgm:t>
        <a:bodyPr/>
        <a:lstStyle/>
        <a:p>
          <a:endParaRPr lang="ru-RU"/>
        </a:p>
      </dgm:t>
    </dgm:pt>
    <dgm:pt modelId="{AF0A68DF-54AE-44A4-AF33-01DFC1359129}">
      <dgm:prSet phldrT="[Текст]" custT="1"/>
      <dgm:spPr>
        <a:xfrm>
          <a:off x="2729484" y="667005"/>
          <a:ext cx="1749073" cy="53325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Крестьянские (фермерские) хозяйства</a:t>
          </a:r>
        </a:p>
      </dgm:t>
    </dgm:pt>
    <dgm:pt modelId="{D30D125E-6A44-45FC-8AB1-5DF0A1B31836}" type="parTrans" cxnId="{D72C3698-7220-4B37-B589-A6CD5C80BF1F}">
      <dgm:prSet custT="1"/>
      <dgm:spPr>
        <a:xfrm>
          <a:off x="2379669" y="933632"/>
          <a:ext cx="349814" cy="66656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53E726D0-555F-4744-8AB2-B87C08C3A213}" type="sibTrans" cxnId="{D72C3698-7220-4B37-B589-A6CD5C80BF1F}">
      <dgm:prSet/>
      <dgm:spPr/>
      <dgm:t>
        <a:bodyPr/>
        <a:lstStyle/>
        <a:p>
          <a:endParaRPr lang="ru-RU"/>
        </a:p>
      </dgm:t>
    </dgm:pt>
    <dgm:pt modelId="{579A05C3-6CBB-4C67-8A0E-EB2C56EEFE5D}">
      <dgm:prSet phldrT="[Текст]" custT="1"/>
      <dgm:spPr>
        <a:xfrm>
          <a:off x="2729484" y="1333572"/>
          <a:ext cx="1749073" cy="53325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Хозяйственные </a:t>
          </a:r>
          <a:r>
            <a:rPr lang="ru-RU" sz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партнерства</a:t>
          </a:r>
          <a:endParaRPr lang="ru-RU" sz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6F444914-65CF-4473-A7D3-FD46FD9AFC32}" type="parTrans" cxnId="{48AF5BC2-1CF1-4EED-A088-309952E32389}">
      <dgm:prSet custT="1"/>
      <dgm:spPr>
        <a:xfrm>
          <a:off x="2379669" y="1554480"/>
          <a:ext cx="349814" cy="91440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3C0165C6-F674-47CF-9B86-CEBB9BB7CC48}" type="sibTrans" cxnId="{48AF5BC2-1CF1-4EED-A088-309952E32389}">
      <dgm:prSet/>
      <dgm:spPr/>
      <dgm:t>
        <a:bodyPr/>
        <a:lstStyle/>
        <a:p>
          <a:endParaRPr lang="ru-RU"/>
        </a:p>
      </dgm:t>
    </dgm:pt>
    <dgm:pt modelId="{C58A8F5D-D8E4-4541-9E0A-B8F11B013772}">
      <dgm:prSet custT="1"/>
      <dgm:spPr>
        <a:xfrm>
          <a:off x="2729484" y="2000140"/>
          <a:ext cx="1749073" cy="53325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Производственные кооперативы</a:t>
          </a:r>
        </a:p>
      </dgm:t>
    </dgm:pt>
    <dgm:pt modelId="{1D833B6C-33A3-4399-9C11-1D5D303BFB6E}" type="parTrans" cxnId="{B9E58708-BCB2-4BE4-9446-44278B8647B3}">
      <dgm:prSet custT="1"/>
      <dgm:spPr>
        <a:xfrm>
          <a:off x="2379669" y="1600200"/>
          <a:ext cx="349814" cy="666567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2100B17E-358F-42AE-B06D-03EA357098C8}" type="sibTrans" cxnId="{B9E58708-BCB2-4BE4-9446-44278B8647B3}">
      <dgm:prSet/>
      <dgm:spPr/>
      <dgm:t>
        <a:bodyPr/>
        <a:lstStyle/>
        <a:p>
          <a:endParaRPr lang="ru-RU"/>
        </a:p>
      </dgm:t>
    </dgm:pt>
    <dgm:pt modelId="{974CA369-2825-41E4-B687-E4DB0E68FA3B}">
      <dgm:prSet custT="1"/>
      <dgm:spPr>
        <a:xfrm>
          <a:off x="2729484" y="2666708"/>
          <a:ext cx="1749073" cy="533254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r>
            <a:rPr lang="ru-RU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Государственные и муниципальные предприятия</a:t>
          </a:r>
        </a:p>
      </dgm:t>
    </dgm:pt>
    <dgm:pt modelId="{2FA156C5-D1F5-4270-8769-F31300EF75AA}" type="parTrans" cxnId="{C801926D-4C17-4CA3-A423-94B04610F821}">
      <dgm:prSet custT="1"/>
      <dgm:spPr>
        <a:xfrm>
          <a:off x="2379669" y="1600200"/>
          <a:ext cx="349814" cy="1333135"/>
        </a:xfr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gm:spPr>
      <dgm:t>
        <a:bodyPr/>
        <a:lstStyle/>
        <a:p>
          <a:endParaRPr lang="ru-RU" sz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9D8420DF-62C3-4EC5-AC2A-3205149F9354}" type="sibTrans" cxnId="{C801926D-4C17-4CA3-A423-94B04610F821}">
      <dgm:prSet/>
      <dgm:spPr/>
      <dgm:t>
        <a:bodyPr/>
        <a:lstStyle/>
        <a:p>
          <a:endParaRPr lang="ru-RU"/>
        </a:p>
      </dgm:t>
    </dgm:pt>
    <dgm:pt modelId="{7F0B084A-8835-46FF-9E02-09E383C2A077}" type="pres">
      <dgm:prSet presAssocID="{114F9385-9711-4AF3-A054-18EEC7F2864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AEA2B2-6101-4C5A-83B5-647D984E2CF9}" type="pres">
      <dgm:prSet presAssocID="{5252DDFF-1BC2-465A-BC4A-CACCBF1040E7}" presName="root1" presStyleCnt="0"/>
      <dgm:spPr/>
    </dgm:pt>
    <dgm:pt modelId="{70D9A3E9-30B9-4A01-B611-EC3086C0CA70}" type="pres">
      <dgm:prSet presAssocID="{5252DDFF-1BC2-465A-BC4A-CACCBF1040E7}" presName="LevelOneTextNode" presStyleLbl="node0" presStyleIdx="0" presStyleCnt="1" custAng="5400000" custScaleX="257256" custScaleY="52849" custLinFactNeighborX="783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AE13146A-13DB-45CE-9ECE-A507672573B7}" type="pres">
      <dgm:prSet presAssocID="{5252DDFF-1BC2-465A-BC4A-CACCBF1040E7}" presName="level2hierChild" presStyleCnt="0"/>
      <dgm:spPr/>
    </dgm:pt>
    <dgm:pt modelId="{68B4962F-8326-41DA-8888-12E3B95A633B}" type="pres">
      <dgm:prSet presAssocID="{1D867CDC-CCF6-498A-8D46-F8BF8344A30C}" presName="conn2-1" presStyleLbl="parChTrans1D2" presStyleIdx="0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1333135"/>
              </a:moveTo>
              <a:lnTo>
                <a:pt x="174907" y="1333135"/>
              </a:lnTo>
              <a:lnTo>
                <a:pt x="174907" y="0"/>
              </a:lnTo>
              <a:lnTo>
                <a:pt x="349814" y="0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48C1ABED-423E-4B46-A05B-A2D6BE0123D9}" type="pres">
      <dgm:prSet presAssocID="{1D867CDC-CCF6-498A-8D46-F8BF8344A30C}" presName="connTx" presStyleLbl="parChTrans1D2" presStyleIdx="0" presStyleCnt="5"/>
      <dgm:spPr/>
      <dgm:t>
        <a:bodyPr/>
        <a:lstStyle/>
        <a:p>
          <a:endParaRPr lang="ru-RU"/>
        </a:p>
      </dgm:t>
    </dgm:pt>
    <dgm:pt modelId="{B3BC1D75-8322-4398-A62D-35C71BD2ED27}" type="pres">
      <dgm:prSet presAssocID="{68709DBB-F83D-4241-94FE-ACFDD4CBB570}" presName="root2" presStyleCnt="0"/>
      <dgm:spPr/>
    </dgm:pt>
    <dgm:pt modelId="{E3106DC5-47B9-4025-A90B-C8433F890652}" type="pres">
      <dgm:prSet presAssocID="{68709DBB-F83D-4241-94FE-ACFDD4CBB570}" presName="LevelTwoTextNode" presStyleLbl="node2" presStyleIdx="0" presStyleCnt="5" custLinFactNeighborX="-270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E85525EC-A84A-4818-A428-56409525A3D8}" type="pres">
      <dgm:prSet presAssocID="{68709DBB-F83D-4241-94FE-ACFDD4CBB570}" presName="level3hierChild" presStyleCnt="0"/>
      <dgm:spPr/>
    </dgm:pt>
    <dgm:pt modelId="{B2E11B54-B169-4FC3-A6A3-53D81B4BAF4E}" type="pres">
      <dgm:prSet presAssocID="{D30D125E-6A44-45FC-8AB1-5DF0A1B31836}" presName="conn2-1" presStyleLbl="parChTrans1D2" presStyleIdx="1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666567"/>
              </a:moveTo>
              <a:lnTo>
                <a:pt x="174907" y="666567"/>
              </a:lnTo>
              <a:lnTo>
                <a:pt x="174907" y="0"/>
              </a:lnTo>
              <a:lnTo>
                <a:pt x="349814" y="0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11B929F6-3E29-4ECF-983C-7111FFA44342}" type="pres">
      <dgm:prSet presAssocID="{D30D125E-6A44-45FC-8AB1-5DF0A1B31836}" presName="connTx" presStyleLbl="parChTrans1D2" presStyleIdx="1" presStyleCnt="5"/>
      <dgm:spPr/>
      <dgm:t>
        <a:bodyPr/>
        <a:lstStyle/>
        <a:p>
          <a:endParaRPr lang="ru-RU"/>
        </a:p>
      </dgm:t>
    </dgm:pt>
    <dgm:pt modelId="{9D320C89-02F8-4F1F-B717-619DEE25AA6E}" type="pres">
      <dgm:prSet presAssocID="{AF0A68DF-54AE-44A4-AF33-01DFC1359129}" presName="root2" presStyleCnt="0"/>
      <dgm:spPr/>
    </dgm:pt>
    <dgm:pt modelId="{4441C9B2-1797-4D5D-ACED-4F4C028B60CD}" type="pres">
      <dgm:prSet presAssocID="{AF0A68DF-54AE-44A4-AF33-01DFC1359129}" presName="LevelTwoTextNode" presStyleLbl="node2" presStyleIdx="1" presStyleCnt="5" custLinFactNeighborX="-270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FF541C8-24B3-40EB-B1C1-809FF82934A7}" type="pres">
      <dgm:prSet presAssocID="{AF0A68DF-54AE-44A4-AF33-01DFC1359129}" presName="level3hierChild" presStyleCnt="0"/>
      <dgm:spPr/>
    </dgm:pt>
    <dgm:pt modelId="{44F8082A-B26D-4AC0-9806-4BE5ABEB1178}" type="pres">
      <dgm:prSet presAssocID="{6F444914-65CF-4473-A7D3-FD46FD9AFC32}" presName="conn2-1" presStyleLbl="parChTrans1D2" presStyleIdx="2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9814" y="45720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44E4E4C2-6C21-4B7D-99CE-C76F8BC6F5D9}" type="pres">
      <dgm:prSet presAssocID="{6F444914-65CF-4473-A7D3-FD46FD9AFC32}" presName="connTx" presStyleLbl="parChTrans1D2" presStyleIdx="2" presStyleCnt="5"/>
      <dgm:spPr/>
      <dgm:t>
        <a:bodyPr/>
        <a:lstStyle/>
        <a:p>
          <a:endParaRPr lang="ru-RU"/>
        </a:p>
      </dgm:t>
    </dgm:pt>
    <dgm:pt modelId="{C7C7E931-9C70-41ED-B822-345B17EFB160}" type="pres">
      <dgm:prSet presAssocID="{579A05C3-6CBB-4C67-8A0E-EB2C56EEFE5D}" presName="root2" presStyleCnt="0"/>
      <dgm:spPr/>
    </dgm:pt>
    <dgm:pt modelId="{739767B6-14E2-488D-AFD1-D6AC90BEAAD3}" type="pres">
      <dgm:prSet presAssocID="{579A05C3-6CBB-4C67-8A0E-EB2C56EEFE5D}" presName="LevelTwoTextNode" presStyleLbl="node2" presStyleIdx="2" presStyleCnt="5" custLinFactNeighborX="-270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62F0468-AAA9-468B-8972-A918696FADA6}" type="pres">
      <dgm:prSet presAssocID="{579A05C3-6CBB-4C67-8A0E-EB2C56EEFE5D}" presName="level3hierChild" presStyleCnt="0"/>
      <dgm:spPr/>
    </dgm:pt>
    <dgm:pt modelId="{CC6B862F-763E-42E5-A11E-786A7631D5CA}" type="pres">
      <dgm:prSet presAssocID="{1D833B6C-33A3-4399-9C11-1D5D303BFB6E}" presName="conn2-1" presStyleLbl="parChTrans1D2" presStyleIdx="3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4907" y="0"/>
              </a:lnTo>
              <a:lnTo>
                <a:pt x="174907" y="666567"/>
              </a:lnTo>
              <a:lnTo>
                <a:pt x="349814" y="666567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67DF5543-BCE2-483D-B9F0-B4AA7C53022D}" type="pres">
      <dgm:prSet presAssocID="{1D833B6C-33A3-4399-9C11-1D5D303BFB6E}" presName="connTx" presStyleLbl="parChTrans1D2" presStyleIdx="3" presStyleCnt="5"/>
      <dgm:spPr/>
      <dgm:t>
        <a:bodyPr/>
        <a:lstStyle/>
        <a:p>
          <a:endParaRPr lang="ru-RU"/>
        </a:p>
      </dgm:t>
    </dgm:pt>
    <dgm:pt modelId="{D2ACB546-54D2-47D4-A10F-61379B35D53E}" type="pres">
      <dgm:prSet presAssocID="{C58A8F5D-D8E4-4541-9E0A-B8F11B013772}" presName="root2" presStyleCnt="0"/>
      <dgm:spPr/>
    </dgm:pt>
    <dgm:pt modelId="{2127A530-126E-42FA-A133-02EB5E41DC06}" type="pres">
      <dgm:prSet presAssocID="{C58A8F5D-D8E4-4541-9E0A-B8F11B013772}" presName="LevelTwoTextNode" presStyleLbl="node2" presStyleIdx="3" presStyleCnt="5" custLinFactNeighborX="-270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1D72EB21-6827-4571-9316-8C2A87CFB353}" type="pres">
      <dgm:prSet presAssocID="{C58A8F5D-D8E4-4541-9E0A-B8F11B013772}" presName="level3hierChild" presStyleCnt="0"/>
      <dgm:spPr/>
    </dgm:pt>
    <dgm:pt modelId="{9CF002FD-D9B7-40F8-AFCA-D71B70AFFBE4}" type="pres">
      <dgm:prSet presAssocID="{2FA156C5-D1F5-4270-8769-F31300EF75AA}" presName="conn2-1" presStyleLbl="parChTrans1D2" presStyleIdx="4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4907" y="0"/>
              </a:lnTo>
              <a:lnTo>
                <a:pt x="174907" y="1333135"/>
              </a:lnTo>
              <a:lnTo>
                <a:pt x="349814" y="1333135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960C492F-2219-4E67-8C03-D7C5BB586974}" type="pres">
      <dgm:prSet presAssocID="{2FA156C5-D1F5-4270-8769-F31300EF75AA}" presName="connTx" presStyleLbl="parChTrans1D2" presStyleIdx="4" presStyleCnt="5"/>
      <dgm:spPr/>
      <dgm:t>
        <a:bodyPr/>
        <a:lstStyle/>
        <a:p>
          <a:endParaRPr lang="ru-RU"/>
        </a:p>
      </dgm:t>
    </dgm:pt>
    <dgm:pt modelId="{B1A3E96A-4372-4B02-9DD4-8F023C5141FE}" type="pres">
      <dgm:prSet presAssocID="{974CA369-2825-41E4-B687-E4DB0E68FA3B}" presName="root2" presStyleCnt="0"/>
      <dgm:spPr/>
    </dgm:pt>
    <dgm:pt modelId="{3DBF3CC1-4580-4A73-A678-868D9070B992}" type="pres">
      <dgm:prSet presAssocID="{974CA369-2825-41E4-B687-E4DB0E68FA3B}" presName="LevelTwoTextNode" presStyleLbl="node2" presStyleIdx="4" presStyleCnt="5" custLinFactNeighborX="-270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ECAEAC1-B211-4622-B9D9-EB86F091E3DB}" type="pres">
      <dgm:prSet presAssocID="{974CA369-2825-41E4-B687-E4DB0E68FA3B}" presName="level3hierChild" presStyleCnt="0"/>
      <dgm:spPr/>
    </dgm:pt>
  </dgm:ptLst>
  <dgm:cxnLst>
    <dgm:cxn modelId="{8C90697C-8D0D-43FA-93B5-D2CF8A29FC84}" type="presOf" srcId="{1D833B6C-33A3-4399-9C11-1D5D303BFB6E}" destId="{67DF5543-BCE2-483D-B9F0-B4AA7C53022D}" srcOrd="1" destOrd="0" presId="urn:microsoft.com/office/officeart/2008/layout/HorizontalMultiLevelHierarchy"/>
    <dgm:cxn modelId="{2C476F00-397A-4204-A331-F0FA57F49DDD}" type="presOf" srcId="{1D867CDC-CCF6-498A-8D46-F8BF8344A30C}" destId="{48C1ABED-423E-4B46-A05B-A2D6BE0123D9}" srcOrd="1" destOrd="0" presId="urn:microsoft.com/office/officeart/2008/layout/HorizontalMultiLevelHierarchy"/>
    <dgm:cxn modelId="{08233281-B498-4247-917C-DC8D651F7BCE}" type="presOf" srcId="{114F9385-9711-4AF3-A054-18EEC7F28640}" destId="{7F0B084A-8835-46FF-9E02-09E383C2A077}" srcOrd="0" destOrd="0" presId="urn:microsoft.com/office/officeart/2008/layout/HorizontalMultiLevelHierarchy"/>
    <dgm:cxn modelId="{151EDACB-DCD1-43FD-B429-2A855BE1CF9E}" type="presOf" srcId="{6F444914-65CF-4473-A7D3-FD46FD9AFC32}" destId="{44F8082A-B26D-4AC0-9806-4BE5ABEB1178}" srcOrd="0" destOrd="0" presId="urn:microsoft.com/office/officeart/2008/layout/HorizontalMultiLevelHierarchy"/>
    <dgm:cxn modelId="{B9E58708-BCB2-4BE4-9446-44278B8647B3}" srcId="{5252DDFF-1BC2-465A-BC4A-CACCBF1040E7}" destId="{C58A8F5D-D8E4-4541-9E0A-B8F11B013772}" srcOrd="3" destOrd="0" parTransId="{1D833B6C-33A3-4399-9C11-1D5D303BFB6E}" sibTransId="{2100B17E-358F-42AE-B06D-03EA357098C8}"/>
    <dgm:cxn modelId="{D41447A6-31E3-4BA1-91E4-4305F64F82C4}" type="presOf" srcId="{2FA156C5-D1F5-4270-8769-F31300EF75AA}" destId="{960C492F-2219-4E67-8C03-D7C5BB586974}" srcOrd="1" destOrd="0" presId="urn:microsoft.com/office/officeart/2008/layout/HorizontalMultiLevelHierarchy"/>
    <dgm:cxn modelId="{843C29FC-B4E1-45EA-953F-F1B4CF4EEBA6}" type="presOf" srcId="{AF0A68DF-54AE-44A4-AF33-01DFC1359129}" destId="{4441C9B2-1797-4D5D-ACED-4F4C028B60CD}" srcOrd="0" destOrd="0" presId="urn:microsoft.com/office/officeart/2008/layout/HorizontalMultiLevelHierarchy"/>
    <dgm:cxn modelId="{B841819F-3AC5-4944-84BC-1B6C6341AD19}" type="presOf" srcId="{68709DBB-F83D-4241-94FE-ACFDD4CBB570}" destId="{E3106DC5-47B9-4025-A90B-C8433F890652}" srcOrd="0" destOrd="0" presId="urn:microsoft.com/office/officeart/2008/layout/HorizontalMultiLevelHierarchy"/>
    <dgm:cxn modelId="{741CA778-7C84-42F2-BCEA-899BB652ABC0}" type="presOf" srcId="{1D833B6C-33A3-4399-9C11-1D5D303BFB6E}" destId="{CC6B862F-763E-42E5-A11E-786A7631D5CA}" srcOrd="0" destOrd="0" presId="urn:microsoft.com/office/officeart/2008/layout/HorizontalMultiLevelHierarchy"/>
    <dgm:cxn modelId="{48AF5BC2-1CF1-4EED-A088-309952E32389}" srcId="{5252DDFF-1BC2-465A-BC4A-CACCBF1040E7}" destId="{579A05C3-6CBB-4C67-8A0E-EB2C56EEFE5D}" srcOrd="2" destOrd="0" parTransId="{6F444914-65CF-4473-A7D3-FD46FD9AFC32}" sibTransId="{3C0165C6-F674-47CF-9B86-CEBB9BB7CC48}"/>
    <dgm:cxn modelId="{05378006-95DA-461D-B434-4E06330C3613}" type="presOf" srcId="{C58A8F5D-D8E4-4541-9E0A-B8F11B013772}" destId="{2127A530-126E-42FA-A133-02EB5E41DC06}" srcOrd="0" destOrd="0" presId="urn:microsoft.com/office/officeart/2008/layout/HorizontalMultiLevelHierarchy"/>
    <dgm:cxn modelId="{1EDBFF15-CC9E-43DF-A846-F38B76D363BD}" type="presOf" srcId="{D30D125E-6A44-45FC-8AB1-5DF0A1B31836}" destId="{11B929F6-3E29-4ECF-983C-7111FFA44342}" srcOrd="1" destOrd="0" presId="urn:microsoft.com/office/officeart/2008/layout/HorizontalMultiLevelHierarchy"/>
    <dgm:cxn modelId="{1FA08A91-4927-48D6-8BB7-29F0DC95008B}" type="presOf" srcId="{6F444914-65CF-4473-A7D3-FD46FD9AFC32}" destId="{44E4E4C2-6C21-4B7D-99CE-C76F8BC6F5D9}" srcOrd="1" destOrd="0" presId="urn:microsoft.com/office/officeart/2008/layout/HorizontalMultiLevelHierarchy"/>
    <dgm:cxn modelId="{D7903738-402B-4743-BF34-2CB91359271E}" type="presOf" srcId="{974CA369-2825-41E4-B687-E4DB0E68FA3B}" destId="{3DBF3CC1-4580-4A73-A678-868D9070B992}" srcOrd="0" destOrd="0" presId="urn:microsoft.com/office/officeart/2008/layout/HorizontalMultiLevelHierarchy"/>
    <dgm:cxn modelId="{AEAC1BB0-58EF-422F-BB8F-C5C020A42318}" type="presOf" srcId="{D30D125E-6A44-45FC-8AB1-5DF0A1B31836}" destId="{B2E11B54-B169-4FC3-A6A3-53D81B4BAF4E}" srcOrd="0" destOrd="0" presId="urn:microsoft.com/office/officeart/2008/layout/HorizontalMultiLevelHierarchy"/>
    <dgm:cxn modelId="{D244D266-4CC3-4DF6-A340-75B4B2EB4B38}" srcId="{5252DDFF-1BC2-465A-BC4A-CACCBF1040E7}" destId="{68709DBB-F83D-4241-94FE-ACFDD4CBB570}" srcOrd="0" destOrd="0" parTransId="{1D867CDC-CCF6-498A-8D46-F8BF8344A30C}" sibTransId="{F3B70C90-28DD-45CD-B462-0CDA97D7912C}"/>
    <dgm:cxn modelId="{D5A47F11-128D-4423-AE6E-9514AECD4BA1}" type="presOf" srcId="{579A05C3-6CBB-4C67-8A0E-EB2C56EEFE5D}" destId="{739767B6-14E2-488D-AFD1-D6AC90BEAAD3}" srcOrd="0" destOrd="0" presId="urn:microsoft.com/office/officeart/2008/layout/HorizontalMultiLevelHierarchy"/>
    <dgm:cxn modelId="{D72C3698-7220-4B37-B589-A6CD5C80BF1F}" srcId="{5252DDFF-1BC2-465A-BC4A-CACCBF1040E7}" destId="{AF0A68DF-54AE-44A4-AF33-01DFC1359129}" srcOrd="1" destOrd="0" parTransId="{D30D125E-6A44-45FC-8AB1-5DF0A1B31836}" sibTransId="{53E726D0-555F-4744-8AB2-B87C08C3A213}"/>
    <dgm:cxn modelId="{6ED2690A-31FD-487E-AB9B-D346E5435D9B}" type="presOf" srcId="{5252DDFF-1BC2-465A-BC4A-CACCBF1040E7}" destId="{70D9A3E9-30B9-4A01-B611-EC3086C0CA70}" srcOrd="0" destOrd="0" presId="urn:microsoft.com/office/officeart/2008/layout/HorizontalMultiLevelHierarchy"/>
    <dgm:cxn modelId="{C801926D-4C17-4CA3-A423-94B04610F821}" srcId="{5252DDFF-1BC2-465A-BC4A-CACCBF1040E7}" destId="{974CA369-2825-41E4-B687-E4DB0E68FA3B}" srcOrd="4" destOrd="0" parTransId="{2FA156C5-D1F5-4270-8769-F31300EF75AA}" sibTransId="{9D8420DF-62C3-4EC5-AC2A-3205149F9354}"/>
    <dgm:cxn modelId="{C86CF749-7AA9-4550-B9A0-F4C87608CC19}" type="presOf" srcId="{1D867CDC-CCF6-498A-8D46-F8BF8344A30C}" destId="{68B4962F-8326-41DA-8888-12E3B95A633B}" srcOrd="0" destOrd="0" presId="urn:microsoft.com/office/officeart/2008/layout/HorizontalMultiLevelHierarchy"/>
    <dgm:cxn modelId="{19825DBA-713D-4C3A-B059-AD0CB46F9F58}" srcId="{114F9385-9711-4AF3-A054-18EEC7F28640}" destId="{5252DDFF-1BC2-465A-BC4A-CACCBF1040E7}" srcOrd="0" destOrd="0" parTransId="{F3982EC6-25F9-4500-82B2-6BF6FC2C7EB9}" sibTransId="{8D81EFF5-E664-44BA-8C48-DC29A15708D1}"/>
    <dgm:cxn modelId="{F1C1E4C0-86C0-48C2-8E3A-1EC56D531CBE}" type="presOf" srcId="{2FA156C5-D1F5-4270-8769-F31300EF75AA}" destId="{9CF002FD-D9B7-40F8-AFCA-D71B70AFFBE4}" srcOrd="0" destOrd="0" presId="urn:microsoft.com/office/officeart/2008/layout/HorizontalMultiLevelHierarchy"/>
    <dgm:cxn modelId="{248A5FF6-8E1E-4ABD-A50B-5700EED50D78}" type="presParOf" srcId="{7F0B084A-8835-46FF-9E02-09E383C2A077}" destId="{9EAEA2B2-6101-4C5A-83B5-647D984E2CF9}" srcOrd="0" destOrd="0" presId="urn:microsoft.com/office/officeart/2008/layout/HorizontalMultiLevelHierarchy"/>
    <dgm:cxn modelId="{116BA9E9-00A5-4D9D-9BCE-B458D4E8A078}" type="presParOf" srcId="{9EAEA2B2-6101-4C5A-83B5-647D984E2CF9}" destId="{70D9A3E9-30B9-4A01-B611-EC3086C0CA70}" srcOrd="0" destOrd="0" presId="urn:microsoft.com/office/officeart/2008/layout/HorizontalMultiLevelHierarchy"/>
    <dgm:cxn modelId="{CD5302ED-C713-4A1C-9894-1D8CAF2C4060}" type="presParOf" srcId="{9EAEA2B2-6101-4C5A-83B5-647D984E2CF9}" destId="{AE13146A-13DB-45CE-9ECE-A507672573B7}" srcOrd="1" destOrd="0" presId="urn:microsoft.com/office/officeart/2008/layout/HorizontalMultiLevelHierarchy"/>
    <dgm:cxn modelId="{9E47510C-E9F5-413C-B623-04BA2D604194}" type="presParOf" srcId="{AE13146A-13DB-45CE-9ECE-A507672573B7}" destId="{68B4962F-8326-41DA-8888-12E3B95A633B}" srcOrd="0" destOrd="0" presId="urn:microsoft.com/office/officeart/2008/layout/HorizontalMultiLevelHierarchy"/>
    <dgm:cxn modelId="{3FF78C89-737A-4F0A-BA1E-D1AC8C70C512}" type="presParOf" srcId="{68B4962F-8326-41DA-8888-12E3B95A633B}" destId="{48C1ABED-423E-4B46-A05B-A2D6BE0123D9}" srcOrd="0" destOrd="0" presId="urn:microsoft.com/office/officeart/2008/layout/HorizontalMultiLevelHierarchy"/>
    <dgm:cxn modelId="{2C162CF0-02E2-4DB8-B54F-919024483807}" type="presParOf" srcId="{AE13146A-13DB-45CE-9ECE-A507672573B7}" destId="{B3BC1D75-8322-4398-A62D-35C71BD2ED27}" srcOrd="1" destOrd="0" presId="urn:microsoft.com/office/officeart/2008/layout/HorizontalMultiLevelHierarchy"/>
    <dgm:cxn modelId="{C7547BAD-F997-40AC-B589-4D7E9617C145}" type="presParOf" srcId="{B3BC1D75-8322-4398-A62D-35C71BD2ED27}" destId="{E3106DC5-47B9-4025-A90B-C8433F890652}" srcOrd="0" destOrd="0" presId="urn:microsoft.com/office/officeart/2008/layout/HorizontalMultiLevelHierarchy"/>
    <dgm:cxn modelId="{5A310476-1C13-40CA-81E6-A6E067A75449}" type="presParOf" srcId="{B3BC1D75-8322-4398-A62D-35C71BD2ED27}" destId="{E85525EC-A84A-4818-A428-56409525A3D8}" srcOrd="1" destOrd="0" presId="urn:microsoft.com/office/officeart/2008/layout/HorizontalMultiLevelHierarchy"/>
    <dgm:cxn modelId="{95A18FC5-1F6E-4055-96B7-F08ED6B7BD3A}" type="presParOf" srcId="{AE13146A-13DB-45CE-9ECE-A507672573B7}" destId="{B2E11B54-B169-4FC3-A6A3-53D81B4BAF4E}" srcOrd="2" destOrd="0" presId="urn:microsoft.com/office/officeart/2008/layout/HorizontalMultiLevelHierarchy"/>
    <dgm:cxn modelId="{808E1CBD-5A23-4941-971B-E6300855D4C4}" type="presParOf" srcId="{B2E11B54-B169-4FC3-A6A3-53D81B4BAF4E}" destId="{11B929F6-3E29-4ECF-983C-7111FFA44342}" srcOrd="0" destOrd="0" presId="urn:microsoft.com/office/officeart/2008/layout/HorizontalMultiLevelHierarchy"/>
    <dgm:cxn modelId="{7D9E87FB-2D8E-478A-85EB-F04634014E19}" type="presParOf" srcId="{AE13146A-13DB-45CE-9ECE-A507672573B7}" destId="{9D320C89-02F8-4F1F-B717-619DEE25AA6E}" srcOrd="3" destOrd="0" presId="urn:microsoft.com/office/officeart/2008/layout/HorizontalMultiLevelHierarchy"/>
    <dgm:cxn modelId="{23B24EFB-A89D-490D-A63B-74DD513EE53E}" type="presParOf" srcId="{9D320C89-02F8-4F1F-B717-619DEE25AA6E}" destId="{4441C9B2-1797-4D5D-ACED-4F4C028B60CD}" srcOrd="0" destOrd="0" presId="urn:microsoft.com/office/officeart/2008/layout/HorizontalMultiLevelHierarchy"/>
    <dgm:cxn modelId="{85DF216A-5B6D-485A-B7CE-D36FB77394F7}" type="presParOf" srcId="{9D320C89-02F8-4F1F-B717-619DEE25AA6E}" destId="{3FF541C8-24B3-40EB-B1C1-809FF82934A7}" srcOrd="1" destOrd="0" presId="urn:microsoft.com/office/officeart/2008/layout/HorizontalMultiLevelHierarchy"/>
    <dgm:cxn modelId="{94EA2D47-DCA5-43C1-B2D4-14D9AB188FEB}" type="presParOf" srcId="{AE13146A-13DB-45CE-9ECE-A507672573B7}" destId="{44F8082A-B26D-4AC0-9806-4BE5ABEB1178}" srcOrd="4" destOrd="0" presId="urn:microsoft.com/office/officeart/2008/layout/HorizontalMultiLevelHierarchy"/>
    <dgm:cxn modelId="{D1044312-B2D2-4A9F-A117-BDC2E8AA7065}" type="presParOf" srcId="{44F8082A-B26D-4AC0-9806-4BE5ABEB1178}" destId="{44E4E4C2-6C21-4B7D-99CE-C76F8BC6F5D9}" srcOrd="0" destOrd="0" presId="urn:microsoft.com/office/officeart/2008/layout/HorizontalMultiLevelHierarchy"/>
    <dgm:cxn modelId="{EAE3F93E-F79A-4EC9-BAE5-6D78CAC50D25}" type="presParOf" srcId="{AE13146A-13DB-45CE-9ECE-A507672573B7}" destId="{C7C7E931-9C70-41ED-B822-345B17EFB160}" srcOrd="5" destOrd="0" presId="urn:microsoft.com/office/officeart/2008/layout/HorizontalMultiLevelHierarchy"/>
    <dgm:cxn modelId="{92D28F35-2C6C-43D2-AECF-18A7961A03F2}" type="presParOf" srcId="{C7C7E931-9C70-41ED-B822-345B17EFB160}" destId="{739767B6-14E2-488D-AFD1-D6AC90BEAAD3}" srcOrd="0" destOrd="0" presId="urn:microsoft.com/office/officeart/2008/layout/HorizontalMultiLevelHierarchy"/>
    <dgm:cxn modelId="{495E8C6D-F796-4FA2-8FAE-A6C46B4798F1}" type="presParOf" srcId="{C7C7E931-9C70-41ED-B822-345B17EFB160}" destId="{762F0468-AAA9-468B-8972-A918696FADA6}" srcOrd="1" destOrd="0" presId="urn:microsoft.com/office/officeart/2008/layout/HorizontalMultiLevelHierarchy"/>
    <dgm:cxn modelId="{2C0E5A7D-A5C8-48E9-90BA-7FAC44323000}" type="presParOf" srcId="{AE13146A-13DB-45CE-9ECE-A507672573B7}" destId="{CC6B862F-763E-42E5-A11E-786A7631D5CA}" srcOrd="6" destOrd="0" presId="urn:microsoft.com/office/officeart/2008/layout/HorizontalMultiLevelHierarchy"/>
    <dgm:cxn modelId="{4A36B2BB-0958-4C97-A07B-60D2BA4C579D}" type="presParOf" srcId="{CC6B862F-763E-42E5-A11E-786A7631D5CA}" destId="{67DF5543-BCE2-483D-B9F0-B4AA7C53022D}" srcOrd="0" destOrd="0" presId="urn:microsoft.com/office/officeart/2008/layout/HorizontalMultiLevelHierarchy"/>
    <dgm:cxn modelId="{7C0BC0A0-650A-4368-A138-9C54D2029D0C}" type="presParOf" srcId="{AE13146A-13DB-45CE-9ECE-A507672573B7}" destId="{D2ACB546-54D2-47D4-A10F-61379B35D53E}" srcOrd="7" destOrd="0" presId="urn:microsoft.com/office/officeart/2008/layout/HorizontalMultiLevelHierarchy"/>
    <dgm:cxn modelId="{BC0B3E3B-BFF6-465D-8709-DA52D4AA79DA}" type="presParOf" srcId="{D2ACB546-54D2-47D4-A10F-61379B35D53E}" destId="{2127A530-126E-42FA-A133-02EB5E41DC06}" srcOrd="0" destOrd="0" presId="urn:microsoft.com/office/officeart/2008/layout/HorizontalMultiLevelHierarchy"/>
    <dgm:cxn modelId="{42AEB208-E207-478E-9CE6-36673DA40AD7}" type="presParOf" srcId="{D2ACB546-54D2-47D4-A10F-61379B35D53E}" destId="{1D72EB21-6827-4571-9316-8C2A87CFB353}" srcOrd="1" destOrd="0" presId="urn:microsoft.com/office/officeart/2008/layout/HorizontalMultiLevelHierarchy"/>
    <dgm:cxn modelId="{FC9DDF44-0058-433B-84D6-2CA75393A67C}" type="presParOf" srcId="{AE13146A-13DB-45CE-9ECE-A507672573B7}" destId="{9CF002FD-D9B7-40F8-AFCA-D71B70AFFBE4}" srcOrd="8" destOrd="0" presId="urn:microsoft.com/office/officeart/2008/layout/HorizontalMultiLevelHierarchy"/>
    <dgm:cxn modelId="{5481CE4C-4385-491B-9C27-7F88A12122EE}" type="presParOf" srcId="{9CF002FD-D9B7-40F8-AFCA-D71B70AFFBE4}" destId="{960C492F-2219-4E67-8C03-D7C5BB586974}" srcOrd="0" destOrd="0" presId="urn:microsoft.com/office/officeart/2008/layout/HorizontalMultiLevelHierarchy"/>
    <dgm:cxn modelId="{5BD7D3DE-4D7A-4ABA-B4CD-9F743D4144F7}" type="presParOf" srcId="{AE13146A-13DB-45CE-9ECE-A507672573B7}" destId="{B1A3E96A-4372-4B02-9DD4-8F023C5141FE}" srcOrd="9" destOrd="0" presId="urn:microsoft.com/office/officeart/2008/layout/HorizontalMultiLevelHierarchy"/>
    <dgm:cxn modelId="{5022D9B6-9211-4D91-A388-D9F8B551FB9B}" type="presParOf" srcId="{B1A3E96A-4372-4B02-9DD4-8F023C5141FE}" destId="{3DBF3CC1-4580-4A73-A678-868D9070B992}" srcOrd="0" destOrd="0" presId="urn:microsoft.com/office/officeart/2008/layout/HorizontalMultiLevelHierarchy"/>
    <dgm:cxn modelId="{3BA55D95-E122-40ED-AEEF-FC31ED30D058}" type="presParOf" srcId="{B1A3E96A-4372-4B02-9DD4-8F023C5141FE}" destId="{9ECAEAC1-B211-4622-B9D9-EB86F091E3D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E46A0F-6B02-4D02-94C8-506C59B3ABC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BFA418E-E07C-4B1B-93F3-00F86E3986C5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000"/>
            <a:t>Организационно-правовые формы некоммерческих организаций</a:t>
          </a:r>
        </a:p>
      </dgm:t>
    </dgm:pt>
    <dgm:pt modelId="{033F490A-B177-4B61-B3E8-0D011F859AA4}" type="parTrans" cxnId="{97710E38-099A-4421-B968-CA45F57946B9}">
      <dgm:prSet/>
      <dgm:spPr/>
      <dgm:t>
        <a:bodyPr/>
        <a:lstStyle/>
        <a:p>
          <a:endParaRPr lang="ru-RU"/>
        </a:p>
      </dgm:t>
    </dgm:pt>
    <dgm:pt modelId="{5C66B469-3F9C-4F02-827E-4250910D7EBF}" type="sibTrans" cxnId="{97710E38-099A-4421-B968-CA45F57946B9}">
      <dgm:prSet/>
      <dgm:spPr/>
      <dgm:t>
        <a:bodyPr/>
        <a:lstStyle/>
        <a:p>
          <a:endParaRPr lang="ru-RU"/>
        </a:p>
      </dgm:t>
    </dgm:pt>
    <dgm:pt modelId="{EB25A414-09D9-4D03-8165-A5CE2CE2D029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000"/>
            <a:t>Общественные движения</a:t>
          </a:r>
        </a:p>
      </dgm:t>
    </dgm:pt>
    <dgm:pt modelId="{D1998A99-8F74-497B-927B-0B65FBA8D360}" type="parTrans" cxnId="{7677298D-DD7F-43C5-A5D1-F2ED94D5A0FD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F73F02AF-A30B-47F9-B642-358B770F34D7}" type="sibTrans" cxnId="{7677298D-DD7F-43C5-A5D1-F2ED94D5A0FD}">
      <dgm:prSet/>
      <dgm:spPr/>
      <dgm:t>
        <a:bodyPr/>
        <a:lstStyle/>
        <a:p>
          <a:endParaRPr lang="ru-RU"/>
        </a:p>
      </dgm:t>
    </dgm:pt>
    <dgm:pt modelId="{7D95677A-DDF1-42E5-BD3B-E5080965D891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000"/>
            <a:t>Казачьи общества, внесенные в государственный реестр казачьих обществ в Российской Федерации</a:t>
          </a:r>
        </a:p>
      </dgm:t>
    </dgm:pt>
    <dgm:pt modelId="{44F9DBBC-AD75-493F-89E8-2331E7752725}" type="parTrans" cxnId="{944F9DF2-133D-43C1-8EB0-1F0B6AB74FEE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B42B4E33-647C-4DDB-A25F-00D4E5D5175A}" type="sibTrans" cxnId="{944F9DF2-133D-43C1-8EB0-1F0B6AB74FEE}">
      <dgm:prSet/>
      <dgm:spPr/>
      <dgm:t>
        <a:bodyPr/>
        <a:lstStyle/>
        <a:p>
          <a:endParaRPr lang="ru-RU"/>
        </a:p>
      </dgm:t>
    </dgm:pt>
    <dgm:pt modelId="{534F754A-7C94-4152-8D0E-C61251FC899D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000"/>
            <a:t>Адвокатские образования (юридические лица</a:t>
          </a:r>
          <a:r>
            <a:rPr lang="ru-RU" sz="1300"/>
            <a:t>)</a:t>
          </a:r>
        </a:p>
      </dgm:t>
    </dgm:pt>
    <dgm:pt modelId="{FD309435-B899-43D4-A2C2-3E19EAD5D51E}" type="parTrans" cxnId="{C2F7735B-C233-4115-AEDA-81C34044A73B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673305B6-BDD7-4D84-A580-FCAC0D1415C2}" type="sibTrans" cxnId="{C2F7735B-C233-4115-AEDA-81C34044A73B}">
      <dgm:prSet/>
      <dgm:spPr/>
      <dgm:t>
        <a:bodyPr/>
        <a:lstStyle/>
        <a:p>
          <a:endParaRPr lang="ru-RU"/>
        </a:p>
      </dgm:t>
    </dgm:pt>
    <dgm:pt modelId="{B1E0E82C-EF2A-47FB-9CD6-FB552C277532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000"/>
            <a:t>Общины коренных малочисленных народов Российской Федерации</a:t>
          </a:r>
        </a:p>
      </dgm:t>
    </dgm:pt>
    <dgm:pt modelId="{32B06B6D-D803-4425-851B-70E1EECB84E9}" type="parTrans" cxnId="{33B58744-03C5-4C35-AE5C-993AA93A6C2E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C750EE41-2E48-48F5-8AC8-4172A8076F18}" type="sibTrans" cxnId="{33B58744-03C5-4C35-AE5C-993AA93A6C2E}">
      <dgm:prSet/>
      <dgm:spPr/>
      <dgm:t>
        <a:bodyPr/>
        <a:lstStyle/>
        <a:p>
          <a:endParaRPr lang="ru-RU"/>
        </a:p>
      </dgm:t>
    </dgm:pt>
    <dgm:pt modelId="{53FE59B4-DA53-472C-959B-70F4D0A4F54B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000"/>
            <a:t>Фонды, к которым относятся в том числе общественные и благотворительные фонды</a:t>
          </a:r>
        </a:p>
      </dgm:t>
    </dgm:pt>
    <dgm:pt modelId="{21997C1A-EAE5-49FF-AEAF-E40673D98F1E}" type="parTrans" cxnId="{C7ABB302-E861-44E6-8277-699CE1A91B90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915D121C-647C-491E-847C-352D49CCD77F}" type="sibTrans" cxnId="{C7ABB302-E861-44E6-8277-699CE1A91B90}">
      <dgm:prSet/>
      <dgm:spPr/>
      <dgm:t>
        <a:bodyPr/>
        <a:lstStyle/>
        <a:p>
          <a:endParaRPr lang="ru-RU"/>
        </a:p>
      </dgm:t>
    </dgm:pt>
    <dgm:pt modelId="{A94F80FB-6366-4EA0-BBAC-AC97402F5BCF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ru-RU" sz="1000" dirty="0"/>
            <a:t>Учреждения, к которым относятся государственные учреждения </a:t>
          </a:r>
        </a:p>
        <a:p>
          <a:pPr>
            <a:spcAft>
              <a:spcPts val="0"/>
            </a:spcAft>
          </a:pPr>
          <a:r>
            <a:rPr lang="ru-RU" sz="1000" dirty="0"/>
            <a:t>(в том числе государственные академии наук), муниципальные учреждения и частные </a:t>
          </a:r>
          <a:r>
            <a:rPr lang="ru-RU" sz="1000" dirty="0" smtClean="0"/>
            <a:t/>
          </a:r>
          <a:br>
            <a:rPr lang="ru-RU" sz="1000" dirty="0" smtClean="0"/>
          </a:br>
          <a:r>
            <a:rPr lang="ru-RU" sz="1000" dirty="0" smtClean="0"/>
            <a:t>(</a:t>
          </a:r>
          <a:r>
            <a:rPr lang="ru-RU" sz="1000" dirty="0"/>
            <a:t>в том числе общественные) учреждения</a:t>
          </a:r>
        </a:p>
      </dgm:t>
    </dgm:pt>
    <dgm:pt modelId="{C1D93145-61C9-41B7-88DA-ACD955155A5F}" type="parTrans" cxnId="{A70C8648-5034-4757-8D97-B34502C6CAFE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A3A62A40-8745-4747-B87C-D180022CB284}" type="sibTrans" cxnId="{A70C8648-5034-4757-8D97-B34502C6CAFE}">
      <dgm:prSet/>
      <dgm:spPr/>
      <dgm:t>
        <a:bodyPr/>
        <a:lstStyle/>
        <a:p>
          <a:endParaRPr lang="ru-RU"/>
        </a:p>
      </dgm:t>
    </dgm:pt>
    <dgm:pt modelId="{1C0C3EE9-C0A8-4290-A581-3573682EB3E9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000"/>
            <a:t>Адвокатсткие</a:t>
          </a:r>
          <a:r>
            <a:rPr lang="ru-RU" sz="600"/>
            <a:t> </a:t>
          </a:r>
          <a:r>
            <a:rPr lang="ru-RU" sz="1000"/>
            <a:t>палаты</a:t>
          </a:r>
        </a:p>
      </dgm:t>
    </dgm:pt>
    <dgm:pt modelId="{A3CBCB99-BF0F-4AEE-9230-BCC6BE54C815}" type="parTrans" cxnId="{F0B5A892-E1AB-4EF3-9D24-063C5CDB8BEB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DD375EA0-5DCC-4D65-A4E5-DB61295235F5}" type="sibTrans" cxnId="{F0B5A892-E1AB-4EF3-9D24-063C5CDB8BEB}">
      <dgm:prSet/>
      <dgm:spPr/>
      <dgm:t>
        <a:bodyPr/>
        <a:lstStyle/>
        <a:p>
          <a:endParaRPr lang="ru-RU"/>
        </a:p>
      </dgm:t>
    </dgm:pt>
    <dgm:pt modelId="{5AD5680B-3ED8-4990-9A6B-F215094DEFF0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000"/>
            <a:t>Автономные некоммерческие организации</a:t>
          </a:r>
        </a:p>
      </dgm:t>
    </dgm:pt>
    <dgm:pt modelId="{F9D9585B-17D2-40EB-8A1A-5F41C4FBDAC2}" type="parTrans" cxnId="{262C5E03-8DB1-4903-BA05-AE0894A80AC4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99A11D27-6AE1-4D84-A827-42C89833AC0E}" type="sibTrans" cxnId="{262C5E03-8DB1-4903-BA05-AE0894A80AC4}">
      <dgm:prSet/>
      <dgm:spPr/>
      <dgm:t>
        <a:bodyPr/>
        <a:lstStyle/>
        <a:p>
          <a:endParaRPr lang="ru-RU"/>
        </a:p>
      </dgm:t>
    </dgm:pt>
    <dgm:pt modelId="{984A8A31-AC9F-4876-860A-F7F802425DA9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000"/>
            <a:t>Религиозные</a:t>
          </a:r>
          <a:r>
            <a:rPr lang="ru-RU" sz="600"/>
            <a:t> </a:t>
          </a:r>
          <a:r>
            <a:rPr lang="ru-RU" sz="1000"/>
            <a:t>организации</a:t>
          </a:r>
        </a:p>
      </dgm:t>
    </dgm:pt>
    <dgm:pt modelId="{7E665A09-C09E-4772-B3E6-F3A741F8797D}" type="parTrans" cxnId="{180B41A9-3481-42FB-9037-1D5D3F1C12B2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03E704FF-63FB-4755-9699-36AA573A58D8}" type="sibTrans" cxnId="{180B41A9-3481-42FB-9037-1D5D3F1C12B2}">
      <dgm:prSet/>
      <dgm:spPr/>
      <dgm:t>
        <a:bodyPr/>
        <a:lstStyle/>
        <a:p>
          <a:endParaRPr lang="ru-RU"/>
        </a:p>
      </dgm:t>
    </dgm:pt>
    <dgm:pt modelId="{76C3E099-EACA-4874-A315-36DD53D34720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000"/>
            <a:t>Публично-правовые компании</a:t>
          </a:r>
        </a:p>
      </dgm:t>
    </dgm:pt>
    <dgm:pt modelId="{9FAEFA17-1984-4D75-B633-BAFD421C61B3}" type="parTrans" cxnId="{CF34EFF5-90E5-4F9D-A363-74F0FA835477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FE588AA8-C5F1-43A7-8D00-5B10227FE805}" type="sibTrans" cxnId="{CF34EFF5-90E5-4F9D-A363-74F0FA835477}">
      <dgm:prSet/>
      <dgm:spPr/>
      <dgm:t>
        <a:bodyPr/>
        <a:lstStyle/>
        <a:p>
          <a:endParaRPr lang="ru-RU"/>
        </a:p>
      </dgm:t>
    </dgm:pt>
    <dgm:pt modelId="{D78954E7-D923-4431-BD3C-8E38E1BF7A00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000" dirty="0"/>
            <a:t>Потребительские кооперативы, к которым относятся в том числе жилищные, жилищно-строительные и гаражные кооперативы, садоводческие, огороднические и дачные потребительские кооперативы, общества взаимного страхования, кредитные кооперативы, фонды проката, сельскохозяйственные потребительские кооперативы</a:t>
          </a:r>
        </a:p>
      </dgm:t>
    </dgm:pt>
    <dgm:pt modelId="{B929D964-2C91-45D8-9F31-E87F641B1E86}" type="parTrans" cxnId="{A7E8375D-DCCE-4554-91BF-0EE57058394A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13F1B163-FDE4-44AC-BC5B-C48713ABE8B4}" type="sibTrans" cxnId="{A7E8375D-DCCE-4554-91BF-0EE57058394A}">
      <dgm:prSet/>
      <dgm:spPr/>
      <dgm:t>
        <a:bodyPr/>
        <a:lstStyle/>
        <a:p>
          <a:endParaRPr lang="ru-RU"/>
        </a:p>
      </dgm:t>
    </dgm:pt>
    <dgm:pt modelId="{06FAC704-9B0D-4CD0-9E6E-85AD0E29A842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000" dirty="0"/>
            <a:t>Общественные организации, к которым относятся в том числе политические партии и созданные в качестве юридических лиц профессиональные союзы </a:t>
          </a:r>
          <a:r>
            <a:rPr lang="ru-RU" sz="1000" dirty="0" smtClean="0"/>
            <a:t/>
          </a:r>
          <a:br>
            <a:rPr lang="ru-RU" sz="1000" dirty="0" smtClean="0"/>
          </a:br>
          <a:r>
            <a:rPr lang="ru-RU" sz="1000" dirty="0" smtClean="0"/>
            <a:t>(</a:t>
          </a:r>
          <a:r>
            <a:rPr lang="ru-RU" sz="1000" dirty="0"/>
            <a:t>профсоюзные организации), органы общественной самодеятельности, территориальные общественные самоуправления</a:t>
          </a:r>
        </a:p>
      </dgm:t>
    </dgm:pt>
    <dgm:pt modelId="{17B57B19-920A-405D-8025-CF1036BF0416}" type="parTrans" cxnId="{1009357F-169B-49CC-BEDB-6A069B440D4D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ACE1192B-62BA-4B18-B41D-E96C5F4CBA5A}" type="sibTrans" cxnId="{1009357F-169B-49CC-BEDB-6A069B440D4D}">
      <dgm:prSet/>
      <dgm:spPr/>
      <dgm:t>
        <a:bodyPr/>
        <a:lstStyle/>
        <a:p>
          <a:endParaRPr lang="ru-RU"/>
        </a:p>
      </dgm:t>
    </dgm:pt>
    <dgm:pt modelId="{B679C736-BB58-46B3-A294-390672C64C7F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000" dirty="0"/>
            <a:t>Ассоциации (союзы), к которым относятся в том числе некоммерческие партнерства, </a:t>
          </a:r>
          <a:r>
            <a:rPr lang="ru-RU" sz="1000" dirty="0" err="1"/>
            <a:t>саморегулируемые</a:t>
          </a:r>
          <a:r>
            <a:rPr lang="ru-RU" sz="1000" dirty="0"/>
            <a:t> организации, объединения работодателей, объединения профессиональных союзов, кооперативов и общественных организаций, торгово-промышленные, нотариальные палаты</a:t>
          </a:r>
        </a:p>
      </dgm:t>
    </dgm:pt>
    <dgm:pt modelId="{D2C77D4C-5D5D-4DB9-98CA-680912FB27D5}" type="parTrans" cxnId="{BAD85106-24CA-4160-A693-8F87AC925C38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5C9DAD97-5345-4B74-AF79-504AF45AE768}" type="sibTrans" cxnId="{BAD85106-24CA-4160-A693-8F87AC925C38}">
      <dgm:prSet/>
      <dgm:spPr/>
      <dgm:t>
        <a:bodyPr/>
        <a:lstStyle/>
        <a:p>
          <a:endParaRPr lang="ru-RU"/>
        </a:p>
      </dgm:t>
    </dgm:pt>
    <dgm:pt modelId="{8F6BFE66-F02B-42BC-BADA-8222D96AFB0E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ru-RU" sz="1000"/>
            <a:t>Товарищества собственников недвижимости, к которым относятся </a:t>
          </a:r>
        </a:p>
        <a:p>
          <a:pPr>
            <a:spcAft>
              <a:spcPts val="0"/>
            </a:spcAft>
          </a:pPr>
          <a:r>
            <a:rPr lang="ru-RU" sz="1000"/>
            <a:t>в том числе товарищества собственников жилья</a:t>
          </a:r>
        </a:p>
      </dgm:t>
    </dgm:pt>
    <dgm:pt modelId="{CB90314D-E74E-400C-8463-BE78E1C47B44}" type="parTrans" cxnId="{8DC1B523-7DB8-4C20-ADC5-B19CBCCFBB57}">
      <dgm:prSet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5906DAB1-6BF8-49E7-913F-94C9FD0D62FB}" type="sibTrans" cxnId="{8DC1B523-7DB8-4C20-ADC5-B19CBCCFBB57}">
      <dgm:prSet/>
      <dgm:spPr/>
      <dgm:t>
        <a:bodyPr/>
        <a:lstStyle/>
        <a:p>
          <a:endParaRPr lang="ru-RU"/>
        </a:p>
      </dgm:t>
    </dgm:pt>
    <dgm:pt modelId="{081ACE63-0E74-4C83-967E-510668A9F80B}" type="pres">
      <dgm:prSet presAssocID="{FFE46A0F-6B02-4D02-94C8-506C59B3ABC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4E00CE0-A95B-487E-9032-5C9F40668FDB}" type="pres">
      <dgm:prSet presAssocID="{1BFA418E-E07C-4B1B-93F3-00F86E3986C5}" presName="root1" presStyleCnt="0"/>
      <dgm:spPr/>
    </dgm:pt>
    <dgm:pt modelId="{2391F93A-62EC-4C2C-A718-FC4D838A202A}" type="pres">
      <dgm:prSet presAssocID="{1BFA418E-E07C-4B1B-93F3-00F86E3986C5}" presName="LevelOneTextNode" presStyleLbl="node0" presStyleIdx="0" presStyleCnt="1" custAng="5400000" custScaleX="349467" custScaleY="6643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E0520E-CF52-4592-9224-A1E05E56020A}" type="pres">
      <dgm:prSet presAssocID="{1BFA418E-E07C-4B1B-93F3-00F86E3986C5}" presName="level2hierChild" presStyleCnt="0"/>
      <dgm:spPr/>
    </dgm:pt>
    <dgm:pt modelId="{8C2970B3-7295-4A4E-9E75-46B577A69C81}" type="pres">
      <dgm:prSet presAssocID="{B929D964-2C91-45D8-9F31-E87F641B1E86}" presName="conn2-1" presStyleLbl="parChTrans1D2" presStyleIdx="0" presStyleCnt="14"/>
      <dgm:spPr/>
      <dgm:t>
        <a:bodyPr/>
        <a:lstStyle/>
        <a:p>
          <a:endParaRPr lang="ru-RU"/>
        </a:p>
      </dgm:t>
    </dgm:pt>
    <dgm:pt modelId="{09E0EDB7-4BBA-4AFA-B3EE-C47DE882E183}" type="pres">
      <dgm:prSet presAssocID="{B929D964-2C91-45D8-9F31-E87F641B1E86}" presName="connTx" presStyleLbl="parChTrans1D2" presStyleIdx="0" presStyleCnt="14"/>
      <dgm:spPr/>
      <dgm:t>
        <a:bodyPr/>
        <a:lstStyle/>
        <a:p>
          <a:endParaRPr lang="ru-RU"/>
        </a:p>
      </dgm:t>
    </dgm:pt>
    <dgm:pt modelId="{0857DC40-42A9-4A37-AC5A-FA51DAD09A00}" type="pres">
      <dgm:prSet presAssocID="{D78954E7-D923-4431-BD3C-8E38E1BF7A00}" presName="root2" presStyleCnt="0"/>
      <dgm:spPr/>
    </dgm:pt>
    <dgm:pt modelId="{F9310174-2D56-4931-9D2A-0A2F9FE3413C}" type="pres">
      <dgm:prSet presAssocID="{D78954E7-D923-4431-BD3C-8E38E1BF7A00}" presName="LevelTwoTextNode" presStyleLbl="node2" presStyleIdx="0" presStyleCnt="14" custScaleX="483535" custScaleY="2156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C0281E-33A0-483C-9611-3A2FEB37A509}" type="pres">
      <dgm:prSet presAssocID="{D78954E7-D923-4431-BD3C-8E38E1BF7A00}" presName="level3hierChild" presStyleCnt="0"/>
      <dgm:spPr/>
    </dgm:pt>
    <dgm:pt modelId="{3737ADE2-F7A0-40A6-BCF1-91C94EE80C99}" type="pres">
      <dgm:prSet presAssocID="{17B57B19-920A-405D-8025-CF1036BF0416}" presName="conn2-1" presStyleLbl="parChTrans1D2" presStyleIdx="1" presStyleCnt="14"/>
      <dgm:spPr/>
      <dgm:t>
        <a:bodyPr/>
        <a:lstStyle/>
        <a:p>
          <a:endParaRPr lang="ru-RU"/>
        </a:p>
      </dgm:t>
    </dgm:pt>
    <dgm:pt modelId="{869BB8B3-E155-41DF-B48F-1A798212A621}" type="pres">
      <dgm:prSet presAssocID="{17B57B19-920A-405D-8025-CF1036BF0416}" presName="connTx" presStyleLbl="parChTrans1D2" presStyleIdx="1" presStyleCnt="14"/>
      <dgm:spPr/>
      <dgm:t>
        <a:bodyPr/>
        <a:lstStyle/>
        <a:p>
          <a:endParaRPr lang="ru-RU"/>
        </a:p>
      </dgm:t>
    </dgm:pt>
    <dgm:pt modelId="{5A4E047C-EAF1-48BA-ABA8-33C5B5F5DA99}" type="pres">
      <dgm:prSet presAssocID="{06FAC704-9B0D-4CD0-9E6E-85AD0E29A842}" presName="root2" presStyleCnt="0"/>
      <dgm:spPr/>
    </dgm:pt>
    <dgm:pt modelId="{3153036F-BDCD-4677-B577-562822E6247A}" type="pres">
      <dgm:prSet presAssocID="{06FAC704-9B0D-4CD0-9E6E-85AD0E29A842}" presName="LevelTwoTextNode" presStyleLbl="node2" presStyleIdx="1" presStyleCnt="14" custScaleX="483535" custScaleY="2856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B6664C-47DF-4C26-ADFA-56C4DA96E869}" type="pres">
      <dgm:prSet presAssocID="{06FAC704-9B0D-4CD0-9E6E-85AD0E29A842}" presName="level3hierChild" presStyleCnt="0"/>
      <dgm:spPr/>
    </dgm:pt>
    <dgm:pt modelId="{B87D2A5B-8CA9-4603-87FE-FCFDFFC3DB3D}" type="pres">
      <dgm:prSet presAssocID="{D1998A99-8F74-497B-927B-0B65FBA8D360}" presName="conn2-1" presStyleLbl="parChTrans1D2" presStyleIdx="2" presStyleCnt="14"/>
      <dgm:spPr/>
      <dgm:t>
        <a:bodyPr/>
        <a:lstStyle/>
        <a:p>
          <a:endParaRPr lang="ru-RU"/>
        </a:p>
      </dgm:t>
    </dgm:pt>
    <dgm:pt modelId="{D3CFFCEF-92E5-4855-A28D-B6A461DC39F7}" type="pres">
      <dgm:prSet presAssocID="{D1998A99-8F74-497B-927B-0B65FBA8D360}" presName="connTx" presStyleLbl="parChTrans1D2" presStyleIdx="2" presStyleCnt="14"/>
      <dgm:spPr/>
      <dgm:t>
        <a:bodyPr/>
        <a:lstStyle/>
        <a:p>
          <a:endParaRPr lang="ru-RU"/>
        </a:p>
      </dgm:t>
    </dgm:pt>
    <dgm:pt modelId="{4B29F104-A6CE-49FB-9D45-949267794BBA}" type="pres">
      <dgm:prSet presAssocID="{EB25A414-09D9-4D03-8165-A5CE2CE2D029}" presName="root2" presStyleCnt="0"/>
      <dgm:spPr/>
    </dgm:pt>
    <dgm:pt modelId="{99513861-A9DF-476F-AD7F-647A35271234}" type="pres">
      <dgm:prSet presAssocID="{EB25A414-09D9-4D03-8165-A5CE2CE2D029}" presName="LevelTwoTextNode" presStyleLbl="node2" presStyleIdx="2" presStyleCnt="14" custScaleX="483535" custScaleY="731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A4342A-A808-437E-880C-2B5AD8A5E177}" type="pres">
      <dgm:prSet presAssocID="{EB25A414-09D9-4D03-8165-A5CE2CE2D029}" presName="level3hierChild" presStyleCnt="0"/>
      <dgm:spPr/>
    </dgm:pt>
    <dgm:pt modelId="{E38C5BDA-B45E-4757-8310-A8FC7A56B2F1}" type="pres">
      <dgm:prSet presAssocID="{D2C77D4C-5D5D-4DB9-98CA-680912FB27D5}" presName="conn2-1" presStyleLbl="parChTrans1D2" presStyleIdx="3" presStyleCnt="14"/>
      <dgm:spPr/>
      <dgm:t>
        <a:bodyPr/>
        <a:lstStyle/>
        <a:p>
          <a:endParaRPr lang="ru-RU"/>
        </a:p>
      </dgm:t>
    </dgm:pt>
    <dgm:pt modelId="{EDDA18A7-E06E-4357-A3BC-CFFD93A815B2}" type="pres">
      <dgm:prSet presAssocID="{D2C77D4C-5D5D-4DB9-98CA-680912FB27D5}" presName="connTx" presStyleLbl="parChTrans1D2" presStyleIdx="3" presStyleCnt="14"/>
      <dgm:spPr/>
      <dgm:t>
        <a:bodyPr/>
        <a:lstStyle/>
        <a:p>
          <a:endParaRPr lang="ru-RU"/>
        </a:p>
      </dgm:t>
    </dgm:pt>
    <dgm:pt modelId="{5CC57456-B97C-41D7-A1FA-16425A8CC9B1}" type="pres">
      <dgm:prSet presAssocID="{B679C736-BB58-46B3-A294-390672C64C7F}" presName="root2" presStyleCnt="0"/>
      <dgm:spPr/>
    </dgm:pt>
    <dgm:pt modelId="{5316972C-9472-43B4-BEF6-E13CD531B374}" type="pres">
      <dgm:prSet presAssocID="{B679C736-BB58-46B3-A294-390672C64C7F}" presName="LevelTwoTextNode" presStyleLbl="node2" presStyleIdx="3" presStyleCnt="14" custScaleX="483535" custScaleY="2251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D0ADB0-94A4-447E-A0A6-93946D4AE2DE}" type="pres">
      <dgm:prSet presAssocID="{B679C736-BB58-46B3-A294-390672C64C7F}" presName="level3hierChild" presStyleCnt="0"/>
      <dgm:spPr/>
    </dgm:pt>
    <dgm:pt modelId="{A8CB737E-B9EB-4E4A-92D4-49DD7EE39BF3}" type="pres">
      <dgm:prSet presAssocID="{CB90314D-E74E-400C-8463-BE78E1C47B44}" presName="conn2-1" presStyleLbl="parChTrans1D2" presStyleIdx="4" presStyleCnt="14"/>
      <dgm:spPr/>
      <dgm:t>
        <a:bodyPr/>
        <a:lstStyle/>
        <a:p>
          <a:endParaRPr lang="ru-RU"/>
        </a:p>
      </dgm:t>
    </dgm:pt>
    <dgm:pt modelId="{C63229A7-D809-43E9-8385-BFC789991E7C}" type="pres">
      <dgm:prSet presAssocID="{CB90314D-E74E-400C-8463-BE78E1C47B44}" presName="connTx" presStyleLbl="parChTrans1D2" presStyleIdx="4" presStyleCnt="14"/>
      <dgm:spPr/>
      <dgm:t>
        <a:bodyPr/>
        <a:lstStyle/>
        <a:p>
          <a:endParaRPr lang="ru-RU"/>
        </a:p>
      </dgm:t>
    </dgm:pt>
    <dgm:pt modelId="{84D5C913-CED2-492F-B85F-7FF7D7228EE3}" type="pres">
      <dgm:prSet presAssocID="{8F6BFE66-F02B-42BC-BADA-8222D96AFB0E}" presName="root2" presStyleCnt="0"/>
      <dgm:spPr/>
    </dgm:pt>
    <dgm:pt modelId="{68C09521-40E3-4858-81E4-D0EE8D3C7722}" type="pres">
      <dgm:prSet presAssocID="{8F6BFE66-F02B-42BC-BADA-8222D96AFB0E}" presName="LevelTwoTextNode" presStyleLbl="node2" presStyleIdx="4" presStyleCnt="14" custScaleX="483535" custScaleY="123048" custLinFactNeighborY="-32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9103FBF-C769-4145-9D03-E1F0C71DE739}" type="pres">
      <dgm:prSet presAssocID="{8F6BFE66-F02B-42BC-BADA-8222D96AFB0E}" presName="level3hierChild" presStyleCnt="0"/>
      <dgm:spPr/>
    </dgm:pt>
    <dgm:pt modelId="{9A77EE9A-E784-4084-B568-7EC6D8947203}" type="pres">
      <dgm:prSet presAssocID="{44F9DBBC-AD75-493F-89E8-2331E7752725}" presName="conn2-1" presStyleLbl="parChTrans1D2" presStyleIdx="5" presStyleCnt="14"/>
      <dgm:spPr/>
      <dgm:t>
        <a:bodyPr/>
        <a:lstStyle/>
        <a:p>
          <a:endParaRPr lang="ru-RU"/>
        </a:p>
      </dgm:t>
    </dgm:pt>
    <dgm:pt modelId="{3877DF51-96CA-4D2F-8EAA-79785EE1777A}" type="pres">
      <dgm:prSet presAssocID="{44F9DBBC-AD75-493F-89E8-2331E7752725}" presName="connTx" presStyleLbl="parChTrans1D2" presStyleIdx="5" presStyleCnt="14"/>
      <dgm:spPr/>
      <dgm:t>
        <a:bodyPr/>
        <a:lstStyle/>
        <a:p>
          <a:endParaRPr lang="ru-RU"/>
        </a:p>
      </dgm:t>
    </dgm:pt>
    <dgm:pt modelId="{001AB97C-57E0-4ED0-A44A-7BC6785E5365}" type="pres">
      <dgm:prSet presAssocID="{7D95677A-DDF1-42E5-BD3B-E5080965D891}" presName="root2" presStyleCnt="0"/>
      <dgm:spPr/>
    </dgm:pt>
    <dgm:pt modelId="{8181FBCB-4007-4E95-8074-420AAF01A6D4}" type="pres">
      <dgm:prSet presAssocID="{7D95677A-DDF1-42E5-BD3B-E5080965D891}" presName="LevelTwoTextNode" presStyleLbl="node2" presStyleIdx="5" presStyleCnt="14" custScaleX="483535" custLinFactNeighborX="1986" custLinFactNeighborY="32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3BD74E-13E3-4690-B6D6-C6A45B09F578}" type="pres">
      <dgm:prSet presAssocID="{7D95677A-DDF1-42E5-BD3B-E5080965D891}" presName="level3hierChild" presStyleCnt="0"/>
      <dgm:spPr/>
    </dgm:pt>
    <dgm:pt modelId="{8B78CFA9-4134-434E-9356-A63197677798}" type="pres">
      <dgm:prSet presAssocID="{32B06B6D-D803-4425-851B-70E1EECB84E9}" presName="conn2-1" presStyleLbl="parChTrans1D2" presStyleIdx="6" presStyleCnt="14"/>
      <dgm:spPr/>
      <dgm:t>
        <a:bodyPr/>
        <a:lstStyle/>
        <a:p>
          <a:endParaRPr lang="ru-RU"/>
        </a:p>
      </dgm:t>
    </dgm:pt>
    <dgm:pt modelId="{EA23DC2B-786E-4A9F-9F67-704641D9843B}" type="pres">
      <dgm:prSet presAssocID="{32B06B6D-D803-4425-851B-70E1EECB84E9}" presName="connTx" presStyleLbl="parChTrans1D2" presStyleIdx="6" presStyleCnt="14"/>
      <dgm:spPr/>
      <dgm:t>
        <a:bodyPr/>
        <a:lstStyle/>
        <a:p>
          <a:endParaRPr lang="ru-RU"/>
        </a:p>
      </dgm:t>
    </dgm:pt>
    <dgm:pt modelId="{A35568EF-3E0A-4CC9-AD93-DC540575CFFF}" type="pres">
      <dgm:prSet presAssocID="{B1E0E82C-EF2A-47FB-9CD6-FB552C277532}" presName="root2" presStyleCnt="0"/>
      <dgm:spPr/>
    </dgm:pt>
    <dgm:pt modelId="{EFE5A673-04D0-4559-B3CB-E010A2D9536E}" type="pres">
      <dgm:prSet presAssocID="{B1E0E82C-EF2A-47FB-9CD6-FB552C277532}" presName="LevelTwoTextNode" presStyleLbl="node2" presStyleIdx="6" presStyleCnt="14" custScaleX="4835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B6F338-AEF0-4D9D-B4F5-BFE264544AC0}" type="pres">
      <dgm:prSet presAssocID="{B1E0E82C-EF2A-47FB-9CD6-FB552C277532}" presName="level3hierChild" presStyleCnt="0"/>
      <dgm:spPr/>
    </dgm:pt>
    <dgm:pt modelId="{55F5C6F6-C5CD-4983-B1F9-EA0678734456}" type="pres">
      <dgm:prSet presAssocID="{21997C1A-EAE5-49FF-AEAF-E40673D98F1E}" presName="conn2-1" presStyleLbl="parChTrans1D2" presStyleIdx="7" presStyleCnt="14"/>
      <dgm:spPr/>
      <dgm:t>
        <a:bodyPr/>
        <a:lstStyle/>
        <a:p>
          <a:endParaRPr lang="ru-RU"/>
        </a:p>
      </dgm:t>
    </dgm:pt>
    <dgm:pt modelId="{5454EFC0-0231-438F-8A6E-EDC06D42A4B3}" type="pres">
      <dgm:prSet presAssocID="{21997C1A-EAE5-49FF-AEAF-E40673D98F1E}" presName="connTx" presStyleLbl="parChTrans1D2" presStyleIdx="7" presStyleCnt="14"/>
      <dgm:spPr/>
      <dgm:t>
        <a:bodyPr/>
        <a:lstStyle/>
        <a:p>
          <a:endParaRPr lang="ru-RU"/>
        </a:p>
      </dgm:t>
    </dgm:pt>
    <dgm:pt modelId="{982CDD02-564A-43E4-899D-627A4B376CC9}" type="pres">
      <dgm:prSet presAssocID="{53FE59B4-DA53-472C-959B-70F4D0A4F54B}" presName="root2" presStyleCnt="0"/>
      <dgm:spPr/>
    </dgm:pt>
    <dgm:pt modelId="{58B8FFEC-3904-4B3F-9336-23F9910D520D}" type="pres">
      <dgm:prSet presAssocID="{53FE59B4-DA53-472C-959B-70F4D0A4F54B}" presName="LevelTwoTextNode" presStyleLbl="node2" presStyleIdx="7" presStyleCnt="14" custScaleX="483535" custScaleY="1113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D786EE-B112-4D98-A779-212C470F49DD}" type="pres">
      <dgm:prSet presAssocID="{53FE59B4-DA53-472C-959B-70F4D0A4F54B}" presName="level3hierChild" presStyleCnt="0"/>
      <dgm:spPr/>
    </dgm:pt>
    <dgm:pt modelId="{3FD088A3-89B7-4E18-A703-8EDE1627EE59}" type="pres">
      <dgm:prSet presAssocID="{C1D93145-61C9-41B7-88DA-ACD955155A5F}" presName="conn2-1" presStyleLbl="parChTrans1D2" presStyleIdx="8" presStyleCnt="14"/>
      <dgm:spPr/>
      <dgm:t>
        <a:bodyPr/>
        <a:lstStyle/>
        <a:p>
          <a:endParaRPr lang="ru-RU"/>
        </a:p>
      </dgm:t>
    </dgm:pt>
    <dgm:pt modelId="{161EF6BE-1DE0-4CA1-BCA6-428B4CB53B1E}" type="pres">
      <dgm:prSet presAssocID="{C1D93145-61C9-41B7-88DA-ACD955155A5F}" presName="connTx" presStyleLbl="parChTrans1D2" presStyleIdx="8" presStyleCnt="14"/>
      <dgm:spPr/>
      <dgm:t>
        <a:bodyPr/>
        <a:lstStyle/>
        <a:p>
          <a:endParaRPr lang="ru-RU"/>
        </a:p>
      </dgm:t>
    </dgm:pt>
    <dgm:pt modelId="{2D223975-CA5E-4E3F-8D3E-6F1EEACE460F}" type="pres">
      <dgm:prSet presAssocID="{A94F80FB-6366-4EA0-BBAC-AC97402F5BCF}" presName="root2" presStyleCnt="0"/>
      <dgm:spPr/>
    </dgm:pt>
    <dgm:pt modelId="{0ABE74E7-3EEE-4064-9170-86E2F76D49E1}" type="pres">
      <dgm:prSet presAssocID="{A94F80FB-6366-4EA0-BBAC-AC97402F5BCF}" presName="LevelTwoTextNode" presStyleLbl="node2" presStyleIdx="8" presStyleCnt="14" custAng="0" custScaleX="483535" custScaleY="1927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98A28B1-17FB-4947-9ED4-6F2212FFAD0C}" type="pres">
      <dgm:prSet presAssocID="{A94F80FB-6366-4EA0-BBAC-AC97402F5BCF}" presName="level3hierChild" presStyleCnt="0"/>
      <dgm:spPr/>
    </dgm:pt>
    <dgm:pt modelId="{61FB84D4-241B-4220-8DA4-EA21B01933F3}" type="pres">
      <dgm:prSet presAssocID="{F9D9585B-17D2-40EB-8A1A-5F41C4FBDAC2}" presName="conn2-1" presStyleLbl="parChTrans1D2" presStyleIdx="9" presStyleCnt="14"/>
      <dgm:spPr/>
      <dgm:t>
        <a:bodyPr/>
        <a:lstStyle/>
        <a:p>
          <a:endParaRPr lang="ru-RU"/>
        </a:p>
      </dgm:t>
    </dgm:pt>
    <dgm:pt modelId="{DDF7E458-6F32-452B-8090-87653625BBB6}" type="pres">
      <dgm:prSet presAssocID="{F9D9585B-17D2-40EB-8A1A-5F41C4FBDAC2}" presName="connTx" presStyleLbl="parChTrans1D2" presStyleIdx="9" presStyleCnt="14"/>
      <dgm:spPr/>
      <dgm:t>
        <a:bodyPr/>
        <a:lstStyle/>
        <a:p>
          <a:endParaRPr lang="ru-RU"/>
        </a:p>
      </dgm:t>
    </dgm:pt>
    <dgm:pt modelId="{F321462E-1A8C-4959-A1F4-D1DAB1ECA788}" type="pres">
      <dgm:prSet presAssocID="{5AD5680B-3ED8-4990-9A6B-F215094DEFF0}" presName="root2" presStyleCnt="0"/>
      <dgm:spPr/>
    </dgm:pt>
    <dgm:pt modelId="{1E1C8F9D-C841-4E15-B8DB-358C79E9FDD9}" type="pres">
      <dgm:prSet presAssocID="{5AD5680B-3ED8-4990-9A6B-F215094DEFF0}" presName="LevelTwoTextNode" presStyleLbl="node2" presStyleIdx="9" presStyleCnt="14" custScaleX="483535" custScaleY="76395" custLinFactNeighborX="103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EFC4B44-3F36-4C21-B22A-F756625749AC}" type="pres">
      <dgm:prSet presAssocID="{5AD5680B-3ED8-4990-9A6B-F215094DEFF0}" presName="level3hierChild" presStyleCnt="0"/>
      <dgm:spPr/>
    </dgm:pt>
    <dgm:pt modelId="{E3D14B35-EE3E-4DA4-ACFC-17DEB525930D}" type="pres">
      <dgm:prSet presAssocID="{7E665A09-C09E-4772-B3E6-F3A741F8797D}" presName="conn2-1" presStyleLbl="parChTrans1D2" presStyleIdx="10" presStyleCnt="14"/>
      <dgm:spPr/>
      <dgm:t>
        <a:bodyPr/>
        <a:lstStyle/>
        <a:p>
          <a:endParaRPr lang="ru-RU"/>
        </a:p>
      </dgm:t>
    </dgm:pt>
    <dgm:pt modelId="{2869F2CB-E942-40AC-B610-8E3538E74453}" type="pres">
      <dgm:prSet presAssocID="{7E665A09-C09E-4772-B3E6-F3A741F8797D}" presName="connTx" presStyleLbl="parChTrans1D2" presStyleIdx="10" presStyleCnt="14"/>
      <dgm:spPr/>
      <dgm:t>
        <a:bodyPr/>
        <a:lstStyle/>
        <a:p>
          <a:endParaRPr lang="ru-RU"/>
        </a:p>
      </dgm:t>
    </dgm:pt>
    <dgm:pt modelId="{F37A400A-2158-4BD0-B199-1EFD99006454}" type="pres">
      <dgm:prSet presAssocID="{984A8A31-AC9F-4876-860A-F7F802425DA9}" presName="root2" presStyleCnt="0"/>
      <dgm:spPr/>
    </dgm:pt>
    <dgm:pt modelId="{18EA3DC4-D998-4A53-A8E2-FC361AD9382C}" type="pres">
      <dgm:prSet presAssocID="{984A8A31-AC9F-4876-860A-F7F802425DA9}" presName="LevelTwoTextNode" presStyleLbl="node2" presStyleIdx="10" presStyleCnt="14" custScaleX="483535" custScaleY="756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A5901C-EE39-412D-9A3A-C7AE6122C6C7}" type="pres">
      <dgm:prSet presAssocID="{984A8A31-AC9F-4876-860A-F7F802425DA9}" presName="level3hierChild" presStyleCnt="0"/>
      <dgm:spPr/>
    </dgm:pt>
    <dgm:pt modelId="{C1211B92-18B5-4074-B13E-BE7C584BB919}" type="pres">
      <dgm:prSet presAssocID="{9FAEFA17-1984-4D75-B633-BAFD421C61B3}" presName="conn2-1" presStyleLbl="parChTrans1D2" presStyleIdx="11" presStyleCnt="14"/>
      <dgm:spPr/>
      <dgm:t>
        <a:bodyPr/>
        <a:lstStyle/>
        <a:p>
          <a:endParaRPr lang="ru-RU"/>
        </a:p>
      </dgm:t>
    </dgm:pt>
    <dgm:pt modelId="{7882DD0A-2C19-4F0D-9995-FB9B3A9A90B3}" type="pres">
      <dgm:prSet presAssocID="{9FAEFA17-1984-4D75-B633-BAFD421C61B3}" presName="connTx" presStyleLbl="parChTrans1D2" presStyleIdx="11" presStyleCnt="14"/>
      <dgm:spPr/>
      <dgm:t>
        <a:bodyPr/>
        <a:lstStyle/>
        <a:p>
          <a:endParaRPr lang="ru-RU"/>
        </a:p>
      </dgm:t>
    </dgm:pt>
    <dgm:pt modelId="{3FF3FFF1-9570-4833-926A-C703B5F1FCC0}" type="pres">
      <dgm:prSet presAssocID="{76C3E099-EACA-4874-A315-36DD53D34720}" presName="root2" presStyleCnt="0"/>
      <dgm:spPr/>
    </dgm:pt>
    <dgm:pt modelId="{8BCF70FE-9406-40BC-8357-652E53371AAC}" type="pres">
      <dgm:prSet presAssocID="{76C3E099-EACA-4874-A315-36DD53D34720}" presName="LevelTwoTextNode" presStyleLbl="node2" presStyleIdx="11" presStyleCnt="14" custScaleX="483535" custScaleY="748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98F066-F6CD-4092-8F6F-FE0BC47715CC}" type="pres">
      <dgm:prSet presAssocID="{76C3E099-EACA-4874-A315-36DD53D34720}" presName="level3hierChild" presStyleCnt="0"/>
      <dgm:spPr/>
    </dgm:pt>
    <dgm:pt modelId="{67943DFE-554A-46AE-8BF4-8EEDDB7193BB}" type="pres">
      <dgm:prSet presAssocID="{A3CBCB99-BF0F-4AEE-9230-BCC6BE54C815}" presName="conn2-1" presStyleLbl="parChTrans1D2" presStyleIdx="12" presStyleCnt="14"/>
      <dgm:spPr/>
      <dgm:t>
        <a:bodyPr/>
        <a:lstStyle/>
        <a:p>
          <a:endParaRPr lang="ru-RU"/>
        </a:p>
      </dgm:t>
    </dgm:pt>
    <dgm:pt modelId="{9E52E493-A6D0-4958-876E-14A4D1D9118B}" type="pres">
      <dgm:prSet presAssocID="{A3CBCB99-BF0F-4AEE-9230-BCC6BE54C815}" presName="connTx" presStyleLbl="parChTrans1D2" presStyleIdx="12" presStyleCnt="14"/>
      <dgm:spPr/>
      <dgm:t>
        <a:bodyPr/>
        <a:lstStyle/>
        <a:p>
          <a:endParaRPr lang="ru-RU"/>
        </a:p>
      </dgm:t>
    </dgm:pt>
    <dgm:pt modelId="{C8B383BE-CCD3-4BC5-9DE2-AF74494A7CD9}" type="pres">
      <dgm:prSet presAssocID="{1C0C3EE9-C0A8-4290-A581-3573682EB3E9}" presName="root2" presStyleCnt="0"/>
      <dgm:spPr/>
    </dgm:pt>
    <dgm:pt modelId="{AE2EC081-B1CB-42DF-B626-C6DB79C11F67}" type="pres">
      <dgm:prSet presAssocID="{1C0C3EE9-C0A8-4290-A581-3573682EB3E9}" presName="LevelTwoTextNode" presStyleLbl="node2" presStyleIdx="12" presStyleCnt="14" custScaleX="483535" custScaleY="739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ED907D-7BBB-45D4-89DB-F1176A91209E}" type="pres">
      <dgm:prSet presAssocID="{1C0C3EE9-C0A8-4290-A581-3573682EB3E9}" presName="level3hierChild" presStyleCnt="0"/>
      <dgm:spPr/>
    </dgm:pt>
    <dgm:pt modelId="{F30FDE4D-6E9E-4C45-95FE-68D438CE10E7}" type="pres">
      <dgm:prSet presAssocID="{FD309435-B899-43D4-A2C2-3E19EAD5D51E}" presName="conn2-1" presStyleLbl="parChTrans1D2" presStyleIdx="13" presStyleCnt="14"/>
      <dgm:spPr/>
      <dgm:t>
        <a:bodyPr/>
        <a:lstStyle/>
        <a:p>
          <a:endParaRPr lang="ru-RU"/>
        </a:p>
      </dgm:t>
    </dgm:pt>
    <dgm:pt modelId="{B1B16913-A627-451F-875A-1B4B94B16FE3}" type="pres">
      <dgm:prSet presAssocID="{FD309435-B899-43D4-A2C2-3E19EAD5D51E}" presName="connTx" presStyleLbl="parChTrans1D2" presStyleIdx="13" presStyleCnt="14"/>
      <dgm:spPr/>
      <dgm:t>
        <a:bodyPr/>
        <a:lstStyle/>
        <a:p>
          <a:endParaRPr lang="ru-RU"/>
        </a:p>
      </dgm:t>
    </dgm:pt>
    <dgm:pt modelId="{04CDE539-411E-4A28-804E-168CA638FA17}" type="pres">
      <dgm:prSet presAssocID="{534F754A-7C94-4152-8D0E-C61251FC899D}" presName="root2" presStyleCnt="0"/>
      <dgm:spPr/>
    </dgm:pt>
    <dgm:pt modelId="{7BD4586A-188C-49CE-9E73-841FFEE8C70A}" type="pres">
      <dgm:prSet presAssocID="{534F754A-7C94-4152-8D0E-C61251FC899D}" presName="LevelTwoTextNode" presStyleLbl="node2" presStyleIdx="13" presStyleCnt="14" custScaleX="483535" custScaleY="731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F30E20-27A9-4E10-8B67-A4E6F6BF9FC6}" type="pres">
      <dgm:prSet presAssocID="{534F754A-7C94-4152-8D0E-C61251FC899D}" presName="level3hierChild" presStyleCnt="0"/>
      <dgm:spPr/>
    </dgm:pt>
  </dgm:ptLst>
  <dgm:cxnLst>
    <dgm:cxn modelId="{3C791796-CDFD-4CFB-B9B7-C5399B195B2A}" type="presOf" srcId="{D78954E7-D923-4431-BD3C-8E38E1BF7A00}" destId="{F9310174-2D56-4931-9D2A-0A2F9FE3413C}" srcOrd="0" destOrd="0" presId="urn:microsoft.com/office/officeart/2008/layout/HorizontalMultiLevelHierarchy"/>
    <dgm:cxn modelId="{8106A672-3680-4851-902E-3E7354ABF880}" type="presOf" srcId="{D2C77D4C-5D5D-4DB9-98CA-680912FB27D5}" destId="{EDDA18A7-E06E-4357-A3BC-CFFD93A815B2}" srcOrd="1" destOrd="0" presId="urn:microsoft.com/office/officeart/2008/layout/HorizontalMultiLevelHierarchy"/>
    <dgm:cxn modelId="{944F9DF2-133D-43C1-8EB0-1F0B6AB74FEE}" srcId="{1BFA418E-E07C-4B1B-93F3-00F86E3986C5}" destId="{7D95677A-DDF1-42E5-BD3B-E5080965D891}" srcOrd="5" destOrd="0" parTransId="{44F9DBBC-AD75-493F-89E8-2331E7752725}" sibTransId="{B42B4E33-647C-4DDB-A25F-00D4E5D5175A}"/>
    <dgm:cxn modelId="{00142E4B-B125-4805-A35D-4446E077A71D}" type="presOf" srcId="{F9D9585B-17D2-40EB-8A1A-5F41C4FBDAC2}" destId="{DDF7E458-6F32-452B-8090-87653625BBB6}" srcOrd="1" destOrd="0" presId="urn:microsoft.com/office/officeart/2008/layout/HorizontalMultiLevelHierarchy"/>
    <dgm:cxn modelId="{FBF79B55-C7A9-412F-855D-654571628DA9}" type="presOf" srcId="{C1D93145-61C9-41B7-88DA-ACD955155A5F}" destId="{3FD088A3-89B7-4E18-A703-8EDE1627EE59}" srcOrd="0" destOrd="0" presId="urn:microsoft.com/office/officeart/2008/layout/HorizontalMultiLevelHierarchy"/>
    <dgm:cxn modelId="{1009357F-169B-49CC-BEDB-6A069B440D4D}" srcId="{1BFA418E-E07C-4B1B-93F3-00F86E3986C5}" destId="{06FAC704-9B0D-4CD0-9E6E-85AD0E29A842}" srcOrd="1" destOrd="0" parTransId="{17B57B19-920A-405D-8025-CF1036BF0416}" sibTransId="{ACE1192B-62BA-4B18-B41D-E96C5F4CBA5A}"/>
    <dgm:cxn modelId="{E325F7B1-B83C-4540-8432-98E685BDA593}" type="presOf" srcId="{B929D964-2C91-45D8-9F31-E87F641B1E86}" destId="{09E0EDB7-4BBA-4AFA-B3EE-C47DE882E183}" srcOrd="1" destOrd="0" presId="urn:microsoft.com/office/officeart/2008/layout/HorizontalMultiLevelHierarchy"/>
    <dgm:cxn modelId="{654D7F0E-A254-4F4F-8508-CE4CE1F34CAD}" type="presOf" srcId="{CB90314D-E74E-400C-8463-BE78E1C47B44}" destId="{A8CB737E-B9EB-4E4A-92D4-49DD7EE39BF3}" srcOrd="0" destOrd="0" presId="urn:microsoft.com/office/officeart/2008/layout/HorizontalMultiLevelHierarchy"/>
    <dgm:cxn modelId="{90F7A0AD-019E-468B-81C4-4E5BDD75A0F3}" type="presOf" srcId="{17B57B19-920A-405D-8025-CF1036BF0416}" destId="{3737ADE2-F7A0-40A6-BCF1-91C94EE80C99}" srcOrd="0" destOrd="0" presId="urn:microsoft.com/office/officeart/2008/layout/HorizontalMultiLevelHierarchy"/>
    <dgm:cxn modelId="{EB71C2C5-5185-4A07-A014-3D1DECAA032D}" type="presOf" srcId="{D2C77D4C-5D5D-4DB9-98CA-680912FB27D5}" destId="{E38C5BDA-B45E-4757-8310-A8FC7A56B2F1}" srcOrd="0" destOrd="0" presId="urn:microsoft.com/office/officeart/2008/layout/HorizontalMultiLevelHierarchy"/>
    <dgm:cxn modelId="{5C0A8522-1655-40E0-B6F1-3F5A34AFCF61}" type="presOf" srcId="{06FAC704-9B0D-4CD0-9E6E-85AD0E29A842}" destId="{3153036F-BDCD-4677-B577-562822E6247A}" srcOrd="0" destOrd="0" presId="urn:microsoft.com/office/officeart/2008/layout/HorizontalMultiLevelHierarchy"/>
    <dgm:cxn modelId="{7DBA52A8-5796-49DE-AF1C-BC2C369A9B14}" type="presOf" srcId="{7E665A09-C09E-4772-B3E6-F3A741F8797D}" destId="{2869F2CB-E942-40AC-B610-8E3538E74453}" srcOrd="1" destOrd="0" presId="urn:microsoft.com/office/officeart/2008/layout/HorizontalMultiLevelHierarchy"/>
    <dgm:cxn modelId="{DDD9F970-1E85-40B1-936E-F0866F579626}" type="presOf" srcId="{44F9DBBC-AD75-493F-89E8-2331E7752725}" destId="{3877DF51-96CA-4D2F-8EAA-79785EE1777A}" srcOrd="1" destOrd="0" presId="urn:microsoft.com/office/officeart/2008/layout/HorizontalMultiLevelHierarchy"/>
    <dgm:cxn modelId="{048DACFD-1FC4-42D7-828D-A29028BE771B}" type="presOf" srcId="{F9D9585B-17D2-40EB-8A1A-5F41C4FBDAC2}" destId="{61FB84D4-241B-4220-8DA4-EA21B01933F3}" srcOrd="0" destOrd="0" presId="urn:microsoft.com/office/officeart/2008/layout/HorizontalMultiLevelHierarchy"/>
    <dgm:cxn modelId="{B584621B-9354-40FD-B703-FAA45A393E9B}" type="presOf" srcId="{1C0C3EE9-C0A8-4290-A581-3573682EB3E9}" destId="{AE2EC081-B1CB-42DF-B626-C6DB79C11F67}" srcOrd="0" destOrd="0" presId="urn:microsoft.com/office/officeart/2008/layout/HorizontalMultiLevelHierarchy"/>
    <dgm:cxn modelId="{82A0D677-5FDD-4A81-BFDA-90624031E77C}" type="presOf" srcId="{5AD5680B-3ED8-4990-9A6B-F215094DEFF0}" destId="{1E1C8F9D-C841-4E15-B8DB-358C79E9FDD9}" srcOrd="0" destOrd="0" presId="urn:microsoft.com/office/officeart/2008/layout/HorizontalMultiLevelHierarchy"/>
    <dgm:cxn modelId="{E08EF9A1-1527-498C-95DD-A5E221B362EC}" type="presOf" srcId="{44F9DBBC-AD75-493F-89E8-2331E7752725}" destId="{9A77EE9A-E784-4084-B568-7EC6D8947203}" srcOrd="0" destOrd="0" presId="urn:microsoft.com/office/officeart/2008/layout/HorizontalMultiLevelHierarchy"/>
    <dgm:cxn modelId="{C7ABB302-E861-44E6-8277-699CE1A91B90}" srcId="{1BFA418E-E07C-4B1B-93F3-00F86E3986C5}" destId="{53FE59B4-DA53-472C-959B-70F4D0A4F54B}" srcOrd="7" destOrd="0" parTransId="{21997C1A-EAE5-49FF-AEAF-E40673D98F1E}" sibTransId="{915D121C-647C-491E-847C-352D49CCD77F}"/>
    <dgm:cxn modelId="{B01EC7CE-17B7-474B-B86B-FB1AA56A7178}" type="presOf" srcId="{CB90314D-E74E-400C-8463-BE78E1C47B44}" destId="{C63229A7-D809-43E9-8385-BFC789991E7C}" srcOrd="1" destOrd="0" presId="urn:microsoft.com/office/officeart/2008/layout/HorizontalMultiLevelHierarchy"/>
    <dgm:cxn modelId="{3555323B-FA66-4B1E-AED0-5E690A572062}" type="presOf" srcId="{21997C1A-EAE5-49FF-AEAF-E40673D98F1E}" destId="{5454EFC0-0231-438F-8A6E-EDC06D42A4B3}" srcOrd="1" destOrd="0" presId="urn:microsoft.com/office/officeart/2008/layout/HorizontalMultiLevelHierarchy"/>
    <dgm:cxn modelId="{D22FD134-7BD7-411B-A039-4E76BB2CB9D2}" type="presOf" srcId="{FFE46A0F-6B02-4D02-94C8-506C59B3ABC0}" destId="{081ACE63-0E74-4C83-967E-510668A9F80B}" srcOrd="0" destOrd="0" presId="urn:microsoft.com/office/officeart/2008/layout/HorizontalMultiLevelHierarchy"/>
    <dgm:cxn modelId="{12F0134E-EF35-47EA-A073-B5EAE36381F8}" type="presOf" srcId="{FD309435-B899-43D4-A2C2-3E19EAD5D51E}" destId="{F30FDE4D-6E9E-4C45-95FE-68D438CE10E7}" srcOrd="0" destOrd="0" presId="urn:microsoft.com/office/officeart/2008/layout/HorizontalMultiLevelHierarchy"/>
    <dgm:cxn modelId="{27AC6252-6438-4435-998C-D3C6FBFDA276}" type="presOf" srcId="{32B06B6D-D803-4425-851B-70E1EECB84E9}" destId="{8B78CFA9-4134-434E-9356-A63197677798}" srcOrd="0" destOrd="0" presId="urn:microsoft.com/office/officeart/2008/layout/HorizontalMultiLevelHierarchy"/>
    <dgm:cxn modelId="{8C221B10-F165-4CA1-B182-F1CCA7593021}" type="presOf" srcId="{C1D93145-61C9-41B7-88DA-ACD955155A5F}" destId="{161EF6BE-1DE0-4CA1-BCA6-428B4CB53B1E}" srcOrd="1" destOrd="0" presId="urn:microsoft.com/office/officeart/2008/layout/HorizontalMultiLevelHierarchy"/>
    <dgm:cxn modelId="{C5F85B2F-2EA6-4058-86EB-625F469206A0}" type="presOf" srcId="{534F754A-7C94-4152-8D0E-C61251FC899D}" destId="{7BD4586A-188C-49CE-9E73-841FFEE8C70A}" srcOrd="0" destOrd="0" presId="urn:microsoft.com/office/officeart/2008/layout/HorizontalMultiLevelHierarchy"/>
    <dgm:cxn modelId="{570556EA-7040-41C8-9B34-CC088E7D79B2}" type="presOf" srcId="{984A8A31-AC9F-4876-860A-F7F802425DA9}" destId="{18EA3DC4-D998-4A53-A8E2-FC361AD9382C}" srcOrd="0" destOrd="0" presId="urn:microsoft.com/office/officeart/2008/layout/HorizontalMultiLevelHierarchy"/>
    <dgm:cxn modelId="{9E78C753-6180-4464-A834-1F80183DC4DC}" type="presOf" srcId="{7E665A09-C09E-4772-B3E6-F3A741F8797D}" destId="{E3D14B35-EE3E-4DA4-ACFC-17DEB525930D}" srcOrd="0" destOrd="0" presId="urn:microsoft.com/office/officeart/2008/layout/HorizontalMultiLevelHierarchy"/>
    <dgm:cxn modelId="{33B58744-03C5-4C35-AE5C-993AA93A6C2E}" srcId="{1BFA418E-E07C-4B1B-93F3-00F86E3986C5}" destId="{B1E0E82C-EF2A-47FB-9CD6-FB552C277532}" srcOrd="6" destOrd="0" parTransId="{32B06B6D-D803-4425-851B-70E1EECB84E9}" sibTransId="{C750EE41-2E48-48F5-8AC8-4172A8076F18}"/>
    <dgm:cxn modelId="{24828E51-1E97-4722-9430-57FAF3DAEAFA}" type="presOf" srcId="{B929D964-2C91-45D8-9F31-E87F641B1E86}" destId="{8C2970B3-7295-4A4E-9E75-46B577A69C81}" srcOrd="0" destOrd="0" presId="urn:microsoft.com/office/officeart/2008/layout/HorizontalMultiLevelHierarchy"/>
    <dgm:cxn modelId="{BAD85106-24CA-4160-A693-8F87AC925C38}" srcId="{1BFA418E-E07C-4B1B-93F3-00F86E3986C5}" destId="{B679C736-BB58-46B3-A294-390672C64C7F}" srcOrd="3" destOrd="0" parTransId="{D2C77D4C-5D5D-4DB9-98CA-680912FB27D5}" sibTransId="{5C9DAD97-5345-4B74-AF79-504AF45AE768}"/>
    <dgm:cxn modelId="{262C5E03-8DB1-4903-BA05-AE0894A80AC4}" srcId="{1BFA418E-E07C-4B1B-93F3-00F86E3986C5}" destId="{5AD5680B-3ED8-4990-9A6B-F215094DEFF0}" srcOrd="9" destOrd="0" parTransId="{F9D9585B-17D2-40EB-8A1A-5F41C4FBDAC2}" sibTransId="{99A11D27-6AE1-4D84-A827-42C89833AC0E}"/>
    <dgm:cxn modelId="{2BF4C5E8-E9A9-419F-9220-1CB1EFAC56C6}" type="presOf" srcId="{D1998A99-8F74-497B-927B-0B65FBA8D360}" destId="{D3CFFCEF-92E5-4855-A28D-B6A461DC39F7}" srcOrd="1" destOrd="0" presId="urn:microsoft.com/office/officeart/2008/layout/HorizontalMultiLevelHierarchy"/>
    <dgm:cxn modelId="{6E868345-6576-48D4-A9ED-AEFC66DBF3B3}" type="presOf" srcId="{21997C1A-EAE5-49FF-AEAF-E40673D98F1E}" destId="{55F5C6F6-C5CD-4983-B1F9-EA0678734456}" srcOrd="0" destOrd="0" presId="urn:microsoft.com/office/officeart/2008/layout/HorizontalMultiLevelHierarchy"/>
    <dgm:cxn modelId="{A70C8648-5034-4757-8D97-B34502C6CAFE}" srcId="{1BFA418E-E07C-4B1B-93F3-00F86E3986C5}" destId="{A94F80FB-6366-4EA0-BBAC-AC97402F5BCF}" srcOrd="8" destOrd="0" parTransId="{C1D93145-61C9-41B7-88DA-ACD955155A5F}" sibTransId="{A3A62A40-8745-4747-B87C-D180022CB284}"/>
    <dgm:cxn modelId="{6041EDF1-C83C-4D43-8076-7E1515EE6F63}" type="presOf" srcId="{FD309435-B899-43D4-A2C2-3E19EAD5D51E}" destId="{B1B16913-A627-451F-875A-1B4B94B16FE3}" srcOrd="1" destOrd="0" presId="urn:microsoft.com/office/officeart/2008/layout/HorizontalMultiLevelHierarchy"/>
    <dgm:cxn modelId="{061577AC-3C3B-4853-844A-30DD133177E0}" type="presOf" srcId="{B679C736-BB58-46B3-A294-390672C64C7F}" destId="{5316972C-9472-43B4-BEF6-E13CD531B374}" srcOrd="0" destOrd="0" presId="urn:microsoft.com/office/officeart/2008/layout/HorizontalMultiLevelHierarchy"/>
    <dgm:cxn modelId="{63410826-4D95-4BDC-87B2-DAE959320F02}" type="presOf" srcId="{32B06B6D-D803-4425-851B-70E1EECB84E9}" destId="{EA23DC2B-786E-4A9F-9F67-704641D9843B}" srcOrd="1" destOrd="0" presId="urn:microsoft.com/office/officeart/2008/layout/HorizontalMultiLevelHierarchy"/>
    <dgm:cxn modelId="{43482591-659C-49CE-A781-13DA922B6E1A}" type="presOf" srcId="{A3CBCB99-BF0F-4AEE-9230-BCC6BE54C815}" destId="{9E52E493-A6D0-4958-876E-14A4D1D9118B}" srcOrd="1" destOrd="0" presId="urn:microsoft.com/office/officeart/2008/layout/HorizontalMultiLevelHierarchy"/>
    <dgm:cxn modelId="{9FD2EF80-00D7-4B7D-95FF-637F0F4911B6}" type="presOf" srcId="{1BFA418E-E07C-4B1B-93F3-00F86E3986C5}" destId="{2391F93A-62EC-4C2C-A718-FC4D838A202A}" srcOrd="0" destOrd="0" presId="urn:microsoft.com/office/officeart/2008/layout/HorizontalMultiLevelHierarchy"/>
    <dgm:cxn modelId="{879D73FB-C44E-4834-B9C3-D0A939B24F99}" type="presOf" srcId="{53FE59B4-DA53-472C-959B-70F4D0A4F54B}" destId="{58B8FFEC-3904-4B3F-9336-23F9910D520D}" srcOrd="0" destOrd="0" presId="urn:microsoft.com/office/officeart/2008/layout/HorizontalMultiLevelHierarchy"/>
    <dgm:cxn modelId="{0DE698E3-72B0-4ADB-903A-D69AA647FFF7}" type="presOf" srcId="{7D95677A-DDF1-42E5-BD3B-E5080965D891}" destId="{8181FBCB-4007-4E95-8074-420AAF01A6D4}" srcOrd="0" destOrd="0" presId="urn:microsoft.com/office/officeart/2008/layout/HorizontalMultiLevelHierarchy"/>
    <dgm:cxn modelId="{C2F7735B-C233-4115-AEDA-81C34044A73B}" srcId="{1BFA418E-E07C-4B1B-93F3-00F86E3986C5}" destId="{534F754A-7C94-4152-8D0E-C61251FC899D}" srcOrd="13" destOrd="0" parTransId="{FD309435-B899-43D4-A2C2-3E19EAD5D51E}" sibTransId="{673305B6-BDD7-4D84-A580-FCAC0D1415C2}"/>
    <dgm:cxn modelId="{180B41A9-3481-42FB-9037-1D5D3F1C12B2}" srcId="{1BFA418E-E07C-4B1B-93F3-00F86E3986C5}" destId="{984A8A31-AC9F-4876-860A-F7F802425DA9}" srcOrd="10" destOrd="0" parTransId="{7E665A09-C09E-4772-B3E6-F3A741F8797D}" sibTransId="{03E704FF-63FB-4755-9699-36AA573A58D8}"/>
    <dgm:cxn modelId="{F0B5A892-E1AB-4EF3-9D24-063C5CDB8BEB}" srcId="{1BFA418E-E07C-4B1B-93F3-00F86E3986C5}" destId="{1C0C3EE9-C0A8-4290-A581-3573682EB3E9}" srcOrd="12" destOrd="0" parTransId="{A3CBCB99-BF0F-4AEE-9230-BCC6BE54C815}" sibTransId="{DD375EA0-5DCC-4D65-A4E5-DB61295235F5}"/>
    <dgm:cxn modelId="{DAD5A73B-6C90-477F-8EBF-0FEBA81926B7}" type="presOf" srcId="{76C3E099-EACA-4874-A315-36DD53D34720}" destId="{8BCF70FE-9406-40BC-8357-652E53371AAC}" srcOrd="0" destOrd="0" presId="urn:microsoft.com/office/officeart/2008/layout/HorizontalMultiLevelHierarchy"/>
    <dgm:cxn modelId="{8DC1B523-7DB8-4C20-ADC5-B19CBCCFBB57}" srcId="{1BFA418E-E07C-4B1B-93F3-00F86E3986C5}" destId="{8F6BFE66-F02B-42BC-BADA-8222D96AFB0E}" srcOrd="4" destOrd="0" parTransId="{CB90314D-E74E-400C-8463-BE78E1C47B44}" sibTransId="{5906DAB1-6BF8-49E7-913F-94C9FD0D62FB}"/>
    <dgm:cxn modelId="{F30899EC-78C5-49EE-8AE3-A92627C693C0}" type="presOf" srcId="{9FAEFA17-1984-4D75-B633-BAFD421C61B3}" destId="{7882DD0A-2C19-4F0D-9995-FB9B3A9A90B3}" srcOrd="1" destOrd="0" presId="urn:microsoft.com/office/officeart/2008/layout/HorizontalMultiLevelHierarchy"/>
    <dgm:cxn modelId="{A7E8375D-DCCE-4554-91BF-0EE57058394A}" srcId="{1BFA418E-E07C-4B1B-93F3-00F86E3986C5}" destId="{D78954E7-D923-4431-BD3C-8E38E1BF7A00}" srcOrd="0" destOrd="0" parTransId="{B929D964-2C91-45D8-9F31-E87F641B1E86}" sibTransId="{13F1B163-FDE4-44AC-BC5B-C48713ABE8B4}"/>
    <dgm:cxn modelId="{76BB18F5-9D13-4009-86C6-D93222E8D876}" type="presOf" srcId="{8F6BFE66-F02B-42BC-BADA-8222D96AFB0E}" destId="{68C09521-40E3-4858-81E4-D0EE8D3C7722}" srcOrd="0" destOrd="0" presId="urn:microsoft.com/office/officeart/2008/layout/HorizontalMultiLevelHierarchy"/>
    <dgm:cxn modelId="{AE576B01-2B36-46F5-AD7A-91DA1025081D}" type="presOf" srcId="{17B57B19-920A-405D-8025-CF1036BF0416}" destId="{869BB8B3-E155-41DF-B48F-1A798212A621}" srcOrd="1" destOrd="0" presId="urn:microsoft.com/office/officeart/2008/layout/HorizontalMultiLevelHierarchy"/>
    <dgm:cxn modelId="{7677298D-DD7F-43C5-A5D1-F2ED94D5A0FD}" srcId="{1BFA418E-E07C-4B1B-93F3-00F86E3986C5}" destId="{EB25A414-09D9-4D03-8165-A5CE2CE2D029}" srcOrd="2" destOrd="0" parTransId="{D1998A99-8F74-497B-927B-0B65FBA8D360}" sibTransId="{F73F02AF-A30B-47F9-B642-358B770F34D7}"/>
    <dgm:cxn modelId="{32DE222B-B85B-42C2-A6A2-CE76E8497E6E}" type="presOf" srcId="{EB25A414-09D9-4D03-8165-A5CE2CE2D029}" destId="{99513861-A9DF-476F-AD7F-647A35271234}" srcOrd="0" destOrd="0" presId="urn:microsoft.com/office/officeart/2008/layout/HorizontalMultiLevelHierarchy"/>
    <dgm:cxn modelId="{CF34EFF5-90E5-4F9D-A363-74F0FA835477}" srcId="{1BFA418E-E07C-4B1B-93F3-00F86E3986C5}" destId="{76C3E099-EACA-4874-A315-36DD53D34720}" srcOrd="11" destOrd="0" parTransId="{9FAEFA17-1984-4D75-B633-BAFD421C61B3}" sibTransId="{FE588AA8-C5F1-43A7-8D00-5B10227FE805}"/>
    <dgm:cxn modelId="{58844035-D159-42BC-B5B6-FFA3842A159F}" type="presOf" srcId="{9FAEFA17-1984-4D75-B633-BAFD421C61B3}" destId="{C1211B92-18B5-4074-B13E-BE7C584BB919}" srcOrd="0" destOrd="0" presId="urn:microsoft.com/office/officeart/2008/layout/HorizontalMultiLevelHierarchy"/>
    <dgm:cxn modelId="{2DE0B6D6-4FDC-4AC4-8C83-A3580A2267D3}" type="presOf" srcId="{A94F80FB-6366-4EA0-BBAC-AC97402F5BCF}" destId="{0ABE74E7-3EEE-4064-9170-86E2F76D49E1}" srcOrd="0" destOrd="0" presId="urn:microsoft.com/office/officeart/2008/layout/HorizontalMultiLevelHierarchy"/>
    <dgm:cxn modelId="{E5D135DE-5CE7-4D22-8D03-640B3C888AF6}" type="presOf" srcId="{B1E0E82C-EF2A-47FB-9CD6-FB552C277532}" destId="{EFE5A673-04D0-4559-B3CB-E010A2D9536E}" srcOrd="0" destOrd="0" presId="urn:microsoft.com/office/officeart/2008/layout/HorizontalMultiLevelHierarchy"/>
    <dgm:cxn modelId="{97710E38-099A-4421-B968-CA45F57946B9}" srcId="{FFE46A0F-6B02-4D02-94C8-506C59B3ABC0}" destId="{1BFA418E-E07C-4B1B-93F3-00F86E3986C5}" srcOrd="0" destOrd="0" parTransId="{033F490A-B177-4B61-B3E8-0D011F859AA4}" sibTransId="{5C66B469-3F9C-4F02-827E-4250910D7EBF}"/>
    <dgm:cxn modelId="{C3DAED9F-64D0-4B38-B127-FF66A478A637}" type="presOf" srcId="{D1998A99-8F74-497B-927B-0B65FBA8D360}" destId="{B87D2A5B-8CA9-4603-87FE-FCFDFFC3DB3D}" srcOrd="0" destOrd="0" presId="urn:microsoft.com/office/officeart/2008/layout/HorizontalMultiLevelHierarchy"/>
    <dgm:cxn modelId="{9821C938-5A8A-420F-B2F7-F1FA023E1915}" type="presOf" srcId="{A3CBCB99-BF0F-4AEE-9230-BCC6BE54C815}" destId="{67943DFE-554A-46AE-8BF4-8EEDDB7193BB}" srcOrd="0" destOrd="0" presId="urn:microsoft.com/office/officeart/2008/layout/HorizontalMultiLevelHierarchy"/>
    <dgm:cxn modelId="{938AB6C6-DC02-4017-B416-EAD305B2B132}" type="presParOf" srcId="{081ACE63-0E74-4C83-967E-510668A9F80B}" destId="{34E00CE0-A95B-487E-9032-5C9F40668FDB}" srcOrd="0" destOrd="0" presId="urn:microsoft.com/office/officeart/2008/layout/HorizontalMultiLevelHierarchy"/>
    <dgm:cxn modelId="{E3CECB11-A5DC-4668-B936-734168B47623}" type="presParOf" srcId="{34E00CE0-A95B-487E-9032-5C9F40668FDB}" destId="{2391F93A-62EC-4C2C-A718-FC4D838A202A}" srcOrd="0" destOrd="0" presId="urn:microsoft.com/office/officeart/2008/layout/HorizontalMultiLevelHierarchy"/>
    <dgm:cxn modelId="{5F0D83FB-9EEB-447A-968A-9F4CF07D92E0}" type="presParOf" srcId="{34E00CE0-A95B-487E-9032-5C9F40668FDB}" destId="{32E0520E-CF52-4592-9224-A1E05E56020A}" srcOrd="1" destOrd="0" presId="urn:microsoft.com/office/officeart/2008/layout/HorizontalMultiLevelHierarchy"/>
    <dgm:cxn modelId="{A5CF66E9-314B-4F40-BA15-2FCA44D13198}" type="presParOf" srcId="{32E0520E-CF52-4592-9224-A1E05E56020A}" destId="{8C2970B3-7295-4A4E-9E75-46B577A69C81}" srcOrd="0" destOrd="0" presId="urn:microsoft.com/office/officeart/2008/layout/HorizontalMultiLevelHierarchy"/>
    <dgm:cxn modelId="{660F4466-99BB-4BE1-A5E8-8A3A8B160366}" type="presParOf" srcId="{8C2970B3-7295-4A4E-9E75-46B577A69C81}" destId="{09E0EDB7-4BBA-4AFA-B3EE-C47DE882E183}" srcOrd="0" destOrd="0" presId="urn:microsoft.com/office/officeart/2008/layout/HorizontalMultiLevelHierarchy"/>
    <dgm:cxn modelId="{E05C0ED3-D7BF-4CCB-A7EB-2850327E07B2}" type="presParOf" srcId="{32E0520E-CF52-4592-9224-A1E05E56020A}" destId="{0857DC40-42A9-4A37-AC5A-FA51DAD09A00}" srcOrd="1" destOrd="0" presId="urn:microsoft.com/office/officeart/2008/layout/HorizontalMultiLevelHierarchy"/>
    <dgm:cxn modelId="{4701A577-AC8F-42A4-A02A-892F8100CC16}" type="presParOf" srcId="{0857DC40-42A9-4A37-AC5A-FA51DAD09A00}" destId="{F9310174-2D56-4931-9D2A-0A2F9FE3413C}" srcOrd="0" destOrd="0" presId="urn:microsoft.com/office/officeart/2008/layout/HorizontalMultiLevelHierarchy"/>
    <dgm:cxn modelId="{58B44AF3-9BAD-4834-88DC-B7A6B97DB5B0}" type="presParOf" srcId="{0857DC40-42A9-4A37-AC5A-FA51DAD09A00}" destId="{19C0281E-33A0-483C-9611-3A2FEB37A509}" srcOrd="1" destOrd="0" presId="urn:microsoft.com/office/officeart/2008/layout/HorizontalMultiLevelHierarchy"/>
    <dgm:cxn modelId="{7A94C260-1E43-4ADB-847F-44674192CAFF}" type="presParOf" srcId="{32E0520E-CF52-4592-9224-A1E05E56020A}" destId="{3737ADE2-F7A0-40A6-BCF1-91C94EE80C99}" srcOrd="2" destOrd="0" presId="urn:microsoft.com/office/officeart/2008/layout/HorizontalMultiLevelHierarchy"/>
    <dgm:cxn modelId="{E16EBA8E-185A-4ADF-B652-378F48D84BFB}" type="presParOf" srcId="{3737ADE2-F7A0-40A6-BCF1-91C94EE80C99}" destId="{869BB8B3-E155-41DF-B48F-1A798212A621}" srcOrd="0" destOrd="0" presId="urn:microsoft.com/office/officeart/2008/layout/HorizontalMultiLevelHierarchy"/>
    <dgm:cxn modelId="{8A67A6DB-6217-480F-9F7D-ACEE5EB43E06}" type="presParOf" srcId="{32E0520E-CF52-4592-9224-A1E05E56020A}" destId="{5A4E047C-EAF1-48BA-ABA8-33C5B5F5DA99}" srcOrd="3" destOrd="0" presId="urn:microsoft.com/office/officeart/2008/layout/HorizontalMultiLevelHierarchy"/>
    <dgm:cxn modelId="{3D74D40D-8746-4FA5-A9DC-DA6E2ADD80BD}" type="presParOf" srcId="{5A4E047C-EAF1-48BA-ABA8-33C5B5F5DA99}" destId="{3153036F-BDCD-4677-B577-562822E6247A}" srcOrd="0" destOrd="0" presId="urn:microsoft.com/office/officeart/2008/layout/HorizontalMultiLevelHierarchy"/>
    <dgm:cxn modelId="{D4A61943-82FE-428F-A36F-247D0E3EF1C6}" type="presParOf" srcId="{5A4E047C-EAF1-48BA-ABA8-33C5B5F5DA99}" destId="{11B6664C-47DF-4C26-ADFA-56C4DA96E869}" srcOrd="1" destOrd="0" presId="urn:microsoft.com/office/officeart/2008/layout/HorizontalMultiLevelHierarchy"/>
    <dgm:cxn modelId="{694C57A8-0460-4C4D-A9A7-D758DDD1F915}" type="presParOf" srcId="{32E0520E-CF52-4592-9224-A1E05E56020A}" destId="{B87D2A5B-8CA9-4603-87FE-FCFDFFC3DB3D}" srcOrd="4" destOrd="0" presId="urn:microsoft.com/office/officeart/2008/layout/HorizontalMultiLevelHierarchy"/>
    <dgm:cxn modelId="{7D44ECA6-7318-4462-86A3-59B42F35A6FB}" type="presParOf" srcId="{B87D2A5B-8CA9-4603-87FE-FCFDFFC3DB3D}" destId="{D3CFFCEF-92E5-4855-A28D-B6A461DC39F7}" srcOrd="0" destOrd="0" presId="urn:microsoft.com/office/officeart/2008/layout/HorizontalMultiLevelHierarchy"/>
    <dgm:cxn modelId="{0872B859-68A5-470A-9E64-B298612754B2}" type="presParOf" srcId="{32E0520E-CF52-4592-9224-A1E05E56020A}" destId="{4B29F104-A6CE-49FB-9D45-949267794BBA}" srcOrd="5" destOrd="0" presId="urn:microsoft.com/office/officeart/2008/layout/HorizontalMultiLevelHierarchy"/>
    <dgm:cxn modelId="{0C4C3DCF-6683-4F02-8116-96C917E2FAEB}" type="presParOf" srcId="{4B29F104-A6CE-49FB-9D45-949267794BBA}" destId="{99513861-A9DF-476F-AD7F-647A35271234}" srcOrd="0" destOrd="0" presId="urn:microsoft.com/office/officeart/2008/layout/HorizontalMultiLevelHierarchy"/>
    <dgm:cxn modelId="{19A3DE5E-DA53-464E-8678-803DE3D09EEC}" type="presParOf" srcId="{4B29F104-A6CE-49FB-9D45-949267794BBA}" destId="{77A4342A-A808-437E-880C-2B5AD8A5E177}" srcOrd="1" destOrd="0" presId="urn:microsoft.com/office/officeart/2008/layout/HorizontalMultiLevelHierarchy"/>
    <dgm:cxn modelId="{52BA74B5-D626-43D5-BA39-44CD025B6B3B}" type="presParOf" srcId="{32E0520E-CF52-4592-9224-A1E05E56020A}" destId="{E38C5BDA-B45E-4757-8310-A8FC7A56B2F1}" srcOrd="6" destOrd="0" presId="urn:microsoft.com/office/officeart/2008/layout/HorizontalMultiLevelHierarchy"/>
    <dgm:cxn modelId="{1F64E9C6-2549-4F74-AB14-33926B1AF6F6}" type="presParOf" srcId="{E38C5BDA-B45E-4757-8310-A8FC7A56B2F1}" destId="{EDDA18A7-E06E-4357-A3BC-CFFD93A815B2}" srcOrd="0" destOrd="0" presId="urn:microsoft.com/office/officeart/2008/layout/HorizontalMultiLevelHierarchy"/>
    <dgm:cxn modelId="{A5AD426F-3EC8-4F34-9399-A56D45000923}" type="presParOf" srcId="{32E0520E-CF52-4592-9224-A1E05E56020A}" destId="{5CC57456-B97C-41D7-A1FA-16425A8CC9B1}" srcOrd="7" destOrd="0" presId="urn:microsoft.com/office/officeart/2008/layout/HorizontalMultiLevelHierarchy"/>
    <dgm:cxn modelId="{C103F0CD-F0A1-41DD-8D05-9FD2013C83BA}" type="presParOf" srcId="{5CC57456-B97C-41D7-A1FA-16425A8CC9B1}" destId="{5316972C-9472-43B4-BEF6-E13CD531B374}" srcOrd="0" destOrd="0" presId="urn:microsoft.com/office/officeart/2008/layout/HorizontalMultiLevelHierarchy"/>
    <dgm:cxn modelId="{F47BA576-3CF3-4018-99A6-0AD7E461CB1B}" type="presParOf" srcId="{5CC57456-B97C-41D7-A1FA-16425A8CC9B1}" destId="{94D0ADB0-94A4-447E-A0A6-93946D4AE2DE}" srcOrd="1" destOrd="0" presId="urn:microsoft.com/office/officeart/2008/layout/HorizontalMultiLevelHierarchy"/>
    <dgm:cxn modelId="{117B917C-BF1D-40B7-855C-45C64A0726A0}" type="presParOf" srcId="{32E0520E-CF52-4592-9224-A1E05E56020A}" destId="{A8CB737E-B9EB-4E4A-92D4-49DD7EE39BF3}" srcOrd="8" destOrd="0" presId="urn:microsoft.com/office/officeart/2008/layout/HorizontalMultiLevelHierarchy"/>
    <dgm:cxn modelId="{0BC2D2E1-F053-4692-B4F3-227B7B15EE3B}" type="presParOf" srcId="{A8CB737E-B9EB-4E4A-92D4-49DD7EE39BF3}" destId="{C63229A7-D809-43E9-8385-BFC789991E7C}" srcOrd="0" destOrd="0" presId="urn:microsoft.com/office/officeart/2008/layout/HorizontalMultiLevelHierarchy"/>
    <dgm:cxn modelId="{76DA555A-2A6C-49E4-B1A7-9C90BFD7FF9E}" type="presParOf" srcId="{32E0520E-CF52-4592-9224-A1E05E56020A}" destId="{84D5C913-CED2-492F-B85F-7FF7D7228EE3}" srcOrd="9" destOrd="0" presId="urn:microsoft.com/office/officeart/2008/layout/HorizontalMultiLevelHierarchy"/>
    <dgm:cxn modelId="{CDB51439-1955-4AA2-8321-0BFA33EF7DCC}" type="presParOf" srcId="{84D5C913-CED2-492F-B85F-7FF7D7228EE3}" destId="{68C09521-40E3-4858-81E4-D0EE8D3C7722}" srcOrd="0" destOrd="0" presId="urn:microsoft.com/office/officeart/2008/layout/HorizontalMultiLevelHierarchy"/>
    <dgm:cxn modelId="{4B67D4C2-FAAC-436E-8904-70C3DAC4F3BF}" type="presParOf" srcId="{84D5C913-CED2-492F-B85F-7FF7D7228EE3}" destId="{C9103FBF-C769-4145-9D03-E1F0C71DE739}" srcOrd="1" destOrd="0" presId="urn:microsoft.com/office/officeart/2008/layout/HorizontalMultiLevelHierarchy"/>
    <dgm:cxn modelId="{7336078B-BC5E-4CEB-A1F5-8EDD8C8CD779}" type="presParOf" srcId="{32E0520E-CF52-4592-9224-A1E05E56020A}" destId="{9A77EE9A-E784-4084-B568-7EC6D8947203}" srcOrd="10" destOrd="0" presId="urn:microsoft.com/office/officeart/2008/layout/HorizontalMultiLevelHierarchy"/>
    <dgm:cxn modelId="{E0003E33-9C04-44FB-AF9F-B983C217AA9D}" type="presParOf" srcId="{9A77EE9A-E784-4084-B568-7EC6D8947203}" destId="{3877DF51-96CA-4D2F-8EAA-79785EE1777A}" srcOrd="0" destOrd="0" presId="urn:microsoft.com/office/officeart/2008/layout/HorizontalMultiLevelHierarchy"/>
    <dgm:cxn modelId="{98C3C19B-A136-46F8-903C-B6327EB2D2C1}" type="presParOf" srcId="{32E0520E-CF52-4592-9224-A1E05E56020A}" destId="{001AB97C-57E0-4ED0-A44A-7BC6785E5365}" srcOrd="11" destOrd="0" presId="urn:microsoft.com/office/officeart/2008/layout/HorizontalMultiLevelHierarchy"/>
    <dgm:cxn modelId="{52454A0D-8BE3-4A97-8B21-6A00BA647436}" type="presParOf" srcId="{001AB97C-57E0-4ED0-A44A-7BC6785E5365}" destId="{8181FBCB-4007-4E95-8074-420AAF01A6D4}" srcOrd="0" destOrd="0" presId="urn:microsoft.com/office/officeart/2008/layout/HorizontalMultiLevelHierarchy"/>
    <dgm:cxn modelId="{CB72FB6E-6542-4BA5-8AFF-601FAEDC0A17}" type="presParOf" srcId="{001AB97C-57E0-4ED0-A44A-7BC6785E5365}" destId="{723BD74E-13E3-4690-B6D6-C6A45B09F578}" srcOrd="1" destOrd="0" presId="urn:microsoft.com/office/officeart/2008/layout/HorizontalMultiLevelHierarchy"/>
    <dgm:cxn modelId="{3431C13C-FE86-4765-A144-A21F5463C04F}" type="presParOf" srcId="{32E0520E-CF52-4592-9224-A1E05E56020A}" destId="{8B78CFA9-4134-434E-9356-A63197677798}" srcOrd="12" destOrd="0" presId="urn:microsoft.com/office/officeart/2008/layout/HorizontalMultiLevelHierarchy"/>
    <dgm:cxn modelId="{82D75BC3-2E3E-45B8-9EC9-7E21691F0AE3}" type="presParOf" srcId="{8B78CFA9-4134-434E-9356-A63197677798}" destId="{EA23DC2B-786E-4A9F-9F67-704641D9843B}" srcOrd="0" destOrd="0" presId="urn:microsoft.com/office/officeart/2008/layout/HorizontalMultiLevelHierarchy"/>
    <dgm:cxn modelId="{185FAFE1-C558-4B76-8DC9-8321DD2C105C}" type="presParOf" srcId="{32E0520E-CF52-4592-9224-A1E05E56020A}" destId="{A35568EF-3E0A-4CC9-AD93-DC540575CFFF}" srcOrd="13" destOrd="0" presId="urn:microsoft.com/office/officeart/2008/layout/HorizontalMultiLevelHierarchy"/>
    <dgm:cxn modelId="{35B88E6E-DD3D-4E00-A39C-3E927C5668A0}" type="presParOf" srcId="{A35568EF-3E0A-4CC9-AD93-DC540575CFFF}" destId="{EFE5A673-04D0-4559-B3CB-E010A2D9536E}" srcOrd="0" destOrd="0" presId="urn:microsoft.com/office/officeart/2008/layout/HorizontalMultiLevelHierarchy"/>
    <dgm:cxn modelId="{5699055F-B84E-4391-A203-7B670AC713B5}" type="presParOf" srcId="{A35568EF-3E0A-4CC9-AD93-DC540575CFFF}" destId="{3FB6F338-AEF0-4D9D-B4F5-BFE264544AC0}" srcOrd="1" destOrd="0" presId="urn:microsoft.com/office/officeart/2008/layout/HorizontalMultiLevelHierarchy"/>
    <dgm:cxn modelId="{670D832A-0809-41B9-9C7A-78428D12A293}" type="presParOf" srcId="{32E0520E-CF52-4592-9224-A1E05E56020A}" destId="{55F5C6F6-C5CD-4983-B1F9-EA0678734456}" srcOrd="14" destOrd="0" presId="urn:microsoft.com/office/officeart/2008/layout/HorizontalMultiLevelHierarchy"/>
    <dgm:cxn modelId="{08CEFB55-8C31-4F1E-BF60-27CE0BCA1024}" type="presParOf" srcId="{55F5C6F6-C5CD-4983-B1F9-EA0678734456}" destId="{5454EFC0-0231-438F-8A6E-EDC06D42A4B3}" srcOrd="0" destOrd="0" presId="urn:microsoft.com/office/officeart/2008/layout/HorizontalMultiLevelHierarchy"/>
    <dgm:cxn modelId="{EABC2D4B-BC7E-4F7B-B5FE-B85FB00500AA}" type="presParOf" srcId="{32E0520E-CF52-4592-9224-A1E05E56020A}" destId="{982CDD02-564A-43E4-899D-627A4B376CC9}" srcOrd="15" destOrd="0" presId="urn:microsoft.com/office/officeart/2008/layout/HorizontalMultiLevelHierarchy"/>
    <dgm:cxn modelId="{5C2E85A4-E1F0-4DEB-B6A8-D8033FF198B1}" type="presParOf" srcId="{982CDD02-564A-43E4-899D-627A4B376CC9}" destId="{58B8FFEC-3904-4B3F-9336-23F9910D520D}" srcOrd="0" destOrd="0" presId="urn:microsoft.com/office/officeart/2008/layout/HorizontalMultiLevelHierarchy"/>
    <dgm:cxn modelId="{E3870805-94A4-483A-AEFD-29D6109930E7}" type="presParOf" srcId="{982CDD02-564A-43E4-899D-627A4B376CC9}" destId="{98D786EE-B112-4D98-A779-212C470F49DD}" srcOrd="1" destOrd="0" presId="urn:microsoft.com/office/officeart/2008/layout/HorizontalMultiLevelHierarchy"/>
    <dgm:cxn modelId="{885601B7-6104-4DBF-B545-C70174DAB7C7}" type="presParOf" srcId="{32E0520E-CF52-4592-9224-A1E05E56020A}" destId="{3FD088A3-89B7-4E18-A703-8EDE1627EE59}" srcOrd="16" destOrd="0" presId="urn:microsoft.com/office/officeart/2008/layout/HorizontalMultiLevelHierarchy"/>
    <dgm:cxn modelId="{CE949C70-DD9B-498C-B192-3D3BE38454FD}" type="presParOf" srcId="{3FD088A3-89B7-4E18-A703-8EDE1627EE59}" destId="{161EF6BE-1DE0-4CA1-BCA6-428B4CB53B1E}" srcOrd="0" destOrd="0" presId="urn:microsoft.com/office/officeart/2008/layout/HorizontalMultiLevelHierarchy"/>
    <dgm:cxn modelId="{BB3FACA9-943B-49C9-840D-50566123D727}" type="presParOf" srcId="{32E0520E-CF52-4592-9224-A1E05E56020A}" destId="{2D223975-CA5E-4E3F-8D3E-6F1EEACE460F}" srcOrd="17" destOrd="0" presId="urn:microsoft.com/office/officeart/2008/layout/HorizontalMultiLevelHierarchy"/>
    <dgm:cxn modelId="{B06EA9A2-0D40-4F46-9D68-8FB97F7173AC}" type="presParOf" srcId="{2D223975-CA5E-4E3F-8D3E-6F1EEACE460F}" destId="{0ABE74E7-3EEE-4064-9170-86E2F76D49E1}" srcOrd="0" destOrd="0" presId="urn:microsoft.com/office/officeart/2008/layout/HorizontalMultiLevelHierarchy"/>
    <dgm:cxn modelId="{E645DD1A-1F96-404B-97C6-DBD11B3865A0}" type="presParOf" srcId="{2D223975-CA5E-4E3F-8D3E-6F1EEACE460F}" destId="{C98A28B1-17FB-4947-9ED4-6F2212FFAD0C}" srcOrd="1" destOrd="0" presId="urn:microsoft.com/office/officeart/2008/layout/HorizontalMultiLevelHierarchy"/>
    <dgm:cxn modelId="{081795C2-EB94-454A-864C-BD7B536CF1A3}" type="presParOf" srcId="{32E0520E-CF52-4592-9224-A1E05E56020A}" destId="{61FB84D4-241B-4220-8DA4-EA21B01933F3}" srcOrd="18" destOrd="0" presId="urn:microsoft.com/office/officeart/2008/layout/HorizontalMultiLevelHierarchy"/>
    <dgm:cxn modelId="{D628CAA4-275A-4972-92AD-A45CA750CDD6}" type="presParOf" srcId="{61FB84D4-241B-4220-8DA4-EA21B01933F3}" destId="{DDF7E458-6F32-452B-8090-87653625BBB6}" srcOrd="0" destOrd="0" presId="urn:microsoft.com/office/officeart/2008/layout/HorizontalMultiLevelHierarchy"/>
    <dgm:cxn modelId="{F73D93F9-E27C-4AC9-A9FB-87041205DBAE}" type="presParOf" srcId="{32E0520E-CF52-4592-9224-A1E05E56020A}" destId="{F321462E-1A8C-4959-A1F4-D1DAB1ECA788}" srcOrd="19" destOrd="0" presId="urn:microsoft.com/office/officeart/2008/layout/HorizontalMultiLevelHierarchy"/>
    <dgm:cxn modelId="{C8175891-5FAD-4A0B-BFAB-A8EA29B484BD}" type="presParOf" srcId="{F321462E-1A8C-4959-A1F4-D1DAB1ECA788}" destId="{1E1C8F9D-C841-4E15-B8DB-358C79E9FDD9}" srcOrd="0" destOrd="0" presId="urn:microsoft.com/office/officeart/2008/layout/HorizontalMultiLevelHierarchy"/>
    <dgm:cxn modelId="{194E4547-95F7-401B-8D22-4F5E46250A11}" type="presParOf" srcId="{F321462E-1A8C-4959-A1F4-D1DAB1ECA788}" destId="{5EFC4B44-3F36-4C21-B22A-F756625749AC}" srcOrd="1" destOrd="0" presId="urn:microsoft.com/office/officeart/2008/layout/HorizontalMultiLevelHierarchy"/>
    <dgm:cxn modelId="{8BD49A3A-B92C-4784-83E2-72A87F4B416D}" type="presParOf" srcId="{32E0520E-CF52-4592-9224-A1E05E56020A}" destId="{E3D14B35-EE3E-4DA4-ACFC-17DEB525930D}" srcOrd="20" destOrd="0" presId="urn:microsoft.com/office/officeart/2008/layout/HorizontalMultiLevelHierarchy"/>
    <dgm:cxn modelId="{49920480-1FEA-4E29-9940-CEA6497645BD}" type="presParOf" srcId="{E3D14B35-EE3E-4DA4-ACFC-17DEB525930D}" destId="{2869F2CB-E942-40AC-B610-8E3538E74453}" srcOrd="0" destOrd="0" presId="urn:microsoft.com/office/officeart/2008/layout/HorizontalMultiLevelHierarchy"/>
    <dgm:cxn modelId="{3AA5E4AF-7384-47FA-A998-BAF5F61A203E}" type="presParOf" srcId="{32E0520E-CF52-4592-9224-A1E05E56020A}" destId="{F37A400A-2158-4BD0-B199-1EFD99006454}" srcOrd="21" destOrd="0" presId="urn:microsoft.com/office/officeart/2008/layout/HorizontalMultiLevelHierarchy"/>
    <dgm:cxn modelId="{B1F69C88-E51A-4033-BE5F-C060F278F31F}" type="presParOf" srcId="{F37A400A-2158-4BD0-B199-1EFD99006454}" destId="{18EA3DC4-D998-4A53-A8E2-FC361AD9382C}" srcOrd="0" destOrd="0" presId="urn:microsoft.com/office/officeart/2008/layout/HorizontalMultiLevelHierarchy"/>
    <dgm:cxn modelId="{FE2D330C-93BE-4345-9305-8E34D5A5EEC8}" type="presParOf" srcId="{F37A400A-2158-4BD0-B199-1EFD99006454}" destId="{56A5901C-EE39-412D-9A3A-C7AE6122C6C7}" srcOrd="1" destOrd="0" presId="urn:microsoft.com/office/officeart/2008/layout/HorizontalMultiLevelHierarchy"/>
    <dgm:cxn modelId="{D63E3E56-C0E5-44AA-8197-1D44A9D79615}" type="presParOf" srcId="{32E0520E-CF52-4592-9224-A1E05E56020A}" destId="{C1211B92-18B5-4074-B13E-BE7C584BB919}" srcOrd="22" destOrd="0" presId="urn:microsoft.com/office/officeart/2008/layout/HorizontalMultiLevelHierarchy"/>
    <dgm:cxn modelId="{C7042D1A-BA1D-4F7E-AE4C-93FDF9E2B00E}" type="presParOf" srcId="{C1211B92-18B5-4074-B13E-BE7C584BB919}" destId="{7882DD0A-2C19-4F0D-9995-FB9B3A9A90B3}" srcOrd="0" destOrd="0" presId="urn:microsoft.com/office/officeart/2008/layout/HorizontalMultiLevelHierarchy"/>
    <dgm:cxn modelId="{726E51E6-60C7-498A-9BA4-826E6D22DF12}" type="presParOf" srcId="{32E0520E-CF52-4592-9224-A1E05E56020A}" destId="{3FF3FFF1-9570-4833-926A-C703B5F1FCC0}" srcOrd="23" destOrd="0" presId="urn:microsoft.com/office/officeart/2008/layout/HorizontalMultiLevelHierarchy"/>
    <dgm:cxn modelId="{D354D5D7-C6D9-45FA-BD22-BBE2953181D4}" type="presParOf" srcId="{3FF3FFF1-9570-4833-926A-C703B5F1FCC0}" destId="{8BCF70FE-9406-40BC-8357-652E53371AAC}" srcOrd="0" destOrd="0" presId="urn:microsoft.com/office/officeart/2008/layout/HorizontalMultiLevelHierarchy"/>
    <dgm:cxn modelId="{C1C3DA1F-02C5-42D0-A48F-84EC5E4E6F28}" type="presParOf" srcId="{3FF3FFF1-9570-4833-926A-C703B5F1FCC0}" destId="{DE98F066-F6CD-4092-8F6F-FE0BC47715CC}" srcOrd="1" destOrd="0" presId="urn:microsoft.com/office/officeart/2008/layout/HorizontalMultiLevelHierarchy"/>
    <dgm:cxn modelId="{90A483DE-8BB9-486C-87F0-137290B4D27C}" type="presParOf" srcId="{32E0520E-CF52-4592-9224-A1E05E56020A}" destId="{67943DFE-554A-46AE-8BF4-8EEDDB7193BB}" srcOrd="24" destOrd="0" presId="urn:microsoft.com/office/officeart/2008/layout/HorizontalMultiLevelHierarchy"/>
    <dgm:cxn modelId="{E501CC70-EE67-4D0A-B84B-9A4DC6D066DF}" type="presParOf" srcId="{67943DFE-554A-46AE-8BF4-8EEDDB7193BB}" destId="{9E52E493-A6D0-4958-876E-14A4D1D9118B}" srcOrd="0" destOrd="0" presId="urn:microsoft.com/office/officeart/2008/layout/HorizontalMultiLevelHierarchy"/>
    <dgm:cxn modelId="{0BC091DA-3125-41C4-ACAD-A6E0852830A9}" type="presParOf" srcId="{32E0520E-CF52-4592-9224-A1E05E56020A}" destId="{C8B383BE-CCD3-4BC5-9DE2-AF74494A7CD9}" srcOrd="25" destOrd="0" presId="urn:microsoft.com/office/officeart/2008/layout/HorizontalMultiLevelHierarchy"/>
    <dgm:cxn modelId="{25EB8998-E4D0-44B2-A614-8675C2300DEC}" type="presParOf" srcId="{C8B383BE-CCD3-4BC5-9DE2-AF74494A7CD9}" destId="{AE2EC081-B1CB-42DF-B626-C6DB79C11F67}" srcOrd="0" destOrd="0" presId="urn:microsoft.com/office/officeart/2008/layout/HorizontalMultiLevelHierarchy"/>
    <dgm:cxn modelId="{9EE9DC92-E497-4ADD-BDEA-0908E81989DA}" type="presParOf" srcId="{C8B383BE-CCD3-4BC5-9DE2-AF74494A7CD9}" destId="{D1ED907D-7BBB-45D4-89DB-F1176A91209E}" srcOrd="1" destOrd="0" presId="urn:microsoft.com/office/officeart/2008/layout/HorizontalMultiLevelHierarchy"/>
    <dgm:cxn modelId="{74A36699-D08C-4E86-B299-76E67742CCB1}" type="presParOf" srcId="{32E0520E-CF52-4592-9224-A1E05E56020A}" destId="{F30FDE4D-6E9E-4C45-95FE-68D438CE10E7}" srcOrd="26" destOrd="0" presId="urn:microsoft.com/office/officeart/2008/layout/HorizontalMultiLevelHierarchy"/>
    <dgm:cxn modelId="{393D7EB8-5FB7-4258-9E2F-1AE0780340AE}" type="presParOf" srcId="{F30FDE4D-6E9E-4C45-95FE-68D438CE10E7}" destId="{B1B16913-A627-451F-875A-1B4B94B16FE3}" srcOrd="0" destOrd="0" presId="urn:microsoft.com/office/officeart/2008/layout/HorizontalMultiLevelHierarchy"/>
    <dgm:cxn modelId="{55FBD756-9B48-4245-A30E-0644397446EC}" type="presParOf" srcId="{32E0520E-CF52-4592-9224-A1E05E56020A}" destId="{04CDE539-411E-4A28-804E-168CA638FA17}" srcOrd="27" destOrd="0" presId="urn:microsoft.com/office/officeart/2008/layout/HorizontalMultiLevelHierarchy"/>
    <dgm:cxn modelId="{D1AE87AC-3B83-4B61-81C3-C65852C8039E}" type="presParOf" srcId="{04CDE539-411E-4A28-804E-168CA638FA17}" destId="{7BD4586A-188C-49CE-9E73-841FFEE8C70A}" srcOrd="0" destOrd="0" presId="urn:microsoft.com/office/officeart/2008/layout/HorizontalMultiLevelHierarchy"/>
    <dgm:cxn modelId="{EDF1CD45-0133-4BED-9306-9A99067FC6F5}" type="presParOf" srcId="{04CDE539-411E-4A28-804E-168CA638FA17}" destId="{53F30E20-27A9-4E10-8B67-A4E6F6BF9FC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6ADB82-E868-4289-8CDE-E17C067C2DF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D329C8C-EE5A-4942-A939-CE755D9BA916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ru-RU" sz="1200" dirty="0"/>
            <a:t>Корпоративные коммерческие организации с</a:t>
          </a:r>
          <a:r>
            <a:rPr lang="en-GB" sz="1200" dirty="0"/>
            <a:t> </a:t>
          </a:r>
          <a:r>
            <a:rPr lang="ru-RU" sz="1200" dirty="0"/>
            <a:t>разделенным на</a:t>
          </a:r>
          <a:r>
            <a:rPr lang="en-GB" sz="1200" dirty="0"/>
            <a:t> </a:t>
          </a:r>
          <a:r>
            <a:rPr lang="ru-RU" sz="1200" dirty="0"/>
            <a:t>доли (вклады) учредителей (участников) уставным (складочным) капиталом</a:t>
          </a:r>
        </a:p>
      </dgm:t>
    </dgm:pt>
    <dgm:pt modelId="{2F61FCB2-C5A5-4C76-ADBE-F969F0E112ED}" type="parTrans" cxnId="{F8A27875-0FD9-4261-8E5D-6A92FB092EE3}">
      <dgm:prSet/>
      <dgm:spPr/>
      <dgm:t>
        <a:bodyPr/>
        <a:lstStyle/>
        <a:p>
          <a:endParaRPr lang="ru-RU"/>
        </a:p>
      </dgm:t>
    </dgm:pt>
    <dgm:pt modelId="{92E2A212-A4D4-492C-8B2C-1A0904452A7D}" type="sibTrans" cxnId="{F8A27875-0FD9-4261-8E5D-6A92FB092EE3}">
      <dgm:prSet/>
      <dgm:spPr/>
      <dgm:t>
        <a:bodyPr/>
        <a:lstStyle/>
        <a:p>
          <a:endParaRPr lang="ru-RU"/>
        </a:p>
      </dgm:t>
    </dgm:pt>
    <dgm:pt modelId="{9869C0C3-66EF-404D-9A73-12E217BDB004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Хозяйственные товарищества</a:t>
          </a:r>
        </a:p>
      </dgm:t>
    </dgm:pt>
    <dgm:pt modelId="{C80B9E27-4934-4CA8-BECD-46588F60A6E8}" type="parTrans" cxnId="{ED712F4C-CACA-4AD3-BC5D-FF21E301D2E9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2C456043-55C5-4A31-B86F-82EDE7DD8A7D}" type="sibTrans" cxnId="{ED712F4C-CACA-4AD3-BC5D-FF21E301D2E9}">
      <dgm:prSet/>
      <dgm:spPr/>
      <dgm:t>
        <a:bodyPr/>
        <a:lstStyle/>
        <a:p>
          <a:endParaRPr lang="ru-RU"/>
        </a:p>
      </dgm:t>
    </dgm:pt>
    <dgm:pt modelId="{DC3FEA68-3B61-46D1-990C-DE0ED50CBDC2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Полные товарищества</a:t>
          </a:r>
        </a:p>
      </dgm:t>
    </dgm:pt>
    <dgm:pt modelId="{D2BCC061-AFBB-4EEE-B8E1-1E57DB4C80FC}" type="parTrans" cxnId="{4358A171-2736-4975-ACA9-2E7C011A3FEC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3C284CC7-C2BB-4C51-8750-AEC55D262815}" type="sibTrans" cxnId="{4358A171-2736-4975-ACA9-2E7C011A3FEC}">
      <dgm:prSet/>
      <dgm:spPr/>
      <dgm:t>
        <a:bodyPr/>
        <a:lstStyle/>
        <a:p>
          <a:endParaRPr lang="ru-RU"/>
        </a:p>
      </dgm:t>
    </dgm:pt>
    <dgm:pt modelId="{56A757EE-9B18-4957-9A3E-88F6C935FC45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Товарищества на вере (коммандитное товарищество)</a:t>
          </a:r>
        </a:p>
      </dgm:t>
    </dgm:pt>
    <dgm:pt modelId="{765DAF9C-A769-4214-AEC8-2E925390B374}" type="parTrans" cxnId="{4547907D-1355-4ED4-9279-625AD4848CC8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49607ADA-9A3C-413E-BE60-A8BA64E428CC}" type="sibTrans" cxnId="{4547907D-1355-4ED4-9279-625AD4848CC8}">
      <dgm:prSet/>
      <dgm:spPr/>
      <dgm:t>
        <a:bodyPr/>
        <a:lstStyle/>
        <a:p>
          <a:endParaRPr lang="ru-RU"/>
        </a:p>
      </dgm:t>
    </dgm:pt>
    <dgm:pt modelId="{B7C233C6-F183-4EDA-8DC3-637D93AFCB45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Хозяйственные общества</a:t>
          </a:r>
        </a:p>
      </dgm:t>
    </dgm:pt>
    <dgm:pt modelId="{1B0270DC-7D02-442A-8834-75ED5BCE7129}" type="parTrans" cxnId="{70B54E0C-E705-4BE7-8EE2-78B90D3740BF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1CE4ABF9-5A73-4734-BB35-648EFE0CB15A}" type="sibTrans" cxnId="{70B54E0C-E705-4BE7-8EE2-78B90D3740BF}">
      <dgm:prSet/>
      <dgm:spPr/>
      <dgm:t>
        <a:bodyPr/>
        <a:lstStyle/>
        <a:p>
          <a:endParaRPr lang="ru-RU"/>
        </a:p>
      </dgm:t>
    </dgm:pt>
    <dgm:pt modelId="{38F6A753-CB90-435A-88AD-0EE8AE27856D}">
      <dgm:prSet phldrT="[Текст]"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baseline="0" dirty="0"/>
            <a:t>Акционерное общества</a:t>
          </a:r>
        </a:p>
      </dgm:t>
    </dgm:pt>
    <dgm:pt modelId="{37D107FB-B259-4F8A-8A50-61F99975EA3F}" type="parTrans" cxnId="{9228CB61-CF1B-4B35-B864-03959E79E6DB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74CB5DE6-E4DB-4D3C-BEDA-E611F780B2FB}" type="sibTrans" cxnId="{9228CB61-CF1B-4B35-B864-03959E79E6DB}">
      <dgm:prSet/>
      <dgm:spPr/>
      <dgm:t>
        <a:bodyPr/>
        <a:lstStyle/>
        <a:p>
          <a:endParaRPr lang="ru-RU"/>
        </a:p>
      </dgm:t>
    </dgm:pt>
    <dgm:pt modelId="{E72BEE07-81AD-408F-A27A-5F18B486F48D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sz="1200" dirty="0"/>
            <a:t>Общества с ограниченной ответственностью</a:t>
          </a:r>
        </a:p>
      </dgm:t>
    </dgm:pt>
    <dgm:pt modelId="{AFC02786-8B26-4CFC-8D16-A8698BCF42C5}" type="parTrans" cxnId="{735F6EC4-DE51-4A88-BABC-2AD2B5A52D83}">
      <dgm:prSet custT="1"/>
      <dgm:spPr>
        <a:solidFill>
          <a:srgbClr val="554869"/>
        </a:solidFill>
        <a:ln>
          <a:solidFill>
            <a:schemeClr val="bg1"/>
          </a:solidFill>
        </a:ln>
      </dgm:spPr>
      <dgm:t>
        <a:bodyPr/>
        <a:lstStyle/>
        <a:p>
          <a:endParaRPr lang="ru-RU" sz="1200"/>
        </a:p>
      </dgm:t>
    </dgm:pt>
    <dgm:pt modelId="{2F7DF7B5-F943-4989-83B5-234C71D510CA}" type="sibTrans" cxnId="{735F6EC4-DE51-4A88-BABC-2AD2B5A52D83}">
      <dgm:prSet/>
      <dgm:spPr/>
      <dgm:t>
        <a:bodyPr/>
        <a:lstStyle/>
        <a:p>
          <a:endParaRPr lang="ru-RU"/>
        </a:p>
      </dgm:t>
    </dgm:pt>
    <dgm:pt modelId="{C003CDC1-3E1E-4D67-84AF-D62DE0321D78}" type="pres">
      <dgm:prSet presAssocID="{4A6ADB82-E868-4289-8CDE-E17C067C2DF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9A4BDC-0A09-48A0-8780-08656EC82271}" type="pres">
      <dgm:prSet presAssocID="{6D329C8C-EE5A-4942-A939-CE755D9BA916}" presName="root1" presStyleCnt="0"/>
      <dgm:spPr/>
    </dgm:pt>
    <dgm:pt modelId="{77CDAF8E-A6BD-43EC-9D4D-80D511B50BD1}" type="pres">
      <dgm:prSet presAssocID="{6D329C8C-EE5A-4942-A939-CE755D9BA916}" presName="LevelOneTextNode" presStyleLbl="node0" presStyleIdx="0" presStyleCnt="1" custScaleY="1904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41FF74-6E6B-4996-A4C1-2C0F2425D6BD}" type="pres">
      <dgm:prSet presAssocID="{6D329C8C-EE5A-4942-A939-CE755D9BA916}" presName="level2hierChild" presStyleCnt="0"/>
      <dgm:spPr/>
    </dgm:pt>
    <dgm:pt modelId="{5220B5E6-C07E-4643-848C-13AE0CB25001}" type="pres">
      <dgm:prSet presAssocID="{C80B9E27-4934-4CA8-BECD-46588F60A6E8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A461813C-E699-4DDB-993F-87B40A788742}" type="pres">
      <dgm:prSet presAssocID="{C80B9E27-4934-4CA8-BECD-46588F60A6E8}" presName="connTx" presStyleLbl="parChTrans1D2" presStyleIdx="0" presStyleCnt="2"/>
      <dgm:spPr/>
      <dgm:t>
        <a:bodyPr/>
        <a:lstStyle/>
        <a:p>
          <a:endParaRPr lang="ru-RU"/>
        </a:p>
      </dgm:t>
    </dgm:pt>
    <dgm:pt modelId="{D2432E91-A16B-420C-B88A-D4A3E708CF23}" type="pres">
      <dgm:prSet presAssocID="{9869C0C3-66EF-404D-9A73-12E217BDB004}" presName="root2" presStyleCnt="0"/>
      <dgm:spPr/>
    </dgm:pt>
    <dgm:pt modelId="{564F3B1D-EC8E-41BE-BE3F-E465318D066E}" type="pres">
      <dgm:prSet presAssocID="{9869C0C3-66EF-404D-9A73-12E217BDB00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E120B3-ADCD-4B36-96B2-6E2FA331314F}" type="pres">
      <dgm:prSet presAssocID="{9869C0C3-66EF-404D-9A73-12E217BDB004}" presName="level3hierChild" presStyleCnt="0"/>
      <dgm:spPr/>
    </dgm:pt>
    <dgm:pt modelId="{D4CD7121-9B91-4EA1-83AC-41EB0B0FF3AA}" type="pres">
      <dgm:prSet presAssocID="{D2BCC061-AFBB-4EEE-B8E1-1E57DB4C80FC}" presName="conn2-1" presStyleLbl="parChTrans1D3" presStyleIdx="0" presStyleCnt="4"/>
      <dgm:spPr/>
      <dgm:t>
        <a:bodyPr/>
        <a:lstStyle/>
        <a:p>
          <a:endParaRPr lang="ru-RU"/>
        </a:p>
      </dgm:t>
    </dgm:pt>
    <dgm:pt modelId="{3576734C-3E46-474E-8ABA-D89167AD70C0}" type="pres">
      <dgm:prSet presAssocID="{D2BCC061-AFBB-4EEE-B8E1-1E57DB4C80FC}" presName="connTx" presStyleLbl="parChTrans1D3" presStyleIdx="0" presStyleCnt="4"/>
      <dgm:spPr/>
      <dgm:t>
        <a:bodyPr/>
        <a:lstStyle/>
        <a:p>
          <a:endParaRPr lang="ru-RU"/>
        </a:p>
      </dgm:t>
    </dgm:pt>
    <dgm:pt modelId="{CFE136D5-34DE-43F3-AC8F-9741AD3ECA73}" type="pres">
      <dgm:prSet presAssocID="{DC3FEA68-3B61-46D1-990C-DE0ED50CBDC2}" presName="root2" presStyleCnt="0"/>
      <dgm:spPr/>
    </dgm:pt>
    <dgm:pt modelId="{0D6C1D91-7A04-4B1B-AEC2-1102DB455573}" type="pres">
      <dgm:prSet presAssocID="{DC3FEA68-3B61-46D1-990C-DE0ED50CBDC2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EFD6FF-44AF-480C-8F7E-478BF0ADA8BF}" type="pres">
      <dgm:prSet presAssocID="{DC3FEA68-3B61-46D1-990C-DE0ED50CBDC2}" presName="level3hierChild" presStyleCnt="0"/>
      <dgm:spPr/>
    </dgm:pt>
    <dgm:pt modelId="{DC462BCE-F75B-418B-A70C-1E20B26731A3}" type="pres">
      <dgm:prSet presAssocID="{765DAF9C-A769-4214-AEC8-2E925390B374}" presName="conn2-1" presStyleLbl="parChTrans1D3" presStyleIdx="1" presStyleCnt="4"/>
      <dgm:spPr/>
      <dgm:t>
        <a:bodyPr/>
        <a:lstStyle/>
        <a:p>
          <a:endParaRPr lang="ru-RU"/>
        </a:p>
      </dgm:t>
    </dgm:pt>
    <dgm:pt modelId="{D30D3363-318E-4547-B7FB-CF1FC4533748}" type="pres">
      <dgm:prSet presAssocID="{765DAF9C-A769-4214-AEC8-2E925390B374}" presName="connTx" presStyleLbl="parChTrans1D3" presStyleIdx="1" presStyleCnt="4"/>
      <dgm:spPr/>
      <dgm:t>
        <a:bodyPr/>
        <a:lstStyle/>
        <a:p>
          <a:endParaRPr lang="ru-RU"/>
        </a:p>
      </dgm:t>
    </dgm:pt>
    <dgm:pt modelId="{610445CE-65F4-4368-9B41-A1055CB014B7}" type="pres">
      <dgm:prSet presAssocID="{56A757EE-9B18-4957-9A3E-88F6C935FC45}" presName="root2" presStyleCnt="0"/>
      <dgm:spPr/>
    </dgm:pt>
    <dgm:pt modelId="{B19B9ADB-8E0C-44D7-B4C3-0941B7CF886D}" type="pres">
      <dgm:prSet presAssocID="{56A757EE-9B18-4957-9A3E-88F6C935FC45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AFA0DC-5929-42D2-AA03-C80DB9C4B7EC}" type="pres">
      <dgm:prSet presAssocID="{56A757EE-9B18-4957-9A3E-88F6C935FC45}" presName="level3hierChild" presStyleCnt="0"/>
      <dgm:spPr/>
    </dgm:pt>
    <dgm:pt modelId="{276FF026-E780-4022-9E35-64C20D6D7BA9}" type="pres">
      <dgm:prSet presAssocID="{1B0270DC-7D02-442A-8834-75ED5BCE7129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A70DF247-64C6-42EC-98E8-CA57F20E361A}" type="pres">
      <dgm:prSet presAssocID="{1B0270DC-7D02-442A-8834-75ED5BCE7129}" presName="connTx" presStyleLbl="parChTrans1D2" presStyleIdx="1" presStyleCnt="2"/>
      <dgm:spPr/>
      <dgm:t>
        <a:bodyPr/>
        <a:lstStyle/>
        <a:p>
          <a:endParaRPr lang="ru-RU"/>
        </a:p>
      </dgm:t>
    </dgm:pt>
    <dgm:pt modelId="{05BB21F8-7052-466A-B582-5B88D15F3FD8}" type="pres">
      <dgm:prSet presAssocID="{B7C233C6-F183-4EDA-8DC3-637D93AFCB45}" presName="root2" presStyleCnt="0"/>
      <dgm:spPr/>
    </dgm:pt>
    <dgm:pt modelId="{8908A318-CB08-47D7-A350-30C682990A6E}" type="pres">
      <dgm:prSet presAssocID="{B7C233C6-F183-4EDA-8DC3-637D93AFCB45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453D30-87DF-492E-AFC4-397904859665}" type="pres">
      <dgm:prSet presAssocID="{B7C233C6-F183-4EDA-8DC3-637D93AFCB45}" presName="level3hierChild" presStyleCnt="0"/>
      <dgm:spPr/>
    </dgm:pt>
    <dgm:pt modelId="{925DB76D-4F2D-453B-AD83-9C83341B1632}" type="pres">
      <dgm:prSet presAssocID="{37D107FB-B259-4F8A-8A50-61F99975EA3F}" presName="conn2-1" presStyleLbl="parChTrans1D3" presStyleIdx="2" presStyleCnt="4"/>
      <dgm:spPr/>
      <dgm:t>
        <a:bodyPr/>
        <a:lstStyle/>
        <a:p>
          <a:endParaRPr lang="ru-RU"/>
        </a:p>
      </dgm:t>
    </dgm:pt>
    <dgm:pt modelId="{6F57C967-37E9-4C01-B9C7-0532A7589071}" type="pres">
      <dgm:prSet presAssocID="{37D107FB-B259-4F8A-8A50-61F99975EA3F}" presName="connTx" presStyleLbl="parChTrans1D3" presStyleIdx="2" presStyleCnt="4"/>
      <dgm:spPr/>
      <dgm:t>
        <a:bodyPr/>
        <a:lstStyle/>
        <a:p>
          <a:endParaRPr lang="ru-RU"/>
        </a:p>
      </dgm:t>
    </dgm:pt>
    <dgm:pt modelId="{B20DCB43-44D9-4DA1-9F55-12C7E197F4D2}" type="pres">
      <dgm:prSet presAssocID="{38F6A753-CB90-435A-88AD-0EE8AE27856D}" presName="root2" presStyleCnt="0"/>
      <dgm:spPr/>
    </dgm:pt>
    <dgm:pt modelId="{1074D887-0FCA-48D4-A7B2-FEBAFEB5FDBF}" type="pres">
      <dgm:prSet presAssocID="{38F6A753-CB90-435A-88AD-0EE8AE27856D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B2638E-449A-4374-B5A4-CB7877B11711}" type="pres">
      <dgm:prSet presAssocID="{38F6A753-CB90-435A-88AD-0EE8AE27856D}" presName="level3hierChild" presStyleCnt="0"/>
      <dgm:spPr/>
    </dgm:pt>
    <dgm:pt modelId="{2D4E8577-5BAD-4851-AA93-3DDFD32F9521}" type="pres">
      <dgm:prSet presAssocID="{AFC02786-8B26-4CFC-8D16-A8698BCF42C5}" presName="conn2-1" presStyleLbl="parChTrans1D3" presStyleIdx="3" presStyleCnt="4"/>
      <dgm:spPr/>
      <dgm:t>
        <a:bodyPr/>
        <a:lstStyle/>
        <a:p>
          <a:endParaRPr lang="ru-RU"/>
        </a:p>
      </dgm:t>
    </dgm:pt>
    <dgm:pt modelId="{158D0F55-406A-47A1-BF98-22B6056AF3D3}" type="pres">
      <dgm:prSet presAssocID="{AFC02786-8B26-4CFC-8D16-A8698BCF42C5}" presName="connTx" presStyleLbl="parChTrans1D3" presStyleIdx="3" presStyleCnt="4"/>
      <dgm:spPr/>
      <dgm:t>
        <a:bodyPr/>
        <a:lstStyle/>
        <a:p>
          <a:endParaRPr lang="ru-RU"/>
        </a:p>
      </dgm:t>
    </dgm:pt>
    <dgm:pt modelId="{22E3A50C-2CF1-48F2-BC2B-BF73391D8D67}" type="pres">
      <dgm:prSet presAssocID="{E72BEE07-81AD-408F-A27A-5F18B486F48D}" presName="root2" presStyleCnt="0"/>
      <dgm:spPr/>
    </dgm:pt>
    <dgm:pt modelId="{E8BCD979-7067-4110-B82D-D235CA6CBDB0}" type="pres">
      <dgm:prSet presAssocID="{E72BEE07-81AD-408F-A27A-5F18B486F48D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3D6A54-44B7-438A-931A-1F47C70EA7C6}" type="pres">
      <dgm:prSet presAssocID="{E72BEE07-81AD-408F-A27A-5F18B486F48D}" presName="level3hierChild" presStyleCnt="0"/>
      <dgm:spPr/>
    </dgm:pt>
  </dgm:ptLst>
  <dgm:cxnLst>
    <dgm:cxn modelId="{07B0B5C2-E61D-48DB-AE3F-6E1A36A652EC}" type="presOf" srcId="{1B0270DC-7D02-442A-8834-75ED5BCE7129}" destId="{A70DF247-64C6-42EC-98E8-CA57F20E361A}" srcOrd="1" destOrd="0" presId="urn:microsoft.com/office/officeart/2005/8/layout/hierarchy2"/>
    <dgm:cxn modelId="{E19129C1-330B-4407-BA16-082BA3D704AF}" type="presOf" srcId="{DC3FEA68-3B61-46D1-990C-DE0ED50CBDC2}" destId="{0D6C1D91-7A04-4B1B-AEC2-1102DB455573}" srcOrd="0" destOrd="0" presId="urn:microsoft.com/office/officeart/2005/8/layout/hierarchy2"/>
    <dgm:cxn modelId="{BE04203A-52E0-4446-B278-379E0D2EC3C2}" type="presOf" srcId="{C80B9E27-4934-4CA8-BECD-46588F60A6E8}" destId="{5220B5E6-C07E-4643-848C-13AE0CB25001}" srcOrd="0" destOrd="0" presId="urn:microsoft.com/office/officeart/2005/8/layout/hierarchy2"/>
    <dgm:cxn modelId="{B6A7965A-F8C6-435C-A259-504CDC09592E}" type="presOf" srcId="{37D107FB-B259-4F8A-8A50-61F99975EA3F}" destId="{6F57C967-37E9-4C01-B9C7-0532A7589071}" srcOrd="1" destOrd="0" presId="urn:microsoft.com/office/officeart/2005/8/layout/hierarchy2"/>
    <dgm:cxn modelId="{75AC3CC4-1774-4CEF-BBF0-EE30378D3955}" type="presOf" srcId="{E72BEE07-81AD-408F-A27A-5F18B486F48D}" destId="{E8BCD979-7067-4110-B82D-D235CA6CBDB0}" srcOrd="0" destOrd="0" presId="urn:microsoft.com/office/officeart/2005/8/layout/hierarchy2"/>
    <dgm:cxn modelId="{70B54E0C-E705-4BE7-8EE2-78B90D3740BF}" srcId="{6D329C8C-EE5A-4942-A939-CE755D9BA916}" destId="{B7C233C6-F183-4EDA-8DC3-637D93AFCB45}" srcOrd="1" destOrd="0" parTransId="{1B0270DC-7D02-442A-8834-75ED5BCE7129}" sibTransId="{1CE4ABF9-5A73-4734-BB35-648EFE0CB15A}"/>
    <dgm:cxn modelId="{5F50FA19-2CC7-43ED-88BB-F438435F8B71}" type="presOf" srcId="{38F6A753-CB90-435A-88AD-0EE8AE27856D}" destId="{1074D887-0FCA-48D4-A7B2-FEBAFEB5FDBF}" srcOrd="0" destOrd="0" presId="urn:microsoft.com/office/officeart/2005/8/layout/hierarchy2"/>
    <dgm:cxn modelId="{1641AA0F-0179-4AA8-8BA1-62F48EBACC7D}" type="presOf" srcId="{AFC02786-8B26-4CFC-8D16-A8698BCF42C5}" destId="{2D4E8577-5BAD-4851-AA93-3DDFD32F9521}" srcOrd="0" destOrd="0" presId="urn:microsoft.com/office/officeart/2005/8/layout/hierarchy2"/>
    <dgm:cxn modelId="{63F8C2E0-E9A5-4D8B-AF36-75EE1ED76A94}" type="presOf" srcId="{AFC02786-8B26-4CFC-8D16-A8698BCF42C5}" destId="{158D0F55-406A-47A1-BF98-22B6056AF3D3}" srcOrd="1" destOrd="0" presId="urn:microsoft.com/office/officeart/2005/8/layout/hierarchy2"/>
    <dgm:cxn modelId="{C9AECBE7-1CBC-4892-AF5A-30E8E4EF9A99}" type="presOf" srcId="{B7C233C6-F183-4EDA-8DC3-637D93AFCB45}" destId="{8908A318-CB08-47D7-A350-30C682990A6E}" srcOrd="0" destOrd="0" presId="urn:microsoft.com/office/officeart/2005/8/layout/hierarchy2"/>
    <dgm:cxn modelId="{E294EAD7-7AE5-4116-AF76-38588451D4ED}" type="presOf" srcId="{6D329C8C-EE5A-4942-A939-CE755D9BA916}" destId="{77CDAF8E-A6BD-43EC-9D4D-80D511B50BD1}" srcOrd="0" destOrd="0" presId="urn:microsoft.com/office/officeart/2005/8/layout/hierarchy2"/>
    <dgm:cxn modelId="{BA7031D3-5AC2-4C9F-8F49-9F31F1B9CF58}" type="presOf" srcId="{765DAF9C-A769-4214-AEC8-2E925390B374}" destId="{D30D3363-318E-4547-B7FB-CF1FC4533748}" srcOrd="1" destOrd="0" presId="urn:microsoft.com/office/officeart/2005/8/layout/hierarchy2"/>
    <dgm:cxn modelId="{FC49F6B1-61B6-47AE-ADB7-3AA8CF734671}" type="presOf" srcId="{1B0270DC-7D02-442A-8834-75ED5BCE7129}" destId="{276FF026-E780-4022-9E35-64C20D6D7BA9}" srcOrd="0" destOrd="0" presId="urn:microsoft.com/office/officeart/2005/8/layout/hierarchy2"/>
    <dgm:cxn modelId="{474D5044-373E-4E92-A063-221F1F954E4F}" type="presOf" srcId="{9869C0C3-66EF-404D-9A73-12E217BDB004}" destId="{564F3B1D-EC8E-41BE-BE3F-E465318D066E}" srcOrd="0" destOrd="0" presId="urn:microsoft.com/office/officeart/2005/8/layout/hierarchy2"/>
    <dgm:cxn modelId="{4358A171-2736-4975-ACA9-2E7C011A3FEC}" srcId="{9869C0C3-66EF-404D-9A73-12E217BDB004}" destId="{DC3FEA68-3B61-46D1-990C-DE0ED50CBDC2}" srcOrd="0" destOrd="0" parTransId="{D2BCC061-AFBB-4EEE-B8E1-1E57DB4C80FC}" sibTransId="{3C284CC7-C2BB-4C51-8750-AEC55D262815}"/>
    <dgm:cxn modelId="{F0E75C14-23BC-41F9-A954-E11872793A68}" type="presOf" srcId="{D2BCC061-AFBB-4EEE-B8E1-1E57DB4C80FC}" destId="{D4CD7121-9B91-4EA1-83AC-41EB0B0FF3AA}" srcOrd="0" destOrd="0" presId="urn:microsoft.com/office/officeart/2005/8/layout/hierarchy2"/>
    <dgm:cxn modelId="{5F0C3C9E-D4C9-4B2D-AE06-0B9AF81465CA}" type="presOf" srcId="{C80B9E27-4934-4CA8-BECD-46588F60A6E8}" destId="{A461813C-E699-4DDB-993F-87B40A788742}" srcOrd="1" destOrd="0" presId="urn:microsoft.com/office/officeart/2005/8/layout/hierarchy2"/>
    <dgm:cxn modelId="{4547907D-1355-4ED4-9279-625AD4848CC8}" srcId="{9869C0C3-66EF-404D-9A73-12E217BDB004}" destId="{56A757EE-9B18-4957-9A3E-88F6C935FC45}" srcOrd="1" destOrd="0" parTransId="{765DAF9C-A769-4214-AEC8-2E925390B374}" sibTransId="{49607ADA-9A3C-413E-BE60-A8BA64E428CC}"/>
    <dgm:cxn modelId="{609EED25-8AE8-430D-AEAF-E1AA2D1D9AD9}" type="presOf" srcId="{37D107FB-B259-4F8A-8A50-61F99975EA3F}" destId="{925DB76D-4F2D-453B-AD83-9C83341B1632}" srcOrd="0" destOrd="0" presId="urn:microsoft.com/office/officeart/2005/8/layout/hierarchy2"/>
    <dgm:cxn modelId="{14A970E8-C088-4765-827F-B1E35248A2D9}" type="presOf" srcId="{D2BCC061-AFBB-4EEE-B8E1-1E57DB4C80FC}" destId="{3576734C-3E46-474E-8ABA-D89167AD70C0}" srcOrd="1" destOrd="0" presId="urn:microsoft.com/office/officeart/2005/8/layout/hierarchy2"/>
    <dgm:cxn modelId="{ED712F4C-CACA-4AD3-BC5D-FF21E301D2E9}" srcId="{6D329C8C-EE5A-4942-A939-CE755D9BA916}" destId="{9869C0C3-66EF-404D-9A73-12E217BDB004}" srcOrd="0" destOrd="0" parTransId="{C80B9E27-4934-4CA8-BECD-46588F60A6E8}" sibTransId="{2C456043-55C5-4A31-B86F-82EDE7DD8A7D}"/>
    <dgm:cxn modelId="{F8A27875-0FD9-4261-8E5D-6A92FB092EE3}" srcId="{4A6ADB82-E868-4289-8CDE-E17C067C2DF4}" destId="{6D329C8C-EE5A-4942-A939-CE755D9BA916}" srcOrd="0" destOrd="0" parTransId="{2F61FCB2-C5A5-4C76-ADBE-F969F0E112ED}" sibTransId="{92E2A212-A4D4-492C-8B2C-1A0904452A7D}"/>
    <dgm:cxn modelId="{735F6EC4-DE51-4A88-BABC-2AD2B5A52D83}" srcId="{B7C233C6-F183-4EDA-8DC3-637D93AFCB45}" destId="{E72BEE07-81AD-408F-A27A-5F18B486F48D}" srcOrd="1" destOrd="0" parTransId="{AFC02786-8B26-4CFC-8D16-A8698BCF42C5}" sibTransId="{2F7DF7B5-F943-4989-83B5-234C71D510CA}"/>
    <dgm:cxn modelId="{97AC6834-4E96-46F1-B729-4E109F5A109C}" type="presOf" srcId="{56A757EE-9B18-4957-9A3E-88F6C935FC45}" destId="{B19B9ADB-8E0C-44D7-B4C3-0941B7CF886D}" srcOrd="0" destOrd="0" presId="urn:microsoft.com/office/officeart/2005/8/layout/hierarchy2"/>
    <dgm:cxn modelId="{F5B0F1F9-2606-438C-ABED-938319B1D533}" type="presOf" srcId="{765DAF9C-A769-4214-AEC8-2E925390B374}" destId="{DC462BCE-F75B-418B-A70C-1E20B26731A3}" srcOrd="0" destOrd="0" presId="urn:microsoft.com/office/officeart/2005/8/layout/hierarchy2"/>
    <dgm:cxn modelId="{5ECC80CF-6745-4DD8-B4E2-99E14B7C715E}" type="presOf" srcId="{4A6ADB82-E868-4289-8CDE-E17C067C2DF4}" destId="{C003CDC1-3E1E-4D67-84AF-D62DE0321D78}" srcOrd="0" destOrd="0" presId="urn:microsoft.com/office/officeart/2005/8/layout/hierarchy2"/>
    <dgm:cxn modelId="{9228CB61-CF1B-4B35-B864-03959E79E6DB}" srcId="{B7C233C6-F183-4EDA-8DC3-637D93AFCB45}" destId="{38F6A753-CB90-435A-88AD-0EE8AE27856D}" srcOrd="0" destOrd="0" parTransId="{37D107FB-B259-4F8A-8A50-61F99975EA3F}" sibTransId="{74CB5DE6-E4DB-4D3C-BEDA-E611F780B2FB}"/>
    <dgm:cxn modelId="{62897F40-9476-401E-9942-0B3802EF8E1B}" type="presParOf" srcId="{C003CDC1-3E1E-4D67-84AF-D62DE0321D78}" destId="{D99A4BDC-0A09-48A0-8780-08656EC82271}" srcOrd="0" destOrd="0" presId="urn:microsoft.com/office/officeart/2005/8/layout/hierarchy2"/>
    <dgm:cxn modelId="{A3A79721-F065-4E88-84D7-630971A6FE95}" type="presParOf" srcId="{D99A4BDC-0A09-48A0-8780-08656EC82271}" destId="{77CDAF8E-A6BD-43EC-9D4D-80D511B50BD1}" srcOrd="0" destOrd="0" presId="urn:microsoft.com/office/officeart/2005/8/layout/hierarchy2"/>
    <dgm:cxn modelId="{87FB8D5A-33D0-4FC9-86B8-1307529DC797}" type="presParOf" srcId="{D99A4BDC-0A09-48A0-8780-08656EC82271}" destId="{1641FF74-6E6B-4996-A4C1-2C0F2425D6BD}" srcOrd="1" destOrd="0" presId="urn:microsoft.com/office/officeart/2005/8/layout/hierarchy2"/>
    <dgm:cxn modelId="{A31EADB8-91A6-4AFC-B75F-EAE9A59A4132}" type="presParOf" srcId="{1641FF74-6E6B-4996-A4C1-2C0F2425D6BD}" destId="{5220B5E6-C07E-4643-848C-13AE0CB25001}" srcOrd="0" destOrd="0" presId="urn:microsoft.com/office/officeart/2005/8/layout/hierarchy2"/>
    <dgm:cxn modelId="{E9C0442F-9045-41C6-A4B1-223194B3426F}" type="presParOf" srcId="{5220B5E6-C07E-4643-848C-13AE0CB25001}" destId="{A461813C-E699-4DDB-993F-87B40A788742}" srcOrd="0" destOrd="0" presId="urn:microsoft.com/office/officeart/2005/8/layout/hierarchy2"/>
    <dgm:cxn modelId="{D91C4DD5-3A15-4F3C-AF33-ABBAB1455109}" type="presParOf" srcId="{1641FF74-6E6B-4996-A4C1-2C0F2425D6BD}" destId="{D2432E91-A16B-420C-B88A-D4A3E708CF23}" srcOrd="1" destOrd="0" presId="urn:microsoft.com/office/officeart/2005/8/layout/hierarchy2"/>
    <dgm:cxn modelId="{B3BA3BBE-AE0A-4B7D-9848-BF84E5C9543F}" type="presParOf" srcId="{D2432E91-A16B-420C-B88A-D4A3E708CF23}" destId="{564F3B1D-EC8E-41BE-BE3F-E465318D066E}" srcOrd="0" destOrd="0" presId="urn:microsoft.com/office/officeart/2005/8/layout/hierarchy2"/>
    <dgm:cxn modelId="{D5CAA612-425C-49D5-ACFC-AF3DBDFA1908}" type="presParOf" srcId="{D2432E91-A16B-420C-B88A-D4A3E708CF23}" destId="{3AE120B3-ADCD-4B36-96B2-6E2FA331314F}" srcOrd="1" destOrd="0" presId="urn:microsoft.com/office/officeart/2005/8/layout/hierarchy2"/>
    <dgm:cxn modelId="{36F68CD4-D007-4258-B0E8-BC87ACDAD860}" type="presParOf" srcId="{3AE120B3-ADCD-4B36-96B2-6E2FA331314F}" destId="{D4CD7121-9B91-4EA1-83AC-41EB0B0FF3AA}" srcOrd="0" destOrd="0" presId="urn:microsoft.com/office/officeart/2005/8/layout/hierarchy2"/>
    <dgm:cxn modelId="{CDF73BAB-FF44-464A-BAE6-B531D2196DD0}" type="presParOf" srcId="{D4CD7121-9B91-4EA1-83AC-41EB0B0FF3AA}" destId="{3576734C-3E46-474E-8ABA-D89167AD70C0}" srcOrd="0" destOrd="0" presId="urn:microsoft.com/office/officeart/2005/8/layout/hierarchy2"/>
    <dgm:cxn modelId="{EF69379A-D251-453B-AF7A-BB347A3782E2}" type="presParOf" srcId="{3AE120B3-ADCD-4B36-96B2-6E2FA331314F}" destId="{CFE136D5-34DE-43F3-AC8F-9741AD3ECA73}" srcOrd="1" destOrd="0" presId="urn:microsoft.com/office/officeart/2005/8/layout/hierarchy2"/>
    <dgm:cxn modelId="{06D1EBC7-122E-4168-93C7-3D391313A83D}" type="presParOf" srcId="{CFE136D5-34DE-43F3-AC8F-9741AD3ECA73}" destId="{0D6C1D91-7A04-4B1B-AEC2-1102DB455573}" srcOrd="0" destOrd="0" presId="urn:microsoft.com/office/officeart/2005/8/layout/hierarchy2"/>
    <dgm:cxn modelId="{5ACC022C-0B8C-472D-A26D-FDE6E3767231}" type="presParOf" srcId="{CFE136D5-34DE-43F3-AC8F-9741AD3ECA73}" destId="{58EFD6FF-44AF-480C-8F7E-478BF0ADA8BF}" srcOrd="1" destOrd="0" presId="urn:microsoft.com/office/officeart/2005/8/layout/hierarchy2"/>
    <dgm:cxn modelId="{E0130F41-6531-401C-8933-E12C15901C8F}" type="presParOf" srcId="{3AE120B3-ADCD-4B36-96B2-6E2FA331314F}" destId="{DC462BCE-F75B-418B-A70C-1E20B26731A3}" srcOrd="2" destOrd="0" presId="urn:microsoft.com/office/officeart/2005/8/layout/hierarchy2"/>
    <dgm:cxn modelId="{DC406567-C792-43B6-98BF-89237B4B1117}" type="presParOf" srcId="{DC462BCE-F75B-418B-A70C-1E20B26731A3}" destId="{D30D3363-318E-4547-B7FB-CF1FC4533748}" srcOrd="0" destOrd="0" presId="urn:microsoft.com/office/officeart/2005/8/layout/hierarchy2"/>
    <dgm:cxn modelId="{2DED6670-185D-468C-AE60-6CD778C61199}" type="presParOf" srcId="{3AE120B3-ADCD-4B36-96B2-6E2FA331314F}" destId="{610445CE-65F4-4368-9B41-A1055CB014B7}" srcOrd="3" destOrd="0" presId="urn:microsoft.com/office/officeart/2005/8/layout/hierarchy2"/>
    <dgm:cxn modelId="{01A42E99-8304-4A3C-AE5F-0669D55C16A5}" type="presParOf" srcId="{610445CE-65F4-4368-9B41-A1055CB014B7}" destId="{B19B9ADB-8E0C-44D7-B4C3-0941B7CF886D}" srcOrd="0" destOrd="0" presId="urn:microsoft.com/office/officeart/2005/8/layout/hierarchy2"/>
    <dgm:cxn modelId="{0702A856-9D03-4781-BAFD-393585B622A1}" type="presParOf" srcId="{610445CE-65F4-4368-9B41-A1055CB014B7}" destId="{4AAFA0DC-5929-42D2-AA03-C80DB9C4B7EC}" srcOrd="1" destOrd="0" presId="urn:microsoft.com/office/officeart/2005/8/layout/hierarchy2"/>
    <dgm:cxn modelId="{B73B30DD-DD29-478B-BFF9-1E24B619E65B}" type="presParOf" srcId="{1641FF74-6E6B-4996-A4C1-2C0F2425D6BD}" destId="{276FF026-E780-4022-9E35-64C20D6D7BA9}" srcOrd="2" destOrd="0" presId="urn:microsoft.com/office/officeart/2005/8/layout/hierarchy2"/>
    <dgm:cxn modelId="{DDE81F4E-8FAE-43B2-8CAC-E5A9053248EC}" type="presParOf" srcId="{276FF026-E780-4022-9E35-64C20D6D7BA9}" destId="{A70DF247-64C6-42EC-98E8-CA57F20E361A}" srcOrd="0" destOrd="0" presId="urn:microsoft.com/office/officeart/2005/8/layout/hierarchy2"/>
    <dgm:cxn modelId="{0839A156-7017-45D4-9550-5B32BB1056C0}" type="presParOf" srcId="{1641FF74-6E6B-4996-A4C1-2C0F2425D6BD}" destId="{05BB21F8-7052-466A-B582-5B88D15F3FD8}" srcOrd="3" destOrd="0" presId="urn:microsoft.com/office/officeart/2005/8/layout/hierarchy2"/>
    <dgm:cxn modelId="{FACBF2E2-281C-4FEC-822C-7BD387918043}" type="presParOf" srcId="{05BB21F8-7052-466A-B582-5B88D15F3FD8}" destId="{8908A318-CB08-47D7-A350-30C682990A6E}" srcOrd="0" destOrd="0" presId="urn:microsoft.com/office/officeart/2005/8/layout/hierarchy2"/>
    <dgm:cxn modelId="{4536835D-11C8-4A1F-88D6-8C5D895C9C3A}" type="presParOf" srcId="{05BB21F8-7052-466A-B582-5B88D15F3FD8}" destId="{EA453D30-87DF-492E-AFC4-397904859665}" srcOrd="1" destOrd="0" presId="urn:microsoft.com/office/officeart/2005/8/layout/hierarchy2"/>
    <dgm:cxn modelId="{AD392263-FDF5-40B3-A52F-0899AA75E5FD}" type="presParOf" srcId="{EA453D30-87DF-492E-AFC4-397904859665}" destId="{925DB76D-4F2D-453B-AD83-9C83341B1632}" srcOrd="0" destOrd="0" presId="urn:microsoft.com/office/officeart/2005/8/layout/hierarchy2"/>
    <dgm:cxn modelId="{94049E92-722D-4674-A343-B22534C61B94}" type="presParOf" srcId="{925DB76D-4F2D-453B-AD83-9C83341B1632}" destId="{6F57C967-37E9-4C01-B9C7-0532A7589071}" srcOrd="0" destOrd="0" presId="urn:microsoft.com/office/officeart/2005/8/layout/hierarchy2"/>
    <dgm:cxn modelId="{4F5E3945-8214-406F-B862-2B7A3D8200C9}" type="presParOf" srcId="{EA453D30-87DF-492E-AFC4-397904859665}" destId="{B20DCB43-44D9-4DA1-9F55-12C7E197F4D2}" srcOrd="1" destOrd="0" presId="urn:microsoft.com/office/officeart/2005/8/layout/hierarchy2"/>
    <dgm:cxn modelId="{D0A511A1-30E4-4C88-8687-3DAC079FD23E}" type="presParOf" srcId="{B20DCB43-44D9-4DA1-9F55-12C7E197F4D2}" destId="{1074D887-0FCA-48D4-A7B2-FEBAFEB5FDBF}" srcOrd="0" destOrd="0" presId="urn:microsoft.com/office/officeart/2005/8/layout/hierarchy2"/>
    <dgm:cxn modelId="{A6FEEA61-DA53-42D1-A569-43647C96970F}" type="presParOf" srcId="{B20DCB43-44D9-4DA1-9F55-12C7E197F4D2}" destId="{8DB2638E-449A-4374-B5A4-CB7877B11711}" srcOrd="1" destOrd="0" presId="urn:microsoft.com/office/officeart/2005/8/layout/hierarchy2"/>
    <dgm:cxn modelId="{56CCCF8E-D8BF-4862-B9E8-B2B80EEE2FEF}" type="presParOf" srcId="{EA453D30-87DF-492E-AFC4-397904859665}" destId="{2D4E8577-5BAD-4851-AA93-3DDFD32F9521}" srcOrd="2" destOrd="0" presId="urn:microsoft.com/office/officeart/2005/8/layout/hierarchy2"/>
    <dgm:cxn modelId="{E33C6069-50E3-479E-97E8-682BD040357A}" type="presParOf" srcId="{2D4E8577-5BAD-4851-AA93-3DDFD32F9521}" destId="{158D0F55-406A-47A1-BF98-22B6056AF3D3}" srcOrd="0" destOrd="0" presId="urn:microsoft.com/office/officeart/2005/8/layout/hierarchy2"/>
    <dgm:cxn modelId="{D3D2A778-02AC-461F-A091-9308EDD2E57B}" type="presParOf" srcId="{EA453D30-87DF-492E-AFC4-397904859665}" destId="{22E3A50C-2CF1-48F2-BC2B-BF73391D8D67}" srcOrd="3" destOrd="0" presId="urn:microsoft.com/office/officeart/2005/8/layout/hierarchy2"/>
    <dgm:cxn modelId="{5A528ABE-F203-49CB-8A1E-4944A95E4B7C}" type="presParOf" srcId="{22E3A50C-2CF1-48F2-BC2B-BF73391D8D67}" destId="{E8BCD979-7067-4110-B82D-D235CA6CBDB0}" srcOrd="0" destOrd="0" presId="urn:microsoft.com/office/officeart/2005/8/layout/hierarchy2"/>
    <dgm:cxn modelId="{AC249F3D-F4C1-4DE2-89D4-95BDDCB0532B}" type="presParOf" srcId="{22E3A50C-2CF1-48F2-BC2B-BF73391D8D67}" destId="{FD3D6A54-44B7-438A-931A-1F47C70EA7C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45A4BD-A54B-4467-82AC-9F027A60224E}">
      <dsp:nvSpPr>
        <dsp:cNvPr id="0" name=""/>
        <dsp:cNvSpPr/>
      </dsp:nvSpPr>
      <dsp:spPr>
        <a:xfrm>
          <a:off x="4248472" y="1072817"/>
          <a:ext cx="3355262" cy="374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22"/>
              </a:lnTo>
              <a:lnTo>
                <a:pt x="3355262" y="187322"/>
              </a:lnTo>
              <a:lnTo>
                <a:pt x="3355262" y="374645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15E987-28DC-4146-9E7C-9E0E207C1873}">
      <dsp:nvSpPr>
        <dsp:cNvPr id="0" name=""/>
        <dsp:cNvSpPr/>
      </dsp:nvSpPr>
      <dsp:spPr>
        <a:xfrm>
          <a:off x="4248472" y="1072817"/>
          <a:ext cx="1196591" cy="374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22"/>
              </a:lnTo>
              <a:lnTo>
                <a:pt x="1196591" y="187322"/>
              </a:lnTo>
              <a:lnTo>
                <a:pt x="1196591" y="374645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771935-71A2-43F7-9378-968ACE3AF9F6}">
      <dsp:nvSpPr>
        <dsp:cNvPr id="0" name=""/>
        <dsp:cNvSpPr/>
      </dsp:nvSpPr>
      <dsp:spPr>
        <a:xfrm>
          <a:off x="3169136" y="1072817"/>
          <a:ext cx="1079335" cy="374645"/>
        </a:xfrm>
        <a:custGeom>
          <a:avLst/>
          <a:gdLst/>
          <a:ahLst/>
          <a:cxnLst/>
          <a:rect l="0" t="0" r="0" b="0"/>
          <a:pathLst>
            <a:path>
              <a:moveTo>
                <a:pt x="1079335" y="0"/>
              </a:moveTo>
              <a:lnTo>
                <a:pt x="1079335" y="187322"/>
              </a:lnTo>
              <a:lnTo>
                <a:pt x="0" y="187322"/>
              </a:lnTo>
              <a:lnTo>
                <a:pt x="0" y="374645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8A0219-E06F-40A1-96B9-B46B233C38F7}">
      <dsp:nvSpPr>
        <dsp:cNvPr id="0" name=""/>
        <dsp:cNvSpPr/>
      </dsp:nvSpPr>
      <dsp:spPr>
        <a:xfrm>
          <a:off x="893209" y="1072817"/>
          <a:ext cx="3355262" cy="374645"/>
        </a:xfrm>
        <a:custGeom>
          <a:avLst/>
          <a:gdLst/>
          <a:ahLst/>
          <a:cxnLst/>
          <a:rect l="0" t="0" r="0" b="0"/>
          <a:pathLst>
            <a:path>
              <a:moveTo>
                <a:pt x="3355262" y="0"/>
              </a:moveTo>
              <a:lnTo>
                <a:pt x="3355262" y="187322"/>
              </a:lnTo>
              <a:lnTo>
                <a:pt x="0" y="187322"/>
              </a:lnTo>
              <a:lnTo>
                <a:pt x="0" y="374645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E3F3D-BF39-4A0A-A73D-D357B02D05AF}">
      <dsp:nvSpPr>
        <dsp:cNvPr id="0" name=""/>
        <dsp:cNvSpPr/>
      </dsp:nvSpPr>
      <dsp:spPr>
        <a:xfrm>
          <a:off x="3356458" y="180804"/>
          <a:ext cx="1784026" cy="892013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Признаки юридического лица</a:t>
          </a:r>
        </a:p>
      </dsp:txBody>
      <dsp:txXfrm>
        <a:off x="3356458" y="180804"/>
        <a:ext cx="1784026" cy="892013"/>
      </dsp:txXfrm>
    </dsp:sp>
    <dsp:sp modelId="{0E7BC1D8-F334-41B0-9A6E-3BC469530C11}">
      <dsp:nvSpPr>
        <dsp:cNvPr id="0" name=""/>
        <dsp:cNvSpPr/>
      </dsp:nvSpPr>
      <dsp:spPr>
        <a:xfrm>
          <a:off x="1195" y="1447462"/>
          <a:ext cx="1784026" cy="892013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Имущественная самостоятельность</a:t>
          </a:r>
        </a:p>
      </dsp:txBody>
      <dsp:txXfrm>
        <a:off x="1195" y="1447462"/>
        <a:ext cx="1784026" cy="892013"/>
      </dsp:txXfrm>
    </dsp:sp>
    <dsp:sp modelId="{7CA35406-6D3C-45BA-99BA-58893AED67C3}">
      <dsp:nvSpPr>
        <dsp:cNvPr id="0" name=""/>
        <dsp:cNvSpPr/>
      </dsp:nvSpPr>
      <dsp:spPr>
        <a:xfrm>
          <a:off x="2159867" y="1447462"/>
          <a:ext cx="2018536" cy="892013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Организационное единство</a:t>
          </a:r>
        </a:p>
      </dsp:txBody>
      <dsp:txXfrm>
        <a:off x="2159867" y="1447462"/>
        <a:ext cx="2018536" cy="892013"/>
      </dsp:txXfrm>
    </dsp:sp>
    <dsp:sp modelId="{866ED479-D460-4127-8CCB-4A4501E5EC75}">
      <dsp:nvSpPr>
        <dsp:cNvPr id="0" name=""/>
        <dsp:cNvSpPr/>
      </dsp:nvSpPr>
      <dsp:spPr>
        <a:xfrm>
          <a:off x="4553049" y="1447462"/>
          <a:ext cx="1784026" cy="892013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Самостоятельная имущественная ответственность </a:t>
          </a:r>
          <a:r>
            <a:rPr lang="ru-RU" sz="1200" kern="1200" dirty="0" smtClean="0"/>
            <a:t/>
          </a:r>
          <a:br>
            <a:rPr lang="ru-RU" sz="1200" kern="1200" dirty="0" smtClean="0"/>
          </a:br>
          <a:r>
            <a:rPr lang="ru-RU" sz="1200" kern="1200" dirty="0" smtClean="0"/>
            <a:t>по </a:t>
          </a:r>
          <a:r>
            <a:rPr lang="ru-RU" sz="1200" kern="1200" dirty="0"/>
            <a:t>обязательствам</a:t>
          </a:r>
        </a:p>
      </dsp:txBody>
      <dsp:txXfrm>
        <a:off x="4553049" y="1447462"/>
        <a:ext cx="1784026" cy="892013"/>
      </dsp:txXfrm>
    </dsp:sp>
    <dsp:sp modelId="{2A756582-A91A-4E26-8B27-77890FA3C277}">
      <dsp:nvSpPr>
        <dsp:cNvPr id="0" name=""/>
        <dsp:cNvSpPr/>
      </dsp:nvSpPr>
      <dsp:spPr>
        <a:xfrm>
          <a:off x="6711721" y="1447462"/>
          <a:ext cx="1784026" cy="892013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Выступление в</a:t>
          </a:r>
          <a:r>
            <a:rPr lang="en-GB" sz="1200" kern="1200" dirty="0"/>
            <a:t> </a:t>
          </a:r>
          <a:r>
            <a:rPr lang="ru-RU" sz="1200" kern="1200" dirty="0"/>
            <a:t>гражданском обороте и</a:t>
          </a:r>
          <a:r>
            <a:rPr lang="en-GB" sz="1200" kern="1200" dirty="0"/>
            <a:t> </a:t>
          </a:r>
          <a:r>
            <a:rPr lang="ru-RU" sz="1200" kern="1200" dirty="0"/>
            <a:t>в</a:t>
          </a:r>
          <a:r>
            <a:rPr lang="en-GB" sz="1200" kern="1200" dirty="0"/>
            <a:t> </a:t>
          </a:r>
          <a:r>
            <a:rPr lang="ru-RU" sz="1200" kern="1200" dirty="0"/>
            <a:t>суде от</a:t>
          </a:r>
          <a:r>
            <a:rPr lang="en-GB" sz="1200" kern="1200" dirty="0"/>
            <a:t> </a:t>
          </a:r>
          <a:r>
            <a:rPr lang="ru-RU" sz="1200" kern="1200" dirty="0"/>
            <a:t>своего имени</a:t>
          </a:r>
        </a:p>
      </dsp:txBody>
      <dsp:txXfrm>
        <a:off x="6711721" y="1447462"/>
        <a:ext cx="1784026" cy="89201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703F06-1041-4D3E-98BA-879A85FF5562}">
      <dsp:nvSpPr>
        <dsp:cNvPr id="0" name=""/>
        <dsp:cNvSpPr/>
      </dsp:nvSpPr>
      <dsp:spPr>
        <a:xfrm>
          <a:off x="4320479" y="1072679"/>
          <a:ext cx="3490717" cy="302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456"/>
              </a:lnTo>
              <a:lnTo>
                <a:pt x="3490717" y="151456"/>
              </a:lnTo>
              <a:lnTo>
                <a:pt x="3490717" y="302913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DB4C44-F718-49F1-AB44-08336156EEC2}">
      <dsp:nvSpPr>
        <dsp:cNvPr id="0" name=""/>
        <dsp:cNvSpPr/>
      </dsp:nvSpPr>
      <dsp:spPr>
        <a:xfrm>
          <a:off x="4320479" y="1072679"/>
          <a:ext cx="1643882" cy="302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456"/>
              </a:lnTo>
              <a:lnTo>
                <a:pt x="1643882" y="151456"/>
              </a:lnTo>
              <a:lnTo>
                <a:pt x="1643882" y="302913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3D7758-0094-43AA-968E-E9BAF62C94B1}">
      <dsp:nvSpPr>
        <dsp:cNvPr id="0" name=""/>
        <dsp:cNvSpPr/>
      </dsp:nvSpPr>
      <dsp:spPr>
        <a:xfrm>
          <a:off x="4219003" y="1072679"/>
          <a:ext cx="101476" cy="302913"/>
        </a:xfrm>
        <a:custGeom>
          <a:avLst/>
          <a:gdLst/>
          <a:ahLst/>
          <a:cxnLst/>
          <a:rect l="0" t="0" r="0" b="0"/>
          <a:pathLst>
            <a:path>
              <a:moveTo>
                <a:pt x="101476" y="0"/>
              </a:moveTo>
              <a:lnTo>
                <a:pt x="101476" y="151456"/>
              </a:lnTo>
              <a:lnTo>
                <a:pt x="0" y="151456"/>
              </a:lnTo>
              <a:lnTo>
                <a:pt x="0" y="302913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D7D6B3-1177-4012-97E5-5222FB1A7D25}">
      <dsp:nvSpPr>
        <dsp:cNvPr id="0" name=""/>
        <dsp:cNvSpPr/>
      </dsp:nvSpPr>
      <dsp:spPr>
        <a:xfrm>
          <a:off x="2473645" y="1072679"/>
          <a:ext cx="1846834" cy="302913"/>
        </a:xfrm>
        <a:custGeom>
          <a:avLst/>
          <a:gdLst/>
          <a:ahLst/>
          <a:cxnLst/>
          <a:rect l="0" t="0" r="0" b="0"/>
          <a:pathLst>
            <a:path>
              <a:moveTo>
                <a:pt x="1846834" y="0"/>
              </a:moveTo>
              <a:lnTo>
                <a:pt x="1846834" y="151456"/>
              </a:lnTo>
              <a:lnTo>
                <a:pt x="0" y="151456"/>
              </a:lnTo>
              <a:lnTo>
                <a:pt x="0" y="302913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350547-3DE4-41BF-BFD1-6D541B5331D5}">
      <dsp:nvSpPr>
        <dsp:cNvPr id="0" name=""/>
        <dsp:cNvSpPr/>
      </dsp:nvSpPr>
      <dsp:spPr>
        <a:xfrm>
          <a:off x="728286" y="1072679"/>
          <a:ext cx="3592193" cy="302913"/>
        </a:xfrm>
        <a:custGeom>
          <a:avLst/>
          <a:gdLst/>
          <a:ahLst/>
          <a:cxnLst/>
          <a:rect l="0" t="0" r="0" b="0"/>
          <a:pathLst>
            <a:path>
              <a:moveTo>
                <a:pt x="3592193" y="0"/>
              </a:moveTo>
              <a:lnTo>
                <a:pt x="3592193" y="151456"/>
              </a:lnTo>
              <a:lnTo>
                <a:pt x="0" y="151456"/>
              </a:lnTo>
              <a:lnTo>
                <a:pt x="0" y="302913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4FCC16-942D-4115-B589-2511B44662E3}">
      <dsp:nvSpPr>
        <dsp:cNvPr id="0" name=""/>
        <dsp:cNvSpPr/>
      </dsp:nvSpPr>
      <dsp:spPr>
        <a:xfrm>
          <a:off x="3599257" y="351456"/>
          <a:ext cx="1442445" cy="721222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Процедуры банкротства</a:t>
          </a:r>
        </a:p>
      </dsp:txBody>
      <dsp:txXfrm>
        <a:off x="3599257" y="351456"/>
        <a:ext cx="1442445" cy="721222"/>
      </dsp:txXfrm>
    </dsp:sp>
    <dsp:sp modelId="{25D1C06D-454C-409F-8B52-16C772BFA4D5}">
      <dsp:nvSpPr>
        <dsp:cNvPr id="0" name=""/>
        <dsp:cNvSpPr/>
      </dsp:nvSpPr>
      <dsp:spPr>
        <a:xfrm>
          <a:off x="7063" y="1375592"/>
          <a:ext cx="1442445" cy="721222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Наблюдение</a:t>
          </a:r>
        </a:p>
      </dsp:txBody>
      <dsp:txXfrm>
        <a:off x="7063" y="1375592"/>
        <a:ext cx="1442445" cy="721222"/>
      </dsp:txXfrm>
    </dsp:sp>
    <dsp:sp modelId="{580676D0-D79C-4351-A396-9BD4AFD49061}">
      <dsp:nvSpPr>
        <dsp:cNvPr id="0" name=""/>
        <dsp:cNvSpPr/>
      </dsp:nvSpPr>
      <dsp:spPr>
        <a:xfrm>
          <a:off x="1752422" y="1375592"/>
          <a:ext cx="1442445" cy="721222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Финансовое оздоровление</a:t>
          </a:r>
        </a:p>
      </dsp:txBody>
      <dsp:txXfrm>
        <a:off x="1752422" y="1375592"/>
        <a:ext cx="1442445" cy="721222"/>
      </dsp:txXfrm>
    </dsp:sp>
    <dsp:sp modelId="{8FF1D947-1B1C-4AB2-BAD3-731B265F9052}">
      <dsp:nvSpPr>
        <dsp:cNvPr id="0" name=""/>
        <dsp:cNvSpPr/>
      </dsp:nvSpPr>
      <dsp:spPr>
        <a:xfrm>
          <a:off x="3497781" y="1375592"/>
          <a:ext cx="1442445" cy="721222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Внешнее управление</a:t>
          </a:r>
        </a:p>
      </dsp:txBody>
      <dsp:txXfrm>
        <a:off x="3497781" y="1375592"/>
        <a:ext cx="1442445" cy="721222"/>
      </dsp:txXfrm>
    </dsp:sp>
    <dsp:sp modelId="{865DCDF7-9424-4C99-866D-D4BA9891EF40}">
      <dsp:nvSpPr>
        <dsp:cNvPr id="0" name=""/>
        <dsp:cNvSpPr/>
      </dsp:nvSpPr>
      <dsp:spPr>
        <a:xfrm>
          <a:off x="5243140" y="1375592"/>
          <a:ext cx="1442445" cy="721222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Конкурсное управление</a:t>
          </a:r>
        </a:p>
      </dsp:txBody>
      <dsp:txXfrm>
        <a:off x="5243140" y="1375592"/>
        <a:ext cx="1442445" cy="721222"/>
      </dsp:txXfrm>
    </dsp:sp>
    <dsp:sp modelId="{99869958-FB27-4E82-AD0D-1A15DABEBABB}">
      <dsp:nvSpPr>
        <dsp:cNvPr id="0" name=""/>
        <dsp:cNvSpPr/>
      </dsp:nvSpPr>
      <dsp:spPr>
        <a:xfrm>
          <a:off x="6988499" y="1375592"/>
          <a:ext cx="1645397" cy="721222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Мировое соглашение</a:t>
          </a:r>
        </a:p>
      </dsp:txBody>
      <dsp:txXfrm>
        <a:off x="6988499" y="1375592"/>
        <a:ext cx="1645397" cy="72122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F002FD-D9B7-40F8-AFCA-D71B70AFFBE4}">
      <dsp:nvSpPr>
        <dsp:cNvPr id="0" name=""/>
        <dsp:cNvSpPr/>
      </dsp:nvSpPr>
      <dsp:spPr>
        <a:xfrm>
          <a:off x="3449030" y="2279264"/>
          <a:ext cx="371429" cy="1898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4907" y="0"/>
              </a:lnTo>
              <a:lnTo>
                <a:pt x="174907" y="1333135"/>
              </a:lnTo>
              <a:lnTo>
                <a:pt x="349814" y="1333135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586373" y="3180327"/>
        <a:ext cx="96742" cy="96742"/>
      </dsp:txXfrm>
    </dsp:sp>
    <dsp:sp modelId="{CC6B862F-763E-42E5-A11E-786A7631D5CA}">
      <dsp:nvSpPr>
        <dsp:cNvPr id="0" name=""/>
        <dsp:cNvSpPr/>
      </dsp:nvSpPr>
      <dsp:spPr>
        <a:xfrm>
          <a:off x="3449030" y="2279264"/>
          <a:ext cx="371429" cy="949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4907" y="0"/>
              </a:lnTo>
              <a:lnTo>
                <a:pt x="174907" y="666567"/>
              </a:lnTo>
              <a:lnTo>
                <a:pt x="349814" y="666567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609257" y="2728493"/>
        <a:ext cx="50975" cy="50975"/>
      </dsp:txXfrm>
    </dsp:sp>
    <dsp:sp modelId="{44F8082A-B26D-4AC0-9806-4BE5ABEB1178}">
      <dsp:nvSpPr>
        <dsp:cNvPr id="0" name=""/>
        <dsp:cNvSpPr/>
      </dsp:nvSpPr>
      <dsp:spPr>
        <a:xfrm>
          <a:off x="3449030" y="2233544"/>
          <a:ext cx="37142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9814" y="4572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625459" y="2269978"/>
        <a:ext cx="18571" cy="18571"/>
      </dsp:txXfrm>
    </dsp:sp>
    <dsp:sp modelId="{B2E11B54-B169-4FC3-A6A3-53D81B4BAF4E}">
      <dsp:nvSpPr>
        <dsp:cNvPr id="0" name=""/>
        <dsp:cNvSpPr/>
      </dsp:nvSpPr>
      <dsp:spPr>
        <a:xfrm>
          <a:off x="3449030" y="1329830"/>
          <a:ext cx="371429" cy="949433"/>
        </a:xfrm>
        <a:custGeom>
          <a:avLst/>
          <a:gdLst/>
          <a:ahLst/>
          <a:cxnLst/>
          <a:rect l="0" t="0" r="0" b="0"/>
          <a:pathLst>
            <a:path>
              <a:moveTo>
                <a:pt x="0" y="666567"/>
              </a:moveTo>
              <a:lnTo>
                <a:pt x="174907" y="666567"/>
              </a:lnTo>
              <a:lnTo>
                <a:pt x="174907" y="0"/>
              </a:lnTo>
              <a:lnTo>
                <a:pt x="349814" y="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609257" y="1779060"/>
        <a:ext cx="50975" cy="50975"/>
      </dsp:txXfrm>
    </dsp:sp>
    <dsp:sp modelId="{68B4962F-8326-41DA-8888-12E3B95A633B}">
      <dsp:nvSpPr>
        <dsp:cNvPr id="0" name=""/>
        <dsp:cNvSpPr/>
      </dsp:nvSpPr>
      <dsp:spPr>
        <a:xfrm>
          <a:off x="3449030" y="380396"/>
          <a:ext cx="371429" cy="1898867"/>
        </a:xfrm>
        <a:custGeom>
          <a:avLst/>
          <a:gdLst/>
          <a:ahLst/>
          <a:cxnLst/>
          <a:rect l="0" t="0" r="0" b="0"/>
          <a:pathLst>
            <a:path>
              <a:moveTo>
                <a:pt x="0" y="1333135"/>
              </a:moveTo>
              <a:lnTo>
                <a:pt x="174907" y="1333135"/>
              </a:lnTo>
              <a:lnTo>
                <a:pt x="174907" y="0"/>
              </a:lnTo>
              <a:lnTo>
                <a:pt x="349814" y="0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586373" y="1281459"/>
        <a:ext cx="96742" cy="96742"/>
      </dsp:txXfrm>
    </dsp:sp>
    <dsp:sp modelId="{70D9A3E9-30B9-4A01-B611-EC3086C0CA70}">
      <dsp:nvSpPr>
        <dsp:cNvPr id="0" name=""/>
        <dsp:cNvSpPr/>
      </dsp:nvSpPr>
      <dsp:spPr>
        <a:xfrm>
          <a:off x="1415689" y="1302274"/>
          <a:ext cx="2112700" cy="1953980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Организационно-правовые формы коммерческих организаций</a:t>
          </a:r>
        </a:p>
      </dsp:txBody>
      <dsp:txXfrm>
        <a:off x="1415689" y="1302274"/>
        <a:ext cx="2112700" cy="1953980"/>
      </dsp:txXfrm>
    </dsp:sp>
    <dsp:sp modelId="{E3106DC5-47B9-4025-A90B-C8433F890652}">
      <dsp:nvSpPr>
        <dsp:cNvPr id="0" name=""/>
        <dsp:cNvSpPr/>
      </dsp:nvSpPr>
      <dsp:spPr>
        <a:xfrm>
          <a:off x="3820459" y="623"/>
          <a:ext cx="2491314" cy="759547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Хозяйственные товарищества и общества</a:t>
          </a:r>
        </a:p>
      </dsp:txBody>
      <dsp:txXfrm>
        <a:off x="3820459" y="623"/>
        <a:ext cx="2491314" cy="759547"/>
      </dsp:txXfrm>
    </dsp:sp>
    <dsp:sp modelId="{4441C9B2-1797-4D5D-ACED-4F4C028B60CD}">
      <dsp:nvSpPr>
        <dsp:cNvPr id="0" name=""/>
        <dsp:cNvSpPr/>
      </dsp:nvSpPr>
      <dsp:spPr>
        <a:xfrm>
          <a:off x="3820459" y="950057"/>
          <a:ext cx="2491314" cy="759547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Крестьянские (фермерские) хозяйства</a:t>
          </a:r>
        </a:p>
      </dsp:txBody>
      <dsp:txXfrm>
        <a:off x="3820459" y="950057"/>
        <a:ext cx="2491314" cy="759547"/>
      </dsp:txXfrm>
    </dsp:sp>
    <dsp:sp modelId="{739767B6-14E2-488D-AFD1-D6AC90BEAAD3}">
      <dsp:nvSpPr>
        <dsp:cNvPr id="0" name=""/>
        <dsp:cNvSpPr/>
      </dsp:nvSpPr>
      <dsp:spPr>
        <a:xfrm>
          <a:off x="3820459" y="1899490"/>
          <a:ext cx="2491314" cy="759547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Хозяйственные </a:t>
          </a:r>
          <a:r>
            <a:rPr lang="ru-RU" sz="12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партнерства</a:t>
          </a:r>
          <a:endParaRPr lang="ru-RU" sz="12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820459" y="1899490"/>
        <a:ext cx="2491314" cy="759547"/>
      </dsp:txXfrm>
    </dsp:sp>
    <dsp:sp modelId="{2127A530-126E-42FA-A133-02EB5E41DC06}">
      <dsp:nvSpPr>
        <dsp:cNvPr id="0" name=""/>
        <dsp:cNvSpPr/>
      </dsp:nvSpPr>
      <dsp:spPr>
        <a:xfrm>
          <a:off x="3820459" y="2848924"/>
          <a:ext cx="2491314" cy="759547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Производственные кооперативы</a:t>
          </a:r>
        </a:p>
      </dsp:txBody>
      <dsp:txXfrm>
        <a:off x="3820459" y="2848924"/>
        <a:ext cx="2491314" cy="759547"/>
      </dsp:txXfrm>
    </dsp:sp>
    <dsp:sp modelId="{3DBF3CC1-4580-4A73-A678-868D9070B992}">
      <dsp:nvSpPr>
        <dsp:cNvPr id="0" name=""/>
        <dsp:cNvSpPr/>
      </dsp:nvSpPr>
      <dsp:spPr>
        <a:xfrm>
          <a:off x="3820459" y="3798358"/>
          <a:ext cx="2491314" cy="759547"/>
        </a:xfrm>
        <a:prstGeom prst="rect">
          <a:avLst/>
        </a:prstGeom>
        <a:solidFill>
          <a:srgbClr val="554869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Государственные и муниципальные предприятия</a:t>
          </a:r>
        </a:p>
      </dsp:txBody>
      <dsp:txXfrm>
        <a:off x="3820459" y="3798358"/>
        <a:ext cx="2491314" cy="75954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0FDE4D-6E9E-4C45-95FE-68D438CE10E7}">
      <dsp:nvSpPr>
        <dsp:cNvPr id="0" name=""/>
        <dsp:cNvSpPr/>
      </dsp:nvSpPr>
      <dsp:spPr>
        <a:xfrm>
          <a:off x="1295220" y="3420000"/>
          <a:ext cx="210846" cy="32985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423" y="0"/>
              </a:lnTo>
              <a:lnTo>
                <a:pt x="105423" y="3298588"/>
              </a:lnTo>
              <a:lnTo>
                <a:pt x="210846" y="3298588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1318010" y="4986661"/>
        <a:ext cx="165266" cy="165266"/>
      </dsp:txXfrm>
    </dsp:sp>
    <dsp:sp modelId="{67943DFE-554A-46AE-8BF4-8EEDDB7193BB}">
      <dsp:nvSpPr>
        <dsp:cNvPr id="0" name=""/>
        <dsp:cNvSpPr/>
      </dsp:nvSpPr>
      <dsp:spPr>
        <a:xfrm>
          <a:off x="1295220" y="3420000"/>
          <a:ext cx="210846" cy="29818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423" y="0"/>
              </a:lnTo>
              <a:lnTo>
                <a:pt x="105423" y="2981828"/>
              </a:lnTo>
              <a:lnTo>
                <a:pt x="210846" y="2981828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1325911" y="4836182"/>
        <a:ext cx="149463" cy="149463"/>
      </dsp:txXfrm>
    </dsp:sp>
    <dsp:sp modelId="{C1211B92-18B5-4074-B13E-BE7C584BB919}">
      <dsp:nvSpPr>
        <dsp:cNvPr id="0" name=""/>
        <dsp:cNvSpPr/>
      </dsp:nvSpPr>
      <dsp:spPr>
        <a:xfrm>
          <a:off x="1295220" y="3420000"/>
          <a:ext cx="210846" cy="2662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423" y="0"/>
              </a:lnTo>
              <a:lnTo>
                <a:pt x="105423" y="2662359"/>
              </a:lnTo>
              <a:lnTo>
                <a:pt x="210846" y="2662359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333876" y="4684412"/>
        <a:ext cx="133534" cy="133534"/>
      </dsp:txXfrm>
    </dsp:sp>
    <dsp:sp modelId="{E3D14B35-EE3E-4DA4-ACFC-17DEB525930D}">
      <dsp:nvSpPr>
        <dsp:cNvPr id="0" name=""/>
        <dsp:cNvSpPr/>
      </dsp:nvSpPr>
      <dsp:spPr>
        <a:xfrm>
          <a:off x="1295220" y="3420000"/>
          <a:ext cx="210846" cy="2340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423" y="0"/>
              </a:lnTo>
              <a:lnTo>
                <a:pt x="105423" y="2340251"/>
              </a:lnTo>
              <a:lnTo>
                <a:pt x="210846" y="2340251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341900" y="4531382"/>
        <a:ext cx="117486" cy="117486"/>
      </dsp:txXfrm>
    </dsp:sp>
    <dsp:sp modelId="{61FB84D4-241B-4220-8DA4-EA21B01933F3}">
      <dsp:nvSpPr>
        <dsp:cNvPr id="0" name=""/>
        <dsp:cNvSpPr/>
      </dsp:nvSpPr>
      <dsp:spPr>
        <a:xfrm>
          <a:off x="1295220" y="3420000"/>
          <a:ext cx="221789" cy="2015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0894" y="0"/>
              </a:lnTo>
              <a:lnTo>
                <a:pt x="110894" y="2015580"/>
              </a:lnTo>
              <a:lnTo>
                <a:pt x="221789" y="2015580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355421" y="4377096"/>
        <a:ext cx="101387" cy="101387"/>
      </dsp:txXfrm>
    </dsp:sp>
    <dsp:sp modelId="{3FD088A3-89B7-4E18-A703-8EDE1627EE59}">
      <dsp:nvSpPr>
        <dsp:cNvPr id="0" name=""/>
        <dsp:cNvSpPr/>
      </dsp:nvSpPr>
      <dsp:spPr>
        <a:xfrm>
          <a:off x="1295220" y="3420000"/>
          <a:ext cx="210846" cy="1502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423" y="0"/>
              </a:lnTo>
              <a:lnTo>
                <a:pt x="105423" y="1502750"/>
              </a:lnTo>
              <a:lnTo>
                <a:pt x="210846" y="1502750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62706" y="4133438"/>
        <a:ext cx="75873" cy="75873"/>
      </dsp:txXfrm>
    </dsp:sp>
    <dsp:sp modelId="{55F5C6F6-C5CD-4983-B1F9-EA0678734456}">
      <dsp:nvSpPr>
        <dsp:cNvPr id="0" name=""/>
        <dsp:cNvSpPr/>
      </dsp:nvSpPr>
      <dsp:spPr>
        <a:xfrm>
          <a:off x="1295220" y="3420000"/>
          <a:ext cx="210846" cy="9337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423" y="0"/>
              </a:lnTo>
              <a:lnTo>
                <a:pt x="105423" y="933749"/>
              </a:lnTo>
              <a:lnTo>
                <a:pt x="210846" y="933749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76712" y="3862943"/>
        <a:ext cx="47862" cy="47862"/>
      </dsp:txXfrm>
    </dsp:sp>
    <dsp:sp modelId="{8B78CFA9-4134-434E-9356-A63197677798}">
      <dsp:nvSpPr>
        <dsp:cNvPr id="0" name=""/>
        <dsp:cNvSpPr/>
      </dsp:nvSpPr>
      <dsp:spPr>
        <a:xfrm>
          <a:off x="1295220" y="3420000"/>
          <a:ext cx="210846" cy="5137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5423" y="0"/>
              </a:lnTo>
              <a:lnTo>
                <a:pt x="105423" y="513748"/>
              </a:lnTo>
              <a:lnTo>
                <a:pt x="210846" y="513748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86760" y="3662990"/>
        <a:ext cx="27766" cy="27766"/>
      </dsp:txXfrm>
    </dsp:sp>
    <dsp:sp modelId="{9A77EE9A-E784-4084-B568-7EC6D8947203}">
      <dsp:nvSpPr>
        <dsp:cNvPr id="0" name=""/>
        <dsp:cNvSpPr/>
      </dsp:nvSpPr>
      <dsp:spPr>
        <a:xfrm>
          <a:off x="1295220" y="3420000"/>
          <a:ext cx="231784" cy="1224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5892" y="0"/>
              </a:lnTo>
              <a:lnTo>
                <a:pt x="115892" y="122447"/>
              </a:lnTo>
              <a:lnTo>
                <a:pt x="231784" y="122447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404558" y="3474670"/>
        <a:ext cx="13106" cy="13106"/>
      </dsp:txXfrm>
    </dsp:sp>
    <dsp:sp modelId="{A8CB737E-B9EB-4E4A-92D4-49DD7EE39BF3}">
      <dsp:nvSpPr>
        <dsp:cNvPr id="0" name=""/>
        <dsp:cNvSpPr/>
      </dsp:nvSpPr>
      <dsp:spPr>
        <a:xfrm>
          <a:off x="1295220" y="3082710"/>
          <a:ext cx="210846" cy="337289"/>
        </a:xfrm>
        <a:custGeom>
          <a:avLst/>
          <a:gdLst/>
          <a:ahLst/>
          <a:cxnLst/>
          <a:rect l="0" t="0" r="0" b="0"/>
          <a:pathLst>
            <a:path>
              <a:moveTo>
                <a:pt x="0" y="337289"/>
              </a:moveTo>
              <a:lnTo>
                <a:pt x="105423" y="337289"/>
              </a:lnTo>
              <a:lnTo>
                <a:pt x="105423" y="0"/>
              </a:lnTo>
              <a:lnTo>
                <a:pt x="210846" y="0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90699" y="3241411"/>
        <a:ext cx="19888" cy="19888"/>
      </dsp:txXfrm>
    </dsp:sp>
    <dsp:sp modelId="{E38C5BDA-B45E-4757-8310-A8FC7A56B2F1}">
      <dsp:nvSpPr>
        <dsp:cNvPr id="0" name=""/>
        <dsp:cNvSpPr/>
      </dsp:nvSpPr>
      <dsp:spPr>
        <a:xfrm>
          <a:off x="1295220" y="2453258"/>
          <a:ext cx="210846" cy="966741"/>
        </a:xfrm>
        <a:custGeom>
          <a:avLst/>
          <a:gdLst/>
          <a:ahLst/>
          <a:cxnLst/>
          <a:rect l="0" t="0" r="0" b="0"/>
          <a:pathLst>
            <a:path>
              <a:moveTo>
                <a:pt x="0" y="966741"/>
              </a:moveTo>
              <a:lnTo>
                <a:pt x="105423" y="966741"/>
              </a:lnTo>
              <a:lnTo>
                <a:pt x="105423" y="0"/>
              </a:lnTo>
              <a:lnTo>
                <a:pt x="210846" y="0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75907" y="2911892"/>
        <a:ext cx="49473" cy="49473"/>
      </dsp:txXfrm>
    </dsp:sp>
    <dsp:sp modelId="{B87D2A5B-8CA9-4603-87FE-FCFDFFC3DB3D}">
      <dsp:nvSpPr>
        <dsp:cNvPr id="0" name=""/>
        <dsp:cNvSpPr/>
      </dsp:nvSpPr>
      <dsp:spPr>
        <a:xfrm>
          <a:off x="1295220" y="1893458"/>
          <a:ext cx="210846" cy="1526541"/>
        </a:xfrm>
        <a:custGeom>
          <a:avLst/>
          <a:gdLst/>
          <a:ahLst/>
          <a:cxnLst/>
          <a:rect l="0" t="0" r="0" b="0"/>
          <a:pathLst>
            <a:path>
              <a:moveTo>
                <a:pt x="0" y="1526541"/>
              </a:moveTo>
              <a:lnTo>
                <a:pt x="105423" y="1526541"/>
              </a:lnTo>
              <a:lnTo>
                <a:pt x="105423" y="0"/>
              </a:lnTo>
              <a:lnTo>
                <a:pt x="210846" y="0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362117" y="2618203"/>
        <a:ext cx="77051" cy="77051"/>
      </dsp:txXfrm>
    </dsp:sp>
    <dsp:sp modelId="{3737ADE2-F7A0-40A6-BCF1-91C94EE80C99}">
      <dsp:nvSpPr>
        <dsp:cNvPr id="0" name=""/>
        <dsp:cNvSpPr/>
      </dsp:nvSpPr>
      <dsp:spPr>
        <a:xfrm>
          <a:off x="1295220" y="1236444"/>
          <a:ext cx="210846" cy="2183555"/>
        </a:xfrm>
        <a:custGeom>
          <a:avLst/>
          <a:gdLst/>
          <a:ahLst/>
          <a:cxnLst/>
          <a:rect l="0" t="0" r="0" b="0"/>
          <a:pathLst>
            <a:path>
              <a:moveTo>
                <a:pt x="0" y="2183555"/>
              </a:moveTo>
              <a:lnTo>
                <a:pt x="105423" y="2183555"/>
              </a:lnTo>
              <a:lnTo>
                <a:pt x="105423" y="0"/>
              </a:lnTo>
              <a:lnTo>
                <a:pt x="210846" y="0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345800" y="2273379"/>
        <a:ext cx="109685" cy="109685"/>
      </dsp:txXfrm>
    </dsp:sp>
    <dsp:sp modelId="{8C2970B3-7295-4A4E-9E75-46B577A69C81}">
      <dsp:nvSpPr>
        <dsp:cNvPr id="0" name=""/>
        <dsp:cNvSpPr/>
      </dsp:nvSpPr>
      <dsp:spPr>
        <a:xfrm>
          <a:off x="1295220" y="350483"/>
          <a:ext cx="210846" cy="3069516"/>
        </a:xfrm>
        <a:custGeom>
          <a:avLst/>
          <a:gdLst/>
          <a:ahLst/>
          <a:cxnLst/>
          <a:rect l="0" t="0" r="0" b="0"/>
          <a:pathLst>
            <a:path>
              <a:moveTo>
                <a:pt x="0" y="3069516"/>
              </a:moveTo>
              <a:lnTo>
                <a:pt x="105423" y="3069516"/>
              </a:lnTo>
              <a:lnTo>
                <a:pt x="105423" y="0"/>
              </a:lnTo>
              <a:lnTo>
                <a:pt x="210846" y="0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1323724" y="1808323"/>
        <a:ext cx="153837" cy="153837"/>
      </dsp:txXfrm>
    </dsp:sp>
    <dsp:sp modelId="{2391F93A-62EC-4C2C-A718-FC4D838A202A}">
      <dsp:nvSpPr>
        <dsp:cNvPr id="0" name=""/>
        <dsp:cNvSpPr/>
      </dsp:nvSpPr>
      <dsp:spPr>
        <a:xfrm>
          <a:off x="171655" y="2858383"/>
          <a:ext cx="1123896" cy="1123232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Организационно-правовые формы некоммерческих организаций</a:t>
          </a:r>
        </a:p>
      </dsp:txBody>
      <dsp:txXfrm>
        <a:off x="171655" y="2858383"/>
        <a:ext cx="1123896" cy="1123232"/>
      </dsp:txXfrm>
    </dsp:sp>
    <dsp:sp modelId="{F9310174-2D56-4931-9D2A-0A2F9FE3413C}">
      <dsp:nvSpPr>
        <dsp:cNvPr id="0" name=""/>
        <dsp:cNvSpPr/>
      </dsp:nvSpPr>
      <dsp:spPr>
        <a:xfrm>
          <a:off x="1506067" y="3908"/>
          <a:ext cx="5097592" cy="693149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Потребительские кооперативы, к которым относятся в том числе жилищные, жилищно-строительные и гаражные кооперативы, садоводческие, огороднические и дачные потребительские кооперативы, общества взаимного страхования, кредитные кооперативы, фонды проката, сельскохозяйственные потребительские кооперативы</a:t>
          </a:r>
        </a:p>
      </dsp:txBody>
      <dsp:txXfrm>
        <a:off x="1506067" y="3908"/>
        <a:ext cx="5097592" cy="693149"/>
      </dsp:txXfrm>
    </dsp:sp>
    <dsp:sp modelId="{3153036F-BDCD-4677-B577-562822E6247A}">
      <dsp:nvSpPr>
        <dsp:cNvPr id="0" name=""/>
        <dsp:cNvSpPr/>
      </dsp:nvSpPr>
      <dsp:spPr>
        <a:xfrm>
          <a:off x="1506067" y="777411"/>
          <a:ext cx="5097592" cy="918064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Общественные организации, к которым относятся в том числе политические партии и созданные в качестве юридических лиц профессиональные союзы </a:t>
          </a:r>
          <a:r>
            <a:rPr lang="ru-RU" sz="1000" kern="1200" dirty="0" smtClean="0"/>
            <a:t/>
          </a:r>
          <a:br>
            <a:rPr lang="ru-RU" sz="1000" kern="1200" dirty="0" smtClean="0"/>
          </a:br>
          <a:r>
            <a:rPr lang="ru-RU" sz="1000" kern="1200" dirty="0" smtClean="0"/>
            <a:t>(</a:t>
          </a:r>
          <a:r>
            <a:rPr lang="ru-RU" sz="1000" kern="1200" dirty="0"/>
            <a:t>профсоюзные организации), органы общественной самодеятельности, территориальные общественные самоуправления</a:t>
          </a:r>
        </a:p>
      </dsp:txBody>
      <dsp:txXfrm>
        <a:off x="1506067" y="777411"/>
        <a:ext cx="5097592" cy="918064"/>
      </dsp:txXfrm>
    </dsp:sp>
    <dsp:sp modelId="{99513861-A9DF-476F-AD7F-647A35271234}">
      <dsp:nvSpPr>
        <dsp:cNvPr id="0" name=""/>
        <dsp:cNvSpPr/>
      </dsp:nvSpPr>
      <dsp:spPr>
        <a:xfrm>
          <a:off x="1506067" y="1775829"/>
          <a:ext cx="5097592" cy="235258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Общественные движения</a:t>
          </a:r>
        </a:p>
      </dsp:txBody>
      <dsp:txXfrm>
        <a:off x="1506067" y="1775829"/>
        <a:ext cx="5097592" cy="235258"/>
      </dsp:txXfrm>
    </dsp:sp>
    <dsp:sp modelId="{5316972C-9472-43B4-BEF6-E13CD531B374}">
      <dsp:nvSpPr>
        <dsp:cNvPr id="0" name=""/>
        <dsp:cNvSpPr/>
      </dsp:nvSpPr>
      <dsp:spPr>
        <a:xfrm>
          <a:off x="1506067" y="2091441"/>
          <a:ext cx="5097592" cy="723635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Ассоциации (союзы), к которым относятся в том числе некоммерческие партнерства, </a:t>
          </a:r>
          <a:r>
            <a:rPr lang="ru-RU" sz="1000" kern="1200" dirty="0" err="1"/>
            <a:t>саморегулируемые</a:t>
          </a:r>
          <a:r>
            <a:rPr lang="ru-RU" sz="1000" kern="1200" dirty="0"/>
            <a:t> организации, объединения работодателей, объединения профессиональных союзов, кооперативов и общественных организаций, торгово-промышленные, нотариальные палаты</a:t>
          </a:r>
        </a:p>
      </dsp:txBody>
      <dsp:txXfrm>
        <a:off x="1506067" y="2091441"/>
        <a:ext cx="5097592" cy="723635"/>
      </dsp:txXfrm>
    </dsp:sp>
    <dsp:sp modelId="{68C09521-40E3-4858-81E4-D0EE8D3C7722}">
      <dsp:nvSpPr>
        <dsp:cNvPr id="0" name=""/>
        <dsp:cNvSpPr/>
      </dsp:nvSpPr>
      <dsp:spPr>
        <a:xfrm>
          <a:off x="1506067" y="2884964"/>
          <a:ext cx="5097592" cy="395492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000" kern="1200"/>
            <a:t>Товарищества собственников недвижимости, к которым относятся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000" kern="1200"/>
            <a:t>в том числе товарищества собственников жилья</a:t>
          </a:r>
        </a:p>
      </dsp:txBody>
      <dsp:txXfrm>
        <a:off x="1506067" y="2884964"/>
        <a:ext cx="5097592" cy="395492"/>
      </dsp:txXfrm>
    </dsp:sp>
    <dsp:sp modelId="{8181FBCB-4007-4E95-8074-420AAF01A6D4}">
      <dsp:nvSpPr>
        <dsp:cNvPr id="0" name=""/>
        <dsp:cNvSpPr/>
      </dsp:nvSpPr>
      <dsp:spPr>
        <a:xfrm>
          <a:off x="1527004" y="3381740"/>
          <a:ext cx="5097592" cy="321412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Казачьи общества, внесенные в государственный реестр казачьих обществ в Российской Федерации</a:t>
          </a:r>
        </a:p>
      </dsp:txBody>
      <dsp:txXfrm>
        <a:off x="1527004" y="3381740"/>
        <a:ext cx="5097592" cy="321412"/>
      </dsp:txXfrm>
    </dsp:sp>
    <dsp:sp modelId="{EFE5A673-04D0-4559-B3CB-E010A2D9536E}">
      <dsp:nvSpPr>
        <dsp:cNvPr id="0" name=""/>
        <dsp:cNvSpPr/>
      </dsp:nvSpPr>
      <dsp:spPr>
        <a:xfrm>
          <a:off x="1506067" y="3773041"/>
          <a:ext cx="5097592" cy="321412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Общины коренных малочисленных народов Российской Федерации</a:t>
          </a:r>
        </a:p>
      </dsp:txBody>
      <dsp:txXfrm>
        <a:off x="1506067" y="3773041"/>
        <a:ext cx="5097592" cy="321412"/>
      </dsp:txXfrm>
    </dsp:sp>
    <dsp:sp modelId="{58B8FFEC-3904-4B3F-9336-23F9910D520D}">
      <dsp:nvSpPr>
        <dsp:cNvPr id="0" name=""/>
        <dsp:cNvSpPr/>
      </dsp:nvSpPr>
      <dsp:spPr>
        <a:xfrm>
          <a:off x="1506067" y="4174807"/>
          <a:ext cx="5097592" cy="357883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Фонды, к которым относятся в том числе общественные и благотворительные фонды</a:t>
          </a:r>
        </a:p>
      </dsp:txBody>
      <dsp:txXfrm>
        <a:off x="1506067" y="4174807"/>
        <a:ext cx="5097592" cy="357883"/>
      </dsp:txXfrm>
    </dsp:sp>
    <dsp:sp modelId="{0ABE74E7-3EEE-4064-9170-86E2F76D49E1}">
      <dsp:nvSpPr>
        <dsp:cNvPr id="0" name=""/>
        <dsp:cNvSpPr/>
      </dsp:nvSpPr>
      <dsp:spPr>
        <a:xfrm>
          <a:off x="1506067" y="4613044"/>
          <a:ext cx="5097592" cy="619410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000" kern="1200" dirty="0"/>
            <a:t>Учреждения, к которым относятся государственные учреждения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000" kern="1200" dirty="0"/>
            <a:t>(в том числе государственные академии наук), муниципальные учреждения и частные </a:t>
          </a:r>
          <a:r>
            <a:rPr lang="ru-RU" sz="1000" kern="1200" dirty="0" smtClean="0"/>
            <a:t/>
          </a:r>
          <a:br>
            <a:rPr lang="ru-RU" sz="1000" kern="1200" dirty="0" smtClean="0"/>
          </a:br>
          <a:r>
            <a:rPr lang="ru-RU" sz="1000" kern="1200" dirty="0" smtClean="0"/>
            <a:t>(</a:t>
          </a:r>
          <a:r>
            <a:rPr lang="ru-RU" sz="1000" kern="1200" dirty="0"/>
            <a:t>в том числе общественные) учреждения</a:t>
          </a:r>
        </a:p>
      </dsp:txBody>
      <dsp:txXfrm>
        <a:off x="1506067" y="4613044"/>
        <a:ext cx="5097592" cy="619410"/>
      </dsp:txXfrm>
    </dsp:sp>
    <dsp:sp modelId="{1E1C8F9D-C841-4E15-B8DB-358C79E9FDD9}">
      <dsp:nvSpPr>
        <dsp:cNvPr id="0" name=""/>
        <dsp:cNvSpPr/>
      </dsp:nvSpPr>
      <dsp:spPr>
        <a:xfrm>
          <a:off x="1517010" y="5312808"/>
          <a:ext cx="5097592" cy="245543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Автономные некоммерческие организации</a:t>
          </a:r>
        </a:p>
      </dsp:txBody>
      <dsp:txXfrm>
        <a:off x="1517010" y="5312808"/>
        <a:ext cx="5097592" cy="245543"/>
      </dsp:txXfrm>
    </dsp:sp>
    <dsp:sp modelId="{18EA3DC4-D998-4A53-A8E2-FC361AD9382C}">
      <dsp:nvSpPr>
        <dsp:cNvPr id="0" name=""/>
        <dsp:cNvSpPr/>
      </dsp:nvSpPr>
      <dsp:spPr>
        <a:xfrm>
          <a:off x="1506067" y="5638705"/>
          <a:ext cx="5097592" cy="243091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Религиозные</a:t>
          </a:r>
          <a:r>
            <a:rPr lang="ru-RU" sz="600" kern="1200"/>
            <a:t> </a:t>
          </a:r>
          <a:r>
            <a:rPr lang="ru-RU" sz="1000" kern="1200"/>
            <a:t>организации</a:t>
          </a:r>
        </a:p>
      </dsp:txBody>
      <dsp:txXfrm>
        <a:off x="1506067" y="5638705"/>
        <a:ext cx="5097592" cy="243091"/>
      </dsp:txXfrm>
    </dsp:sp>
    <dsp:sp modelId="{8BCF70FE-9406-40BC-8357-652E53371AAC}">
      <dsp:nvSpPr>
        <dsp:cNvPr id="0" name=""/>
        <dsp:cNvSpPr/>
      </dsp:nvSpPr>
      <dsp:spPr>
        <a:xfrm>
          <a:off x="1506067" y="5962149"/>
          <a:ext cx="5097592" cy="240420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Публично-правовые компании</a:t>
          </a:r>
        </a:p>
      </dsp:txBody>
      <dsp:txXfrm>
        <a:off x="1506067" y="5962149"/>
        <a:ext cx="5097592" cy="240420"/>
      </dsp:txXfrm>
    </dsp:sp>
    <dsp:sp modelId="{AE2EC081-B1CB-42DF-B626-C6DB79C11F67}">
      <dsp:nvSpPr>
        <dsp:cNvPr id="0" name=""/>
        <dsp:cNvSpPr/>
      </dsp:nvSpPr>
      <dsp:spPr>
        <a:xfrm>
          <a:off x="1506067" y="6282923"/>
          <a:ext cx="5097592" cy="237810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Адвокатсткие</a:t>
          </a:r>
          <a:r>
            <a:rPr lang="ru-RU" sz="600" kern="1200"/>
            <a:t> </a:t>
          </a:r>
          <a:r>
            <a:rPr lang="ru-RU" sz="1000" kern="1200"/>
            <a:t>палаты</a:t>
          </a:r>
        </a:p>
      </dsp:txBody>
      <dsp:txXfrm>
        <a:off x="1506067" y="6282923"/>
        <a:ext cx="5097592" cy="237810"/>
      </dsp:txXfrm>
    </dsp:sp>
    <dsp:sp modelId="{7BD4586A-188C-49CE-9E73-841FFEE8C70A}">
      <dsp:nvSpPr>
        <dsp:cNvPr id="0" name=""/>
        <dsp:cNvSpPr/>
      </dsp:nvSpPr>
      <dsp:spPr>
        <a:xfrm>
          <a:off x="1506067" y="6601086"/>
          <a:ext cx="5097592" cy="235004"/>
        </a:xfrm>
        <a:prstGeom prst="rect">
          <a:avLst/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/>
            <a:t>Адвокатские образования (юридические лица</a:t>
          </a:r>
          <a:r>
            <a:rPr lang="ru-RU" sz="1300" kern="1200"/>
            <a:t>)</a:t>
          </a:r>
        </a:p>
      </dsp:txBody>
      <dsp:txXfrm>
        <a:off x="1506067" y="6601086"/>
        <a:ext cx="5097592" cy="23500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CDAF8E-A6BD-43EC-9D4D-80D511B50BD1}">
      <dsp:nvSpPr>
        <dsp:cNvPr id="0" name=""/>
        <dsp:cNvSpPr/>
      </dsp:nvSpPr>
      <dsp:spPr>
        <a:xfrm>
          <a:off x="17760" y="1400741"/>
          <a:ext cx="2199619" cy="2095060"/>
        </a:xfrm>
        <a:prstGeom prst="roundRect">
          <a:avLst>
            <a:gd name="adj" fmla="val 10000"/>
          </a:avLst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kern="1200" dirty="0"/>
            <a:t>Корпоративные коммерческие организации с</a:t>
          </a:r>
          <a:r>
            <a:rPr lang="en-GB" sz="1200" kern="1200" dirty="0"/>
            <a:t> </a:t>
          </a:r>
          <a:r>
            <a:rPr lang="ru-RU" sz="1200" kern="1200" dirty="0"/>
            <a:t>разделенным на</a:t>
          </a:r>
          <a:r>
            <a:rPr lang="en-GB" sz="1200" kern="1200" dirty="0"/>
            <a:t> </a:t>
          </a:r>
          <a:r>
            <a:rPr lang="ru-RU" sz="1200" kern="1200" dirty="0"/>
            <a:t>доли (вклады) учредителей (участников) уставным (складочным) капиталом</a:t>
          </a:r>
        </a:p>
      </dsp:txBody>
      <dsp:txXfrm>
        <a:off x="17760" y="1400741"/>
        <a:ext cx="2199619" cy="2095060"/>
      </dsp:txXfrm>
    </dsp:sp>
    <dsp:sp modelId="{5220B5E6-C07E-4643-848C-13AE0CB25001}">
      <dsp:nvSpPr>
        <dsp:cNvPr id="0" name=""/>
        <dsp:cNvSpPr/>
      </dsp:nvSpPr>
      <dsp:spPr>
        <a:xfrm rot="18289469">
          <a:off x="1886945" y="1795666"/>
          <a:ext cx="154071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540715" y="20214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8289469">
        <a:off x="2618785" y="1777363"/>
        <a:ext cx="77035" cy="77035"/>
      </dsp:txXfrm>
    </dsp:sp>
    <dsp:sp modelId="{564F3B1D-EC8E-41BE-BE3F-E465318D066E}">
      <dsp:nvSpPr>
        <dsp:cNvPr id="0" name=""/>
        <dsp:cNvSpPr/>
      </dsp:nvSpPr>
      <dsp:spPr>
        <a:xfrm>
          <a:off x="3097227" y="633586"/>
          <a:ext cx="2199619" cy="1099809"/>
        </a:xfrm>
        <a:prstGeom prst="roundRect">
          <a:avLst>
            <a:gd name="adj" fmla="val 10000"/>
          </a:avLst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Хозяйственные товарищества</a:t>
          </a:r>
        </a:p>
      </dsp:txBody>
      <dsp:txXfrm>
        <a:off x="3097227" y="633586"/>
        <a:ext cx="2199619" cy="1099809"/>
      </dsp:txXfrm>
    </dsp:sp>
    <dsp:sp modelId="{D4CD7121-9B91-4EA1-83AC-41EB0B0FF3AA}">
      <dsp:nvSpPr>
        <dsp:cNvPr id="0" name=""/>
        <dsp:cNvSpPr/>
      </dsp:nvSpPr>
      <dsp:spPr>
        <a:xfrm rot="19457599">
          <a:off x="5195002" y="847080"/>
          <a:ext cx="108353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83535" y="20214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9457599">
        <a:off x="5709682" y="840207"/>
        <a:ext cx="54176" cy="54176"/>
      </dsp:txXfrm>
    </dsp:sp>
    <dsp:sp modelId="{0D6C1D91-7A04-4B1B-AEC2-1102DB455573}">
      <dsp:nvSpPr>
        <dsp:cNvPr id="0" name=""/>
        <dsp:cNvSpPr/>
      </dsp:nvSpPr>
      <dsp:spPr>
        <a:xfrm>
          <a:off x="6176694" y="1195"/>
          <a:ext cx="2199619" cy="1099809"/>
        </a:xfrm>
        <a:prstGeom prst="roundRect">
          <a:avLst>
            <a:gd name="adj" fmla="val 10000"/>
          </a:avLst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Полные товарищества</a:t>
          </a:r>
        </a:p>
      </dsp:txBody>
      <dsp:txXfrm>
        <a:off x="6176694" y="1195"/>
        <a:ext cx="2199619" cy="1099809"/>
      </dsp:txXfrm>
    </dsp:sp>
    <dsp:sp modelId="{DC462BCE-F75B-418B-A70C-1E20B26731A3}">
      <dsp:nvSpPr>
        <dsp:cNvPr id="0" name=""/>
        <dsp:cNvSpPr/>
      </dsp:nvSpPr>
      <dsp:spPr>
        <a:xfrm rot="2142401">
          <a:off x="5195002" y="1479471"/>
          <a:ext cx="108353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83535" y="20214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2142401">
        <a:off x="5709682" y="1472597"/>
        <a:ext cx="54176" cy="54176"/>
      </dsp:txXfrm>
    </dsp:sp>
    <dsp:sp modelId="{B19B9ADB-8E0C-44D7-B4C3-0941B7CF886D}">
      <dsp:nvSpPr>
        <dsp:cNvPr id="0" name=""/>
        <dsp:cNvSpPr/>
      </dsp:nvSpPr>
      <dsp:spPr>
        <a:xfrm>
          <a:off x="6176694" y="1265976"/>
          <a:ext cx="2199619" cy="1099809"/>
        </a:xfrm>
        <a:prstGeom prst="roundRect">
          <a:avLst>
            <a:gd name="adj" fmla="val 10000"/>
          </a:avLst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Товарищества на вере (коммандитное товарищество)</a:t>
          </a:r>
        </a:p>
      </dsp:txBody>
      <dsp:txXfrm>
        <a:off x="6176694" y="1265976"/>
        <a:ext cx="2199619" cy="1099809"/>
      </dsp:txXfrm>
    </dsp:sp>
    <dsp:sp modelId="{276FF026-E780-4022-9E35-64C20D6D7BA9}">
      <dsp:nvSpPr>
        <dsp:cNvPr id="0" name=""/>
        <dsp:cNvSpPr/>
      </dsp:nvSpPr>
      <dsp:spPr>
        <a:xfrm rot="3310531">
          <a:off x="1886945" y="3060447"/>
          <a:ext cx="154071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540715" y="20214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3310531">
        <a:off x="2618785" y="3042144"/>
        <a:ext cx="77035" cy="77035"/>
      </dsp:txXfrm>
    </dsp:sp>
    <dsp:sp modelId="{8908A318-CB08-47D7-A350-30C682990A6E}">
      <dsp:nvSpPr>
        <dsp:cNvPr id="0" name=""/>
        <dsp:cNvSpPr/>
      </dsp:nvSpPr>
      <dsp:spPr>
        <a:xfrm>
          <a:off x="3097227" y="3163148"/>
          <a:ext cx="2199619" cy="1099809"/>
        </a:xfrm>
        <a:prstGeom prst="roundRect">
          <a:avLst>
            <a:gd name="adj" fmla="val 10000"/>
          </a:avLst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Хозяйственные общества</a:t>
          </a:r>
        </a:p>
      </dsp:txBody>
      <dsp:txXfrm>
        <a:off x="3097227" y="3163148"/>
        <a:ext cx="2199619" cy="1099809"/>
      </dsp:txXfrm>
    </dsp:sp>
    <dsp:sp modelId="{925DB76D-4F2D-453B-AD83-9C83341B1632}">
      <dsp:nvSpPr>
        <dsp:cNvPr id="0" name=""/>
        <dsp:cNvSpPr/>
      </dsp:nvSpPr>
      <dsp:spPr>
        <a:xfrm rot="19457599">
          <a:off x="5195002" y="3376643"/>
          <a:ext cx="108353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83535" y="20214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9457599">
        <a:off x="5709682" y="3369769"/>
        <a:ext cx="54176" cy="54176"/>
      </dsp:txXfrm>
    </dsp:sp>
    <dsp:sp modelId="{1074D887-0FCA-48D4-A7B2-FEBAFEB5FDBF}">
      <dsp:nvSpPr>
        <dsp:cNvPr id="0" name=""/>
        <dsp:cNvSpPr/>
      </dsp:nvSpPr>
      <dsp:spPr>
        <a:xfrm>
          <a:off x="6176694" y="2530757"/>
          <a:ext cx="2199619" cy="1099809"/>
        </a:xfrm>
        <a:prstGeom prst="roundRect">
          <a:avLst>
            <a:gd name="adj" fmla="val 10000"/>
          </a:avLst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baseline="0" dirty="0"/>
            <a:t>Акционерное общества</a:t>
          </a:r>
        </a:p>
      </dsp:txBody>
      <dsp:txXfrm>
        <a:off x="6176694" y="2530757"/>
        <a:ext cx="2199619" cy="1099809"/>
      </dsp:txXfrm>
    </dsp:sp>
    <dsp:sp modelId="{2D4E8577-5BAD-4851-AA93-3DDFD32F9521}">
      <dsp:nvSpPr>
        <dsp:cNvPr id="0" name=""/>
        <dsp:cNvSpPr/>
      </dsp:nvSpPr>
      <dsp:spPr>
        <a:xfrm rot="2142401">
          <a:off x="5195002" y="4009033"/>
          <a:ext cx="108353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83535" y="20214"/>
              </a:lnTo>
            </a:path>
          </a:pathLst>
        </a:custGeom>
        <a:noFill/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2142401">
        <a:off x="5709682" y="4002160"/>
        <a:ext cx="54176" cy="54176"/>
      </dsp:txXfrm>
    </dsp:sp>
    <dsp:sp modelId="{E8BCD979-7067-4110-B82D-D235CA6CBDB0}">
      <dsp:nvSpPr>
        <dsp:cNvPr id="0" name=""/>
        <dsp:cNvSpPr/>
      </dsp:nvSpPr>
      <dsp:spPr>
        <a:xfrm>
          <a:off x="6176694" y="3795538"/>
          <a:ext cx="2199619" cy="1099809"/>
        </a:xfrm>
        <a:prstGeom prst="roundRect">
          <a:avLst>
            <a:gd name="adj" fmla="val 10000"/>
          </a:avLst>
        </a:prstGeom>
        <a:solidFill>
          <a:srgbClr val="554869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/>
            <a:t>Общества с ограниченной ответственностью</a:t>
          </a:r>
        </a:p>
      </dsp:txBody>
      <dsp:txXfrm>
        <a:off x="6176694" y="3795538"/>
        <a:ext cx="2199619" cy="1099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5A456"/>
            </a:gs>
            <a:gs pos="50000">
              <a:srgbClr val="85A456"/>
            </a:gs>
            <a:gs pos="100000">
              <a:srgbClr val="FFFF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9C8FF-6429-4A03-B74D-02F88AD38E7D}" type="datetimeFigureOut">
              <a:rPr lang="ru-RU" smtClean="0"/>
              <a:pPr/>
              <a:t>08/02/16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E222F-7C7A-4C35-82E6-161AC5E8CA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X:\Учебные курсы\Контент\Курсы\1237_ГП_Общая часть\Обложка\3d_GP-(общая часть)00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04864" y="0"/>
            <a:ext cx="12527361" cy="704664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148064" y="1196752"/>
            <a:ext cx="3744416" cy="1938992"/>
          </a:xfrm>
          <a:prstGeom prst="rect">
            <a:avLst/>
          </a:prstGeom>
          <a:noFill/>
          <a:effectLst>
            <a:outerShdw blurRad="25400" dist="12700" dir="5400000" algn="ctr" rotWithShape="0">
              <a:srgbClr val="000000">
                <a:alpha val="58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Лекция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+mj-lt"/>
              </a:rPr>
              <a:t>4</a:t>
            </a:r>
          </a:p>
          <a:p>
            <a:pPr algn="r"/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pPr fontAlgn="ctr"/>
            <a:r>
              <a:rPr lang="ru-RU" sz="2400" dirty="0" smtClean="0">
                <a:solidFill>
                  <a:schemeClr val="bg1"/>
                </a:solidFill>
              </a:rPr>
              <a:t>Юридические лица как субъекты гражданских правоотношений</a:t>
            </a:r>
            <a:endParaRPr lang="ru-RU" sz="2400" dirty="0">
              <a:solidFill>
                <a:schemeClr val="bg1"/>
              </a:solidFill>
            </a:endParaRPr>
          </a:p>
        </p:txBody>
      </p:sp>
      <p:grpSp>
        <p:nvGrpSpPr>
          <p:cNvPr id="7" name="Группа 67"/>
          <p:cNvGrpSpPr/>
          <p:nvPr/>
        </p:nvGrpSpPr>
        <p:grpSpPr>
          <a:xfrm>
            <a:off x="5244720" y="1772816"/>
            <a:ext cx="3630364" cy="72008"/>
            <a:chOff x="4596648" y="1772816"/>
            <a:chExt cx="3630364" cy="72008"/>
          </a:xfrm>
          <a:effectLst>
            <a:outerShdw blurRad="38100" dist="12700" dir="5400000" algn="ctr" rotWithShape="0">
              <a:srgbClr val="000000">
                <a:alpha val="41000"/>
              </a:srgbClr>
            </a:outerShdw>
          </a:effectLst>
        </p:grpSpPr>
        <p:sp>
          <p:nvSpPr>
            <p:cNvPr id="8" name="Прямоугольник 7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46" name="Прямоугольник 45"/>
          <p:cNvSpPr/>
          <p:nvPr/>
        </p:nvSpPr>
        <p:spPr>
          <a:xfrm>
            <a:off x="4427984" y="587727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Курс: Гражданское право. Общая часть </a:t>
            </a:r>
          </a:p>
          <a:p>
            <a:pPr algn="r"/>
            <a:r>
              <a:rPr lang="ru-RU" sz="1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Глава 4 </a:t>
            </a: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учебника</a:t>
            </a: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Схема 3"/>
          <p:cNvGraphicFramePr/>
          <p:nvPr/>
        </p:nvGraphicFramePr>
        <p:xfrm>
          <a:off x="251520" y="1844824"/>
          <a:ext cx="8496944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7" name="Схема 6"/>
          <p:cNvGraphicFramePr/>
          <p:nvPr/>
        </p:nvGraphicFramePr>
        <p:xfrm>
          <a:off x="323528" y="1844824"/>
          <a:ext cx="8640960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Схема 3"/>
          <p:cNvGraphicFramePr/>
          <p:nvPr/>
        </p:nvGraphicFramePr>
        <p:xfrm>
          <a:off x="683568" y="1124744"/>
          <a:ext cx="7814621" cy="4558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Схема 3"/>
          <p:cNvGraphicFramePr/>
          <p:nvPr/>
        </p:nvGraphicFramePr>
        <p:xfrm>
          <a:off x="1456645" y="9000"/>
          <a:ext cx="6775648" cy="68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graphicFrame>
        <p:nvGraphicFramePr>
          <p:cNvPr id="4" name="Схема 3"/>
          <p:cNvGraphicFramePr/>
          <p:nvPr/>
        </p:nvGraphicFramePr>
        <p:xfrm>
          <a:off x="467544" y="980728"/>
          <a:ext cx="839407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2" descr="X:\Учебные курсы\Контент\Курсы\1237_ГП_Общая часть\Обложка\3d_GP-(общая часть)001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04864" y="0"/>
            <a:ext cx="12527361" cy="7046641"/>
          </a:xfrm>
          <a:prstGeom prst="rect">
            <a:avLst/>
          </a:prstGeom>
          <a:noFill/>
        </p:spPr>
      </p:pic>
      <p:pic>
        <p:nvPicPr>
          <p:cNvPr id="6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572000" y="1720548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расскажет базовый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Глава 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20072" y="3114834"/>
            <a:ext cx="37444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Иванова, Е. В. </a:t>
            </a:r>
            <a:b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/>
              <a:t>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Гражданское право. </a:t>
            </a:r>
            <a:r>
              <a:rPr lang="ru-RU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часть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 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учебник и практикум для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 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прикладного </a:t>
            </a:r>
            <a:r>
              <a:rPr lang="ru-RU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бакалавриата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Е. В. Иванова. </a:t>
            </a:r>
            <a:b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 : Издательство Юрайт, 2015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Группа 67"/>
          <p:cNvGrpSpPr/>
          <p:nvPr/>
        </p:nvGrpSpPr>
        <p:grpSpPr>
          <a:xfrm>
            <a:off x="5244720" y="2970818"/>
            <a:ext cx="3630364" cy="72008"/>
            <a:chOff x="4596648" y="1772816"/>
            <a:chExt cx="3630364" cy="72008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268</Words>
  <Application>Microsoft Office PowerPoint</Application>
  <PresentationFormat>Экран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a.kotov</dc:creator>
  <cp:lastModifiedBy>d.aleksandrova</cp:lastModifiedBy>
  <cp:revision>24</cp:revision>
  <dcterms:created xsi:type="dcterms:W3CDTF">2016-01-19T11:10:37Z</dcterms:created>
  <dcterms:modified xsi:type="dcterms:W3CDTF">2016-02-08T13:36:46Z</dcterms:modified>
</cp:coreProperties>
</file>