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415" r:id="rId2"/>
    <p:sldId id="352" r:id="rId3"/>
    <p:sldId id="417" r:id="rId4"/>
    <p:sldId id="351" r:id="rId5"/>
    <p:sldId id="418" r:id="rId6"/>
    <p:sldId id="34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2E34"/>
    <a:srgbClr val="8F807C"/>
    <a:srgbClr val="774449"/>
    <a:srgbClr val="6A2C10"/>
    <a:srgbClr val="3B7396"/>
    <a:srgbClr val="70B6E2"/>
    <a:srgbClr val="1D5175"/>
    <a:srgbClr val="633A11"/>
    <a:srgbClr val="985008"/>
    <a:srgbClr val="7D502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688" autoAdjust="0"/>
  </p:normalViewPr>
  <p:slideViewPr>
    <p:cSldViewPr>
      <p:cViewPr>
        <p:scale>
          <a:sx n="100" d="100"/>
          <a:sy n="100" d="100"/>
        </p:scale>
        <p:origin x="-1950" y="-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8F9CF1-1DD2-4A5A-8F30-FD44E1FB57FA}" type="doc">
      <dgm:prSet loTypeId="urn:microsoft.com/office/officeart/2005/8/layout/orgChart1" loCatId="hierarchy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0820321B-978F-498F-A028-59537D9DD4BE}">
      <dgm:prSet phldrT="[Текст]" custT="1"/>
      <dgm:spPr>
        <a:solidFill>
          <a:srgbClr val="962E34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sz="1400" i="0" dirty="0"/>
            <a:t>Надзорная деятельность государства </a:t>
          </a:r>
        </a:p>
      </dgm:t>
    </dgm:pt>
    <dgm:pt modelId="{F0776D9A-E9F2-4591-B506-16A423B7B5DF}" type="parTrans" cxnId="{A6D12666-5029-41B8-A98F-7E0DAA9BC6E5}">
      <dgm:prSet/>
      <dgm:spPr/>
      <dgm:t>
        <a:bodyPr/>
        <a:lstStyle/>
        <a:p>
          <a:endParaRPr lang="ru-RU"/>
        </a:p>
      </dgm:t>
    </dgm:pt>
    <dgm:pt modelId="{87041FFA-E1E9-4DE3-8A62-DC8B6FD9CB46}" type="sibTrans" cxnId="{A6D12666-5029-41B8-A98F-7E0DAA9BC6E5}">
      <dgm:prSet/>
      <dgm:spPr/>
      <dgm:t>
        <a:bodyPr/>
        <a:lstStyle/>
        <a:p>
          <a:endParaRPr lang="ru-RU"/>
        </a:p>
      </dgm:t>
    </dgm:pt>
    <dgm:pt modelId="{21393CB4-C519-4EDC-8902-940757877921}">
      <dgm:prSet phldrT="[Текст]" custT="1"/>
      <dgm:spPr>
        <a:solidFill>
          <a:srgbClr val="962E34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sz="1400" dirty="0"/>
            <a:t>Функциональный отраслевой </a:t>
          </a:r>
          <a:r>
            <a:rPr lang="ru-RU" sz="1400" dirty="0" smtClean="0"/>
            <a:t>государственный надзор </a:t>
          </a:r>
          <a:endParaRPr lang="ru-RU" sz="1400" dirty="0"/>
        </a:p>
      </dgm:t>
    </dgm:pt>
    <dgm:pt modelId="{C6016578-3A21-44E8-B435-0FBCCCB128EC}" type="parTrans" cxnId="{0553FE92-E95E-4D4C-A4EC-076670F94FE1}">
      <dgm:prSet/>
      <dgm:spPr>
        <a:ln w="19050">
          <a:solidFill>
            <a:srgbClr val="962E34"/>
          </a:solidFill>
        </a:ln>
      </dgm:spPr>
      <dgm:t>
        <a:bodyPr/>
        <a:lstStyle/>
        <a:p>
          <a:endParaRPr lang="ru-RU"/>
        </a:p>
      </dgm:t>
    </dgm:pt>
    <dgm:pt modelId="{39F9CD8F-0962-4385-A31B-B967A2FB9265}" type="sibTrans" cxnId="{0553FE92-E95E-4D4C-A4EC-076670F94FE1}">
      <dgm:prSet/>
      <dgm:spPr/>
      <dgm:t>
        <a:bodyPr/>
        <a:lstStyle/>
        <a:p>
          <a:endParaRPr lang="ru-RU"/>
        </a:p>
      </dgm:t>
    </dgm:pt>
    <dgm:pt modelId="{CAA5870B-0A8A-4D91-961A-269724EB8E82}">
      <dgm:prSet phldrT="[Текст]" custT="1"/>
      <dgm:spPr>
        <a:solidFill>
          <a:srgbClr val="962E34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sz="1400" dirty="0"/>
            <a:t>Всеобщий межотраслевой государственный надзор</a:t>
          </a:r>
        </a:p>
      </dgm:t>
    </dgm:pt>
    <dgm:pt modelId="{C9B789B0-5E6E-438E-B4DA-610361D01ECE}" type="parTrans" cxnId="{83AD6F32-AC4F-4EBA-8B46-E835D3CA413E}">
      <dgm:prSet/>
      <dgm:spPr>
        <a:ln w="19050">
          <a:solidFill>
            <a:srgbClr val="962E34"/>
          </a:solidFill>
        </a:ln>
      </dgm:spPr>
      <dgm:t>
        <a:bodyPr/>
        <a:lstStyle/>
        <a:p>
          <a:endParaRPr lang="ru-RU"/>
        </a:p>
      </dgm:t>
    </dgm:pt>
    <dgm:pt modelId="{652C6209-C942-481A-8BD7-9A428E60EE44}" type="sibTrans" cxnId="{83AD6F32-AC4F-4EBA-8B46-E835D3CA413E}">
      <dgm:prSet/>
      <dgm:spPr/>
      <dgm:t>
        <a:bodyPr/>
        <a:lstStyle/>
        <a:p>
          <a:endParaRPr lang="ru-RU"/>
        </a:p>
      </dgm:t>
    </dgm:pt>
    <dgm:pt modelId="{26BEF809-B173-42E2-8766-86C3F17435DC}" type="asst">
      <dgm:prSet/>
      <dgm:spPr>
        <a:solidFill>
          <a:schemeClr val="bg1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dirty="0">
              <a:solidFill>
                <a:sysClr val="windowText" lastClr="000000"/>
              </a:solidFill>
            </a:rPr>
            <a:t>Банковский надзор Банка России</a:t>
          </a:r>
        </a:p>
      </dgm:t>
    </dgm:pt>
    <dgm:pt modelId="{EF8A9304-3D26-41CA-84E0-A2F4DC6261F6}" type="parTrans" cxnId="{908FFE67-23B8-456C-B4D1-65F021806A5F}">
      <dgm:prSet/>
      <dgm:spPr>
        <a:ln w="19050">
          <a:solidFill>
            <a:srgbClr val="962E34"/>
          </a:solidFill>
        </a:ln>
      </dgm:spPr>
      <dgm:t>
        <a:bodyPr/>
        <a:lstStyle/>
        <a:p>
          <a:endParaRPr lang="ru-RU"/>
        </a:p>
      </dgm:t>
    </dgm:pt>
    <dgm:pt modelId="{DAFE5C9F-CE35-4A5B-B29E-A26C76ADFC85}" type="sibTrans" cxnId="{908FFE67-23B8-456C-B4D1-65F021806A5F}">
      <dgm:prSet/>
      <dgm:spPr/>
      <dgm:t>
        <a:bodyPr/>
        <a:lstStyle/>
        <a:p>
          <a:endParaRPr lang="ru-RU"/>
        </a:p>
      </dgm:t>
    </dgm:pt>
    <dgm:pt modelId="{9B3FE8C0-A088-4903-9D6A-46111A7210AF}" type="asst">
      <dgm:prSet/>
      <dgm:spPr>
        <a:solidFill>
          <a:schemeClr val="bg1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dirty="0">
              <a:solidFill>
                <a:sysClr val="windowText" lastClr="000000"/>
              </a:solidFill>
            </a:rPr>
            <a:t>Государственный страховой надзор </a:t>
          </a:r>
        </a:p>
      </dgm:t>
    </dgm:pt>
    <dgm:pt modelId="{8953807D-3E26-4153-9C24-02175BA5F1F5}" type="parTrans" cxnId="{8766888A-9570-4E06-B804-2FE3697E11B5}">
      <dgm:prSet/>
      <dgm:spPr>
        <a:ln w="19050">
          <a:solidFill>
            <a:srgbClr val="962E34"/>
          </a:solidFill>
        </a:ln>
      </dgm:spPr>
      <dgm:t>
        <a:bodyPr/>
        <a:lstStyle/>
        <a:p>
          <a:endParaRPr lang="ru-RU"/>
        </a:p>
      </dgm:t>
    </dgm:pt>
    <dgm:pt modelId="{EEEB13B8-52DD-40A5-8D5E-9F61DCAB24E6}" type="sibTrans" cxnId="{8766888A-9570-4E06-B804-2FE3697E11B5}">
      <dgm:prSet/>
      <dgm:spPr/>
      <dgm:t>
        <a:bodyPr/>
        <a:lstStyle/>
        <a:p>
          <a:endParaRPr lang="ru-RU"/>
        </a:p>
      </dgm:t>
    </dgm:pt>
    <dgm:pt modelId="{B5F7F284-BA88-4DD7-9368-6FEF71E47204}" type="asst">
      <dgm:prSet/>
      <dgm:spPr>
        <a:solidFill>
          <a:schemeClr val="bg1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dirty="0">
              <a:solidFill>
                <a:sysClr val="windowText" lastClr="000000"/>
              </a:solidFill>
            </a:rPr>
            <a:t>Государственный санитарно-эпидемиологический надзор и др.</a:t>
          </a:r>
        </a:p>
      </dgm:t>
    </dgm:pt>
    <dgm:pt modelId="{4F702BFF-CD10-4E92-9DF1-A0517673039A}" type="parTrans" cxnId="{CB0FE203-55A0-41B6-B92E-35390ABB9B7E}">
      <dgm:prSet/>
      <dgm:spPr>
        <a:ln w="19050">
          <a:solidFill>
            <a:srgbClr val="962E34"/>
          </a:solidFill>
        </a:ln>
      </dgm:spPr>
      <dgm:t>
        <a:bodyPr/>
        <a:lstStyle/>
        <a:p>
          <a:endParaRPr lang="ru-RU"/>
        </a:p>
      </dgm:t>
    </dgm:pt>
    <dgm:pt modelId="{C8BC0D69-56F5-4AB7-AFBD-6762EFE1E418}" type="sibTrans" cxnId="{CB0FE203-55A0-41B6-B92E-35390ABB9B7E}">
      <dgm:prSet/>
      <dgm:spPr/>
      <dgm:t>
        <a:bodyPr/>
        <a:lstStyle/>
        <a:p>
          <a:endParaRPr lang="ru-RU"/>
        </a:p>
      </dgm:t>
    </dgm:pt>
    <dgm:pt modelId="{38764D0E-75E4-41E2-AFC2-41EA52A5CA9B}" type="asst">
      <dgm:prSet/>
      <dgm:spPr>
        <a:solidFill>
          <a:schemeClr val="bg1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dirty="0">
              <a:solidFill>
                <a:sysClr val="windowText" lastClr="000000"/>
              </a:solidFill>
            </a:rPr>
            <a:t>Прокурорский надзор </a:t>
          </a:r>
        </a:p>
      </dgm:t>
    </dgm:pt>
    <dgm:pt modelId="{B8BE64DF-1D64-498D-B7C5-6D8EBBCE07E2}" type="parTrans" cxnId="{1C272D4D-DB35-4F1A-972A-F610C848F9CF}">
      <dgm:prSet/>
      <dgm:spPr>
        <a:ln w="19050">
          <a:solidFill>
            <a:srgbClr val="962E34"/>
          </a:solidFill>
        </a:ln>
      </dgm:spPr>
      <dgm:t>
        <a:bodyPr/>
        <a:lstStyle/>
        <a:p>
          <a:endParaRPr lang="ru-RU"/>
        </a:p>
      </dgm:t>
    </dgm:pt>
    <dgm:pt modelId="{930C3D3D-6A1A-4078-95EC-C4D444EDC9C4}" type="sibTrans" cxnId="{1C272D4D-DB35-4F1A-972A-F610C848F9CF}">
      <dgm:prSet/>
      <dgm:spPr/>
      <dgm:t>
        <a:bodyPr/>
        <a:lstStyle/>
        <a:p>
          <a:endParaRPr lang="ru-RU"/>
        </a:p>
      </dgm:t>
    </dgm:pt>
    <dgm:pt modelId="{5227CC1C-B504-473E-BC01-AF8D8AC5458D}" type="asst">
      <dgm:prSet/>
      <dgm:spPr>
        <a:solidFill>
          <a:schemeClr val="bg1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dirty="0">
              <a:solidFill>
                <a:sysClr val="windowText" lastClr="000000"/>
              </a:solidFill>
            </a:rPr>
            <a:t>Административный надзор МВД РФ и др.</a:t>
          </a:r>
        </a:p>
      </dgm:t>
    </dgm:pt>
    <dgm:pt modelId="{855FF5C3-CFD3-4806-A667-410742BE86C8}" type="parTrans" cxnId="{C1E2F127-7C99-4653-B98C-70FB34547684}">
      <dgm:prSet/>
      <dgm:spPr>
        <a:ln w="19050">
          <a:solidFill>
            <a:srgbClr val="962E34"/>
          </a:solidFill>
        </a:ln>
      </dgm:spPr>
      <dgm:t>
        <a:bodyPr/>
        <a:lstStyle/>
        <a:p>
          <a:endParaRPr lang="ru-RU"/>
        </a:p>
      </dgm:t>
    </dgm:pt>
    <dgm:pt modelId="{B0FAB0E9-F0E2-4D67-B502-A863DB36DE3C}" type="sibTrans" cxnId="{C1E2F127-7C99-4653-B98C-70FB34547684}">
      <dgm:prSet/>
      <dgm:spPr/>
      <dgm:t>
        <a:bodyPr/>
        <a:lstStyle/>
        <a:p>
          <a:endParaRPr lang="ru-RU"/>
        </a:p>
      </dgm:t>
    </dgm:pt>
    <dgm:pt modelId="{1D4B7423-8DED-4B3E-8C9B-1013C1202CEF}" type="pres">
      <dgm:prSet presAssocID="{D98F9CF1-1DD2-4A5A-8F30-FD44E1FB57F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CDF0411-88E8-4AE4-98A5-F618CB748039}" type="pres">
      <dgm:prSet presAssocID="{0820321B-978F-498F-A028-59537D9DD4BE}" presName="hierRoot1" presStyleCnt="0">
        <dgm:presLayoutVars>
          <dgm:hierBranch val="init"/>
        </dgm:presLayoutVars>
      </dgm:prSet>
      <dgm:spPr/>
    </dgm:pt>
    <dgm:pt modelId="{E3C80682-D975-4963-8C3A-601E61AC92E9}" type="pres">
      <dgm:prSet presAssocID="{0820321B-978F-498F-A028-59537D9DD4BE}" presName="rootComposite1" presStyleCnt="0"/>
      <dgm:spPr/>
    </dgm:pt>
    <dgm:pt modelId="{7C33929D-D5DC-4E21-8675-CF9575D2B04A}" type="pres">
      <dgm:prSet presAssocID="{0820321B-978F-498F-A028-59537D9DD4BE}" presName="rootText1" presStyleLbl="node0" presStyleIdx="0" presStyleCnt="1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F37926EE-F7BF-4566-94EB-02595AB77826}" type="pres">
      <dgm:prSet presAssocID="{0820321B-978F-498F-A028-59537D9DD4BE}" presName="rootConnector1" presStyleLbl="node1" presStyleIdx="0" presStyleCnt="0"/>
      <dgm:spPr/>
      <dgm:t>
        <a:bodyPr/>
        <a:lstStyle/>
        <a:p>
          <a:endParaRPr lang="ru-RU"/>
        </a:p>
      </dgm:t>
    </dgm:pt>
    <dgm:pt modelId="{C65E3CC1-CC27-459E-8ED5-FD5913B98D0D}" type="pres">
      <dgm:prSet presAssocID="{0820321B-978F-498F-A028-59537D9DD4BE}" presName="hierChild2" presStyleCnt="0"/>
      <dgm:spPr/>
    </dgm:pt>
    <dgm:pt modelId="{8A0FAF65-1AC7-475F-B290-C878DB3B6C04}" type="pres">
      <dgm:prSet presAssocID="{C6016578-3A21-44E8-B435-0FBCCCB128EC}" presName="Name37" presStyleLbl="parChTrans1D2" presStyleIdx="0" presStyleCnt="2"/>
      <dgm:spPr/>
      <dgm:t>
        <a:bodyPr/>
        <a:lstStyle/>
        <a:p>
          <a:endParaRPr lang="ru-RU"/>
        </a:p>
      </dgm:t>
    </dgm:pt>
    <dgm:pt modelId="{96E21276-312C-42F6-BA36-9AC6FE911580}" type="pres">
      <dgm:prSet presAssocID="{21393CB4-C519-4EDC-8902-940757877921}" presName="hierRoot2" presStyleCnt="0">
        <dgm:presLayoutVars>
          <dgm:hierBranch val="init"/>
        </dgm:presLayoutVars>
      </dgm:prSet>
      <dgm:spPr/>
    </dgm:pt>
    <dgm:pt modelId="{D22ED0B4-A4F0-47CF-82B6-6241A760902C}" type="pres">
      <dgm:prSet presAssocID="{21393CB4-C519-4EDC-8902-940757877921}" presName="rootComposite" presStyleCnt="0"/>
      <dgm:spPr/>
    </dgm:pt>
    <dgm:pt modelId="{0A9DDE8C-37D6-4DBE-9E24-D30A956DD205}" type="pres">
      <dgm:prSet presAssocID="{21393CB4-C519-4EDC-8902-940757877921}" presName="rootText" presStyleLbl="node2" presStyleIdx="0" presStyleCnt="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1DF17B83-ACE4-431D-B677-667E72F7383D}" type="pres">
      <dgm:prSet presAssocID="{21393CB4-C519-4EDC-8902-940757877921}" presName="rootConnector" presStyleLbl="node2" presStyleIdx="0" presStyleCnt="2"/>
      <dgm:spPr/>
      <dgm:t>
        <a:bodyPr/>
        <a:lstStyle/>
        <a:p>
          <a:endParaRPr lang="ru-RU"/>
        </a:p>
      </dgm:t>
    </dgm:pt>
    <dgm:pt modelId="{3869136E-CAE0-4977-8F46-04F3E8ADFB07}" type="pres">
      <dgm:prSet presAssocID="{21393CB4-C519-4EDC-8902-940757877921}" presName="hierChild4" presStyleCnt="0"/>
      <dgm:spPr/>
    </dgm:pt>
    <dgm:pt modelId="{235798AD-DF77-4F39-9ED6-8BAB126019AF}" type="pres">
      <dgm:prSet presAssocID="{21393CB4-C519-4EDC-8902-940757877921}" presName="hierChild5" presStyleCnt="0"/>
      <dgm:spPr/>
    </dgm:pt>
    <dgm:pt modelId="{E89F2BB8-701D-416A-B35C-14C898775DE1}" type="pres">
      <dgm:prSet presAssocID="{EF8A9304-3D26-41CA-84E0-A2F4DC6261F6}" presName="Name111" presStyleLbl="parChTrans1D3" presStyleIdx="0" presStyleCnt="5"/>
      <dgm:spPr/>
      <dgm:t>
        <a:bodyPr/>
        <a:lstStyle/>
        <a:p>
          <a:endParaRPr lang="ru-RU"/>
        </a:p>
      </dgm:t>
    </dgm:pt>
    <dgm:pt modelId="{45B7C274-E83C-44D2-9EDC-63AF69BDDD73}" type="pres">
      <dgm:prSet presAssocID="{26BEF809-B173-42E2-8766-86C3F17435DC}" presName="hierRoot3" presStyleCnt="0">
        <dgm:presLayoutVars>
          <dgm:hierBranch val="init"/>
        </dgm:presLayoutVars>
      </dgm:prSet>
      <dgm:spPr/>
    </dgm:pt>
    <dgm:pt modelId="{91D867FE-A6DF-48E4-B282-96CD2CDFE24B}" type="pres">
      <dgm:prSet presAssocID="{26BEF809-B173-42E2-8766-86C3F17435DC}" presName="rootComposite3" presStyleCnt="0"/>
      <dgm:spPr/>
    </dgm:pt>
    <dgm:pt modelId="{9E61FDB3-9906-4F27-B89F-AA5186F38F91}" type="pres">
      <dgm:prSet presAssocID="{26BEF809-B173-42E2-8766-86C3F17435DC}" presName="rootText3" presStyleLbl="asst2" presStyleIdx="0" presStyleCnt="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9A8FA3BE-7B5C-4531-A0DA-8CBE7EBF4811}" type="pres">
      <dgm:prSet presAssocID="{26BEF809-B173-42E2-8766-86C3F17435DC}" presName="rootConnector3" presStyleLbl="asst2" presStyleIdx="0" presStyleCnt="5"/>
      <dgm:spPr/>
      <dgm:t>
        <a:bodyPr/>
        <a:lstStyle/>
        <a:p>
          <a:endParaRPr lang="ru-RU"/>
        </a:p>
      </dgm:t>
    </dgm:pt>
    <dgm:pt modelId="{E5CF9CA7-6DC0-4BFB-8310-92D010477829}" type="pres">
      <dgm:prSet presAssocID="{26BEF809-B173-42E2-8766-86C3F17435DC}" presName="hierChild6" presStyleCnt="0"/>
      <dgm:spPr/>
    </dgm:pt>
    <dgm:pt modelId="{D233369C-E750-4A8F-BD81-F473F15B181E}" type="pres">
      <dgm:prSet presAssocID="{26BEF809-B173-42E2-8766-86C3F17435DC}" presName="hierChild7" presStyleCnt="0"/>
      <dgm:spPr/>
    </dgm:pt>
    <dgm:pt modelId="{DC688DC4-EE38-4D2A-8A21-CF989E85CFDC}" type="pres">
      <dgm:prSet presAssocID="{8953807D-3E26-4153-9C24-02175BA5F1F5}" presName="Name111" presStyleLbl="parChTrans1D3" presStyleIdx="1" presStyleCnt="5"/>
      <dgm:spPr/>
      <dgm:t>
        <a:bodyPr/>
        <a:lstStyle/>
        <a:p>
          <a:endParaRPr lang="ru-RU"/>
        </a:p>
      </dgm:t>
    </dgm:pt>
    <dgm:pt modelId="{69425BC9-85CB-405C-8A00-6E48CD5C1310}" type="pres">
      <dgm:prSet presAssocID="{9B3FE8C0-A088-4903-9D6A-46111A7210AF}" presName="hierRoot3" presStyleCnt="0">
        <dgm:presLayoutVars>
          <dgm:hierBranch val="init"/>
        </dgm:presLayoutVars>
      </dgm:prSet>
      <dgm:spPr/>
    </dgm:pt>
    <dgm:pt modelId="{9FF30796-949D-4E45-92F7-4A36D92F05FC}" type="pres">
      <dgm:prSet presAssocID="{9B3FE8C0-A088-4903-9D6A-46111A7210AF}" presName="rootComposite3" presStyleCnt="0"/>
      <dgm:spPr/>
    </dgm:pt>
    <dgm:pt modelId="{0512E5C2-9AF4-4A18-9355-B5974C1086BD}" type="pres">
      <dgm:prSet presAssocID="{9B3FE8C0-A088-4903-9D6A-46111A7210AF}" presName="rootText3" presStyleLbl="asst2" presStyleIdx="1" presStyleCnt="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AE523A51-6FF5-4D87-AD3F-EDE1C315EF2D}" type="pres">
      <dgm:prSet presAssocID="{9B3FE8C0-A088-4903-9D6A-46111A7210AF}" presName="rootConnector3" presStyleLbl="asst2" presStyleIdx="1" presStyleCnt="5"/>
      <dgm:spPr/>
      <dgm:t>
        <a:bodyPr/>
        <a:lstStyle/>
        <a:p>
          <a:endParaRPr lang="ru-RU"/>
        </a:p>
      </dgm:t>
    </dgm:pt>
    <dgm:pt modelId="{5A518A7F-FF5B-45CF-97CB-24CC3E7D7590}" type="pres">
      <dgm:prSet presAssocID="{9B3FE8C0-A088-4903-9D6A-46111A7210AF}" presName="hierChild6" presStyleCnt="0"/>
      <dgm:spPr/>
    </dgm:pt>
    <dgm:pt modelId="{E6E53C6B-42A6-47A5-9B30-FAE7825A7E02}" type="pres">
      <dgm:prSet presAssocID="{9B3FE8C0-A088-4903-9D6A-46111A7210AF}" presName="hierChild7" presStyleCnt="0"/>
      <dgm:spPr/>
    </dgm:pt>
    <dgm:pt modelId="{11155FFD-F8BB-4964-8A02-9A4350D282CB}" type="pres">
      <dgm:prSet presAssocID="{4F702BFF-CD10-4E92-9DF1-A0517673039A}" presName="Name111" presStyleLbl="parChTrans1D3" presStyleIdx="2" presStyleCnt="5"/>
      <dgm:spPr/>
      <dgm:t>
        <a:bodyPr/>
        <a:lstStyle/>
        <a:p>
          <a:endParaRPr lang="ru-RU"/>
        </a:p>
      </dgm:t>
    </dgm:pt>
    <dgm:pt modelId="{9A38B82B-A206-4B03-B5FA-72DEF73FCEC2}" type="pres">
      <dgm:prSet presAssocID="{B5F7F284-BA88-4DD7-9368-6FEF71E47204}" presName="hierRoot3" presStyleCnt="0">
        <dgm:presLayoutVars>
          <dgm:hierBranch val="init"/>
        </dgm:presLayoutVars>
      </dgm:prSet>
      <dgm:spPr/>
    </dgm:pt>
    <dgm:pt modelId="{5CFD11A0-3D9B-4283-B724-2B089A2F9EC8}" type="pres">
      <dgm:prSet presAssocID="{B5F7F284-BA88-4DD7-9368-6FEF71E47204}" presName="rootComposite3" presStyleCnt="0"/>
      <dgm:spPr/>
    </dgm:pt>
    <dgm:pt modelId="{15EA75E5-D00D-43E7-800D-DD83090B486D}" type="pres">
      <dgm:prSet presAssocID="{B5F7F284-BA88-4DD7-9368-6FEF71E47204}" presName="rootText3" presStyleLbl="asst2" presStyleIdx="2" presStyleCnt="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4943BA7E-1DE1-438A-8D47-015CA7F7BBBD}" type="pres">
      <dgm:prSet presAssocID="{B5F7F284-BA88-4DD7-9368-6FEF71E47204}" presName="rootConnector3" presStyleLbl="asst2" presStyleIdx="2" presStyleCnt="5"/>
      <dgm:spPr/>
      <dgm:t>
        <a:bodyPr/>
        <a:lstStyle/>
        <a:p>
          <a:endParaRPr lang="ru-RU"/>
        </a:p>
      </dgm:t>
    </dgm:pt>
    <dgm:pt modelId="{8B5CE90E-BEE3-4955-864E-2F0B7BEBEC4D}" type="pres">
      <dgm:prSet presAssocID="{B5F7F284-BA88-4DD7-9368-6FEF71E47204}" presName="hierChild6" presStyleCnt="0"/>
      <dgm:spPr/>
    </dgm:pt>
    <dgm:pt modelId="{1297F62E-14AB-4C69-9049-6B0BB64921B0}" type="pres">
      <dgm:prSet presAssocID="{B5F7F284-BA88-4DD7-9368-6FEF71E47204}" presName="hierChild7" presStyleCnt="0"/>
      <dgm:spPr/>
    </dgm:pt>
    <dgm:pt modelId="{45D96CDC-2BBB-4CAC-88DD-C68E02A94D97}" type="pres">
      <dgm:prSet presAssocID="{C9B789B0-5E6E-438E-B4DA-610361D01ECE}" presName="Name37" presStyleLbl="parChTrans1D2" presStyleIdx="1" presStyleCnt="2"/>
      <dgm:spPr/>
      <dgm:t>
        <a:bodyPr/>
        <a:lstStyle/>
        <a:p>
          <a:endParaRPr lang="ru-RU"/>
        </a:p>
      </dgm:t>
    </dgm:pt>
    <dgm:pt modelId="{0760E2C3-F448-48AA-8261-7624B893C68D}" type="pres">
      <dgm:prSet presAssocID="{CAA5870B-0A8A-4D91-961A-269724EB8E82}" presName="hierRoot2" presStyleCnt="0">
        <dgm:presLayoutVars>
          <dgm:hierBranch val="init"/>
        </dgm:presLayoutVars>
      </dgm:prSet>
      <dgm:spPr/>
    </dgm:pt>
    <dgm:pt modelId="{A445C41B-1A30-4A1B-96CB-4E11213AD4C2}" type="pres">
      <dgm:prSet presAssocID="{CAA5870B-0A8A-4D91-961A-269724EB8E82}" presName="rootComposite" presStyleCnt="0"/>
      <dgm:spPr/>
    </dgm:pt>
    <dgm:pt modelId="{34931806-782F-4A97-B583-F61B36FC8CEA}" type="pres">
      <dgm:prSet presAssocID="{CAA5870B-0A8A-4D91-961A-269724EB8E82}" presName="rootText" presStyleLbl="node2" presStyleIdx="1" presStyleCnt="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8A94B3FB-F748-431E-991A-37060E4BD9E5}" type="pres">
      <dgm:prSet presAssocID="{CAA5870B-0A8A-4D91-961A-269724EB8E82}" presName="rootConnector" presStyleLbl="node2" presStyleIdx="1" presStyleCnt="2"/>
      <dgm:spPr/>
      <dgm:t>
        <a:bodyPr/>
        <a:lstStyle/>
        <a:p>
          <a:endParaRPr lang="ru-RU"/>
        </a:p>
      </dgm:t>
    </dgm:pt>
    <dgm:pt modelId="{8D6FC538-8068-4CA2-8DE2-A2123F3A8F57}" type="pres">
      <dgm:prSet presAssocID="{CAA5870B-0A8A-4D91-961A-269724EB8E82}" presName="hierChild4" presStyleCnt="0"/>
      <dgm:spPr/>
    </dgm:pt>
    <dgm:pt modelId="{54AC75B5-A236-4985-A615-1B0FDD6F38F0}" type="pres">
      <dgm:prSet presAssocID="{CAA5870B-0A8A-4D91-961A-269724EB8E82}" presName="hierChild5" presStyleCnt="0"/>
      <dgm:spPr/>
    </dgm:pt>
    <dgm:pt modelId="{89EE6C57-CE59-4071-92B3-16AF2429E91F}" type="pres">
      <dgm:prSet presAssocID="{B8BE64DF-1D64-498D-B7C5-6D8EBBCE07E2}" presName="Name111" presStyleLbl="parChTrans1D3" presStyleIdx="3" presStyleCnt="5"/>
      <dgm:spPr/>
      <dgm:t>
        <a:bodyPr/>
        <a:lstStyle/>
        <a:p>
          <a:endParaRPr lang="ru-RU"/>
        </a:p>
      </dgm:t>
    </dgm:pt>
    <dgm:pt modelId="{AA815F62-967F-4241-8A42-9D855A3EFCC8}" type="pres">
      <dgm:prSet presAssocID="{38764D0E-75E4-41E2-AFC2-41EA52A5CA9B}" presName="hierRoot3" presStyleCnt="0">
        <dgm:presLayoutVars>
          <dgm:hierBranch val="init"/>
        </dgm:presLayoutVars>
      </dgm:prSet>
      <dgm:spPr/>
    </dgm:pt>
    <dgm:pt modelId="{F5D11B3E-50D3-426A-BAB4-65AB13A21E76}" type="pres">
      <dgm:prSet presAssocID="{38764D0E-75E4-41E2-AFC2-41EA52A5CA9B}" presName="rootComposite3" presStyleCnt="0"/>
      <dgm:spPr/>
    </dgm:pt>
    <dgm:pt modelId="{6A0EE831-0D07-4883-A770-29500FA8F6B0}" type="pres">
      <dgm:prSet presAssocID="{38764D0E-75E4-41E2-AFC2-41EA52A5CA9B}" presName="rootText3" presStyleLbl="asst2" presStyleIdx="3" presStyleCnt="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5A9CBFE5-9921-4419-8C28-FD864E59D6D5}" type="pres">
      <dgm:prSet presAssocID="{38764D0E-75E4-41E2-AFC2-41EA52A5CA9B}" presName="rootConnector3" presStyleLbl="asst2" presStyleIdx="3" presStyleCnt="5"/>
      <dgm:spPr/>
      <dgm:t>
        <a:bodyPr/>
        <a:lstStyle/>
        <a:p>
          <a:endParaRPr lang="ru-RU"/>
        </a:p>
      </dgm:t>
    </dgm:pt>
    <dgm:pt modelId="{484B131C-6383-4AEC-97EC-7AAB57ED15A5}" type="pres">
      <dgm:prSet presAssocID="{38764D0E-75E4-41E2-AFC2-41EA52A5CA9B}" presName="hierChild6" presStyleCnt="0"/>
      <dgm:spPr/>
    </dgm:pt>
    <dgm:pt modelId="{B7E69F77-1DDB-4C33-9C7C-15A067613082}" type="pres">
      <dgm:prSet presAssocID="{38764D0E-75E4-41E2-AFC2-41EA52A5CA9B}" presName="hierChild7" presStyleCnt="0"/>
      <dgm:spPr/>
    </dgm:pt>
    <dgm:pt modelId="{709F46D6-65B0-45BD-8D3A-4908607A8EB1}" type="pres">
      <dgm:prSet presAssocID="{855FF5C3-CFD3-4806-A667-410742BE86C8}" presName="Name111" presStyleLbl="parChTrans1D3" presStyleIdx="4" presStyleCnt="5"/>
      <dgm:spPr/>
      <dgm:t>
        <a:bodyPr/>
        <a:lstStyle/>
        <a:p>
          <a:endParaRPr lang="ru-RU"/>
        </a:p>
      </dgm:t>
    </dgm:pt>
    <dgm:pt modelId="{4595DABF-D4CF-4D27-8837-4596BEDD4F99}" type="pres">
      <dgm:prSet presAssocID="{5227CC1C-B504-473E-BC01-AF8D8AC5458D}" presName="hierRoot3" presStyleCnt="0">
        <dgm:presLayoutVars>
          <dgm:hierBranch val="init"/>
        </dgm:presLayoutVars>
      </dgm:prSet>
      <dgm:spPr/>
    </dgm:pt>
    <dgm:pt modelId="{3215524D-D9D8-4BC3-BA8D-908A5F2273C4}" type="pres">
      <dgm:prSet presAssocID="{5227CC1C-B504-473E-BC01-AF8D8AC5458D}" presName="rootComposite3" presStyleCnt="0"/>
      <dgm:spPr/>
    </dgm:pt>
    <dgm:pt modelId="{A5506317-4CA9-47A9-9E0F-C3D435B9964D}" type="pres">
      <dgm:prSet presAssocID="{5227CC1C-B504-473E-BC01-AF8D8AC5458D}" presName="rootText3" presStyleLbl="asst2" presStyleIdx="4" presStyleCnt="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6FC68837-92AC-4D4C-ABAC-1353C8C38B5D}" type="pres">
      <dgm:prSet presAssocID="{5227CC1C-B504-473E-BC01-AF8D8AC5458D}" presName="rootConnector3" presStyleLbl="asst2" presStyleIdx="4" presStyleCnt="5"/>
      <dgm:spPr/>
      <dgm:t>
        <a:bodyPr/>
        <a:lstStyle/>
        <a:p>
          <a:endParaRPr lang="ru-RU"/>
        </a:p>
      </dgm:t>
    </dgm:pt>
    <dgm:pt modelId="{27312252-B6C3-483E-9C37-C32FACA6A811}" type="pres">
      <dgm:prSet presAssocID="{5227CC1C-B504-473E-BC01-AF8D8AC5458D}" presName="hierChild6" presStyleCnt="0"/>
      <dgm:spPr/>
    </dgm:pt>
    <dgm:pt modelId="{5226B234-1F28-49C1-B6C0-09FC6182518A}" type="pres">
      <dgm:prSet presAssocID="{5227CC1C-B504-473E-BC01-AF8D8AC5458D}" presName="hierChild7" presStyleCnt="0"/>
      <dgm:spPr/>
    </dgm:pt>
    <dgm:pt modelId="{8DF70513-E866-4831-B23F-5929984074B5}" type="pres">
      <dgm:prSet presAssocID="{0820321B-978F-498F-A028-59537D9DD4BE}" presName="hierChild3" presStyleCnt="0"/>
      <dgm:spPr/>
    </dgm:pt>
  </dgm:ptLst>
  <dgm:cxnLst>
    <dgm:cxn modelId="{7CC1422C-6F1D-4E7B-A393-A9798D9F6CE9}" type="presOf" srcId="{D98F9CF1-1DD2-4A5A-8F30-FD44E1FB57FA}" destId="{1D4B7423-8DED-4B3E-8C9B-1013C1202CEF}" srcOrd="0" destOrd="0" presId="urn:microsoft.com/office/officeart/2005/8/layout/orgChart1"/>
    <dgm:cxn modelId="{53F858B5-2B92-42D4-AA54-70519A611B40}" type="presOf" srcId="{EF8A9304-3D26-41CA-84E0-A2F4DC6261F6}" destId="{E89F2BB8-701D-416A-B35C-14C898775DE1}" srcOrd="0" destOrd="0" presId="urn:microsoft.com/office/officeart/2005/8/layout/orgChart1"/>
    <dgm:cxn modelId="{83AD6F32-AC4F-4EBA-8B46-E835D3CA413E}" srcId="{0820321B-978F-498F-A028-59537D9DD4BE}" destId="{CAA5870B-0A8A-4D91-961A-269724EB8E82}" srcOrd="1" destOrd="0" parTransId="{C9B789B0-5E6E-438E-B4DA-610361D01ECE}" sibTransId="{652C6209-C942-481A-8BD7-9A428E60EE44}"/>
    <dgm:cxn modelId="{AE19B886-AC65-407C-9D3B-644437B184C4}" type="presOf" srcId="{CAA5870B-0A8A-4D91-961A-269724EB8E82}" destId="{8A94B3FB-F748-431E-991A-37060E4BD9E5}" srcOrd="1" destOrd="0" presId="urn:microsoft.com/office/officeart/2005/8/layout/orgChart1"/>
    <dgm:cxn modelId="{ACFC33B2-CC1A-4704-9836-E5EA48689870}" type="presOf" srcId="{4F702BFF-CD10-4E92-9DF1-A0517673039A}" destId="{11155FFD-F8BB-4964-8A02-9A4350D282CB}" srcOrd="0" destOrd="0" presId="urn:microsoft.com/office/officeart/2005/8/layout/orgChart1"/>
    <dgm:cxn modelId="{A097DB9C-FC24-4A1F-9868-E1DFFAE99AAB}" type="presOf" srcId="{21393CB4-C519-4EDC-8902-940757877921}" destId="{1DF17B83-ACE4-431D-B677-667E72F7383D}" srcOrd="1" destOrd="0" presId="urn:microsoft.com/office/officeart/2005/8/layout/orgChart1"/>
    <dgm:cxn modelId="{029F5B56-F959-4D28-84C9-8484F924DF0C}" type="presOf" srcId="{5227CC1C-B504-473E-BC01-AF8D8AC5458D}" destId="{6FC68837-92AC-4D4C-ABAC-1353C8C38B5D}" srcOrd="1" destOrd="0" presId="urn:microsoft.com/office/officeart/2005/8/layout/orgChart1"/>
    <dgm:cxn modelId="{0CF6A694-ECD5-4F32-B230-78480E114438}" type="presOf" srcId="{855FF5C3-CFD3-4806-A667-410742BE86C8}" destId="{709F46D6-65B0-45BD-8D3A-4908607A8EB1}" srcOrd="0" destOrd="0" presId="urn:microsoft.com/office/officeart/2005/8/layout/orgChart1"/>
    <dgm:cxn modelId="{9E67C9D7-0664-47FB-85B9-3044A625BE5F}" type="presOf" srcId="{9B3FE8C0-A088-4903-9D6A-46111A7210AF}" destId="{0512E5C2-9AF4-4A18-9355-B5974C1086BD}" srcOrd="0" destOrd="0" presId="urn:microsoft.com/office/officeart/2005/8/layout/orgChart1"/>
    <dgm:cxn modelId="{1C272D4D-DB35-4F1A-972A-F610C848F9CF}" srcId="{CAA5870B-0A8A-4D91-961A-269724EB8E82}" destId="{38764D0E-75E4-41E2-AFC2-41EA52A5CA9B}" srcOrd="0" destOrd="0" parTransId="{B8BE64DF-1D64-498D-B7C5-6D8EBBCE07E2}" sibTransId="{930C3D3D-6A1A-4078-95EC-C4D444EDC9C4}"/>
    <dgm:cxn modelId="{65B054C4-7566-4F5C-8B36-080B3BAD1E91}" type="presOf" srcId="{C9B789B0-5E6E-438E-B4DA-610361D01ECE}" destId="{45D96CDC-2BBB-4CAC-88DD-C68E02A94D97}" srcOrd="0" destOrd="0" presId="urn:microsoft.com/office/officeart/2005/8/layout/orgChart1"/>
    <dgm:cxn modelId="{8362AD57-8E6D-4FC5-8F7B-7B2F7294E1CC}" type="presOf" srcId="{9B3FE8C0-A088-4903-9D6A-46111A7210AF}" destId="{AE523A51-6FF5-4D87-AD3F-EDE1C315EF2D}" srcOrd="1" destOrd="0" presId="urn:microsoft.com/office/officeart/2005/8/layout/orgChart1"/>
    <dgm:cxn modelId="{D7A9C892-BA09-496A-85A7-B50BB65E4F9E}" type="presOf" srcId="{38764D0E-75E4-41E2-AFC2-41EA52A5CA9B}" destId="{6A0EE831-0D07-4883-A770-29500FA8F6B0}" srcOrd="0" destOrd="0" presId="urn:microsoft.com/office/officeart/2005/8/layout/orgChart1"/>
    <dgm:cxn modelId="{50EEFBB1-F615-4D9A-972E-E70AD864E04F}" type="presOf" srcId="{21393CB4-C519-4EDC-8902-940757877921}" destId="{0A9DDE8C-37D6-4DBE-9E24-D30A956DD205}" srcOrd="0" destOrd="0" presId="urn:microsoft.com/office/officeart/2005/8/layout/orgChart1"/>
    <dgm:cxn modelId="{9F0BB76B-177B-4225-928E-19E8E05603BD}" type="presOf" srcId="{0820321B-978F-498F-A028-59537D9DD4BE}" destId="{7C33929D-D5DC-4E21-8675-CF9575D2B04A}" srcOrd="0" destOrd="0" presId="urn:microsoft.com/office/officeart/2005/8/layout/orgChart1"/>
    <dgm:cxn modelId="{FA3D3019-1407-4B0F-9A19-C89D264FF7BF}" type="presOf" srcId="{CAA5870B-0A8A-4D91-961A-269724EB8E82}" destId="{34931806-782F-4A97-B583-F61B36FC8CEA}" srcOrd="0" destOrd="0" presId="urn:microsoft.com/office/officeart/2005/8/layout/orgChart1"/>
    <dgm:cxn modelId="{444BB36C-6980-48B2-881F-46510D37813A}" type="presOf" srcId="{26BEF809-B173-42E2-8766-86C3F17435DC}" destId="{9A8FA3BE-7B5C-4531-A0DA-8CBE7EBF4811}" srcOrd="1" destOrd="0" presId="urn:microsoft.com/office/officeart/2005/8/layout/orgChart1"/>
    <dgm:cxn modelId="{810D9B5C-639C-4511-9D6D-8CF9C54DC793}" type="presOf" srcId="{C6016578-3A21-44E8-B435-0FBCCCB128EC}" destId="{8A0FAF65-1AC7-475F-B290-C878DB3B6C04}" srcOrd="0" destOrd="0" presId="urn:microsoft.com/office/officeart/2005/8/layout/orgChart1"/>
    <dgm:cxn modelId="{9F30269A-8749-4A3D-B6B8-D80E2B466F0D}" type="presOf" srcId="{0820321B-978F-498F-A028-59537D9DD4BE}" destId="{F37926EE-F7BF-4566-94EB-02595AB77826}" srcOrd="1" destOrd="0" presId="urn:microsoft.com/office/officeart/2005/8/layout/orgChart1"/>
    <dgm:cxn modelId="{908FFE67-23B8-456C-B4D1-65F021806A5F}" srcId="{21393CB4-C519-4EDC-8902-940757877921}" destId="{26BEF809-B173-42E2-8766-86C3F17435DC}" srcOrd="0" destOrd="0" parTransId="{EF8A9304-3D26-41CA-84E0-A2F4DC6261F6}" sibTransId="{DAFE5C9F-CE35-4A5B-B29E-A26C76ADFC85}"/>
    <dgm:cxn modelId="{A2DB1531-831E-4B3A-8608-EAAF7DCF7EE5}" type="presOf" srcId="{B5F7F284-BA88-4DD7-9368-6FEF71E47204}" destId="{15EA75E5-D00D-43E7-800D-DD83090B486D}" srcOrd="0" destOrd="0" presId="urn:microsoft.com/office/officeart/2005/8/layout/orgChart1"/>
    <dgm:cxn modelId="{45B4EF9E-1AFF-4C34-A15B-CC981806F44A}" type="presOf" srcId="{26BEF809-B173-42E2-8766-86C3F17435DC}" destId="{9E61FDB3-9906-4F27-B89F-AA5186F38F91}" srcOrd="0" destOrd="0" presId="urn:microsoft.com/office/officeart/2005/8/layout/orgChart1"/>
    <dgm:cxn modelId="{8766888A-9570-4E06-B804-2FE3697E11B5}" srcId="{21393CB4-C519-4EDC-8902-940757877921}" destId="{9B3FE8C0-A088-4903-9D6A-46111A7210AF}" srcOrd="1" destOrd="0" parTransId="{8953807D-3E26-4153-9C24-02175BA5F1F5}" sibTransId="{EEEB13B8-52DD-40A5-8D5E-9F61DCAB24E6}"/>
    <dgm:cxn modelId="{A6D12666-5029-41B8-A98F-7E0DAA9BC6E5}" srcId="{D98F9CF1-1DD2-4A5A-8F30-FD44E1FB57FA}" destId="{0820321B-978F-498F-A028-59537D9DD4BE}" srcOrd="0" destOrd="0" parTransId="{F0776D9A-E9F2-4591-B506-16A423B7B5DF}" sibTransId="{87041FFA-E1E9-4DE3-8A62-DC8B6FD9CB46}"/>
    <dgm:cxn modelId="{C1E2F127-7C99-4653-B98C-70FB34547684}" srcId="{CAA5870B-0A8A-4D91-961A-269724EB8E82}" destId="{5227CC1C-B504-473E-BC01-AF8D8AC5458D}" srcOrd="1" destOrd="0" parTransId="{855FF5C3-CFD3-4806-A667-410742BE86C8}" sibTransId="{B0FAB0E9-F0E2-4D67-B502-A863DB36DE3C}"/>
    <dgm:cxn modelId="{6319A428-A6E2-4664-8254-87E54E47FCB0}" type="presOf" srcId="{B5F7F284-BA88-4DD7-9368-6FEF71E47204}" destId="{4943BA7E-1DE1-438A-8D47-015CA7F7BBBD}" srcOrd="1" destOrd="0" presId="urn:microsoft.com/office/officeart/2005/8/layout/orgChart1"/>
    <dgm:cxn modelId="{832BD29C-10AF-4427-B141-471BFFC3AA10}" type="presOf" srcId="{38764D0E-75E4-41E2-AFC2-41EA52A5CA9B}" destId="{5A9CBFE5-9921-4419-8C28-FD864E59D6D5}" srcOrd="1" destOrd="0" presId="urn:microsoft.com/office/officeart/2005/8/layout/orgChart1"/>
    <dgm:cxn modelId="{0553FE92-E95E-4D4C-A4EC-076670F94FE1}" srcId="{0820321B-978F-498F-A028-59537D9DD4BE}" destId="{21393CB4-C519-4EDC-8902-940757877921}" srcOrd="0" destOrd="0" parTransId="{C6016578-3A21-44E8-B435-0FBCCCB128EC}" sibTransId="{39F9CD8F-0962-4385-A31B-B967A2FB9265}"/>
    <dgm:cxn modelId="{1573F53E-3E5A-46D1-8118-99FE90F7C048}" type="presOf" srcId="{8953807D-3E26-4153-9C24-02175BA5F1F5}" destId="{DC688DC4-EE38-4D2A-8A21-CF989E85CFDC}" srcOrd="0" destOrd="0" presId="urn:microsoft.com/office/officeart/2005/8/layout/orgChart1"/>
    <dgm:cxn modelId="{9BCD8AB4-2A33-4499-AE37-5DC0DA6BF35C}" type="presOf" srcId="{B8BE64DF-1D64-498D-B7C5-6D8EBBCE07E2}" destId="{89EE6C57-CE59-4071-92B3-16AF2429E91F}" srcOrd="0" destOrd="0" presId="urn:microsoft.com/office/officeart/2005/8/layout/orgChart1"/>
    <dgm:cxn modelId="{3F4CC124-B7AA-4DA8-A734-3A424F84AD58}" type="presOf" srcId="{5227CC1C-B504-473E-BC01-AF8D8AC5458D}" destId="{A5506317-4CA9-47A9-9E0F-C3D435B9964D}" srcOrd="0" destOrd="0" presId="urn:microsoft.com/office/officeart/2005/8/layout/orgChart1"/>
    <dgm:cxn modelId="{CB0FE203-55A0-41B6-B92E-35390ABB9B7E}" srcId="{21393CB4-C519-4EDC-8902-940757877921}" destId="{B5F7F284-BA88-4DD7-9368-6FEF71E47204}" srcOrd="2" destOrd="0" parTransId="{4F702BFF-CD10-4E92-9DF1-A0517673039A}" sibTransId="{C8BC0D69-56F5-4AB7-AFBD-6762EFE1E418}"/>
    <dgm:cxn modelId="{B615B482-C7C0-4915-A16D-00D8015C4087}" type="presParOf" srcId="{1D4B7423-8DED-4B3E-8C9B-1013C1202CEF}" destId="{9CDF0411-88E8-4AE4-98A5-F618CB748039}" srcOrd="0" destOrd="0" presId="urn:microsoft.com/office/officeart/2005/8/layout/orgChart1"/>
    <dgm:cxn modelId="{3729F514-2533-497C-BEE5-A3DC5DCB208C}" type="presParOf" srcId="{9CDF0411-88E8-4AE4-98A5-F618CB748039}" destId="{E3C80682-D975-4963-8C3A-601E61AC92E9}" srcOrd="0" destOrd="0" presId="urn:microsoft.com/office/officeart/2005/8/layout/orgChart1"/>
    <dgm:cxn modelId="{8A695F27-ABFA-4F6D-B166-601FA6F64CD9}" type="presParOf" srcId="{E3C80682-D975-4963-8C3A-601E61AC92E9}" destId="{7C33929D-D5DC-4E21-8675-CF9575D2B04A}" srcOrd="0" destOrd="0" presId="urn:microsoft.com/office/officeart/2005/8/layout/orgChart1"/>
    <dgm:cxn modelId="{D4C94EE5-0FF8-45E4-8F04-20DF54F65C5A}" type="presParOf" srcId="{E3C80682-D975-4963-8C3A-601E61AC92E9}" destId="{F37926EE-F7BF-4566-94EB-02595AB77826}" srcOrd="1" destOrd="0" presId="urn:microsoft.com/office/officeart/2005/8/layout/orgChart1"/>
    <dgm:cxn modelId="{32FA4BB3-0BEC-4FE0-8352-31BB76CC5F7C}" type="presParOf" srcId="{9CDF0411-88E8-4AE4-98A5-F618CB748039}" destId="{C65E3CC1-CC27-459E-8ED5-FD5913B98D0D}" srcOrd="1" destOrd="0" presId="urn:microsoft.com/office/officeart/2005/8/layout/orgChart1"/>
    <dgm:cxn modelId="{0D81572F-8DAE-4F39-9CB0-9E43C74450CC}" type="presParOf" srcId="{C65E3CC1-CC27-459E-8ED5-FD5913B98D0D}" destId="{8A0FAF65-1AC7-475F-B290-C878DB3B6C04}" srcOrd="0" destOrd="0" presId="urn:microsoft.com/office/officeart/2005/8/layout/orgChart1"/>
    <dgm:cxn modelId="{D00A1F0D-8D2D-4B56-A7C2-F84AB8111A6D}" type="presParOf" srcId="{C65E3CC1-CC27-459E-8ED5-FD5913B98D0D}" destId="{96E21276-312C-42F6-BA36-9AC6FE911580}" srcOrd="1" destOrd="0" presId="urn:microsoft.com/office/officeart/2005/8/layout/orgChart1"/>
    <dgm:cxn modelId="{C7CEBFDE-F8F2-4B29-A8BE-F2D2B7B3B9A2}" type="presParOf" srcId="{96E21276-312C-42F6-BA36-9AC6FE911580}" destId="{D22ED0B4-A4F0-47CF-82B6-6241A760902C}" srcOrd="0" destOrd="0" presId="urn:microsoft.com/office/officeart/2005/8/layout/orgChart1"/>
    <dgm:cxn modelId="{6D19129A-1F33-43A1-A559-ABB1776D8174}" type="presParOf" srcId="{D22ED0B4-A4F0-47CF-82B6-6241A760902C}" destId="{0A9DDE8C-37D6-4DBE-9E24-D30A956DD205}" srcOrd="0" destOrd="0" presId="urn:microsoft.com/office/officeart/2005/8/layout/orgChart1"/>
    <dgm:cxn modelId="{E2642612-0E12-4BA6-BF81-A967E840BAAB}" type="presParOf" srcId="{D22ED0B4-A4F0-47CF-82B6-6241A760902C}" destId="{1DF17B83-ACE4-431D-B677-667E72F7383D}" srcOrd="1" destOrd="0" presId="urn:microsoft.com/office/officeart/2005/8/layout/orgChart1"/>
    <dgm:cxn modelId="{BA12FFC6-2BFC-42EA-978E-0D0D3ADA7E8C}" type="presParOf" srcId="{96E21276-312C-42F6-BA36-9AC6FE911580}" destId="{3869136E-CAE0-4977-8F46-04F3E8ADFB07}" srcOrd="1" destOrd="0" presId="urn:microsoft.com/office/officeart/2005/8/layout/orgChart1"/>
    <dgm:cxn modelId="{0CD7A21F-AF8F-44F1-B6B5-E0322FE30AF3}" type="presParOf" srcId="{96E21276-312C-42F6-BA36-9AC6FE911580}" destId="{235798AD-DF77-4F39-9ED6-8BAB126019AF}" srcOrd="2" destOrd="0" presId="urn:microsoft.com/office/officeart/2005/8/layout/orgChart1"/>
    <dgm:cxn modelId="{1DDE0E02-2EFF-4A06-B5DF-4655148639DC}" type="presParOf" srcId="{235798AD-DF77-4F39-9ED6-8BAB126019AF}" destId="{E89F2BB8-701D-416A-B35C-14C898775DE1}" srcOrd="0" destOrd="0" presId="urn:microsoft.com/office/officeart/2005/8/layout/orgChart1"/>
    <dgm:cxn modelId="{25C425A2-EB3E-4819-AF21-FC1B6C21E5BC}" type="presParOf" srcId="{235798AD-DF77-4F39-9ED6-8BAB126019AF}" destId="{45B7C274-E83C-44D2-9EDC-63AF69BDDD73}" srcOrd="1" destOrd="0" presId="urn:microsoft.com/office/officeart/2005/8/layout/orgChart1"/>
    <dgm:cxn modelId="{AA39F047-3512-41AE-9FFB-0CDB77A9F00F}" type="presParOf" srcId="{45B7C274-E83C-44D2-9EDC-63AF69BDDD73}" destId="{91D867FE-A6DF-48E4-B282-96CD2CDFE24B}" srcOrd="0" destOrd="0" presId="urn:microsoft.com/office/officeart/2005/8/layout/orgChart1"/>
    <dgm:cxn modelId="{C5B10114-DD55-4698-9E6B-4FDBD1DF4A04}" type="presParOf" srcId="{91D867FE-A6DF-48E4-B282-96CD2CDFE24B}" destId="{9E61FDB3-9906-4F27-B89F-AA5186F38F91}" srcOrd="0" destOrd="0" presId="urn:microsoft.com/office/officeart/2005/8/layout/orgChart1"/>
    <dgm:cxn modelId="{30CCD02F-C675-4759-B9AC-AEAC15AA073A}" type="presParOf" srcId="{91D867FE-A6DF-48E4-B282-96CD2CDFE24B}" destId="{9A8FA3BE-7B5C-4531-A0DA-8CBE7EBF4811}" srcOrd="1" destOrd="0" presId="urn:microsoft.com/office/officeart/2005/8/layout/orgChart1"/>
    <dgm:cxn modelId="{7073E77B-1771-402A-AD5A-EA19993F0D7A}" type="presParOf" srcId="{45B7C274-E83C-44D2-9EDC-63AF69BDDD73}" destId="{E5CF9CA7-6DC0-4BFB-8310-92D010477829}" srcOrd="1" destOrd="0" presId="urn:microsoft.com/office/officeart/2005/8/layout/orgChart1"/>
    <dgm:cxn modelId="{A6922F98-1D29-4384-ADB1-77D24B5046C2}" type="presParOf" srcId="{45B7C274-E83C-44D2-9EDC-63AF69BDDD73}" destId="{D233369C-E750-4A8F-BD81-F473F15B181E}" srcOrd="2" destOrd="0" presId="urn:microsoft.com/office/officeart/2005/8/layout/orgChart1"/>
    <dgm:cxn modelId="{F5A8D289-34AF-4430-94ED-B4CE7177FA46}" type="presParOf" srcId="{235798AD-DF77-4F39-9ED6-8BAB126019AF}" destId="{DC688DC4-EE38-4D2A-8A21-CF989E85CFDC}" srcOrd="2" destOrd="0" presId="urn:microsoft.com/office/officeart/2005/8/layout/orgChart1"/>
    <dgm:cxn modelId="{224AD9F5-2C88-496A-81E2-05E76BFC3B1B}" type="presParOf" srcId="{235798AD-DF77-4F39-9ED6-8BAB126019AF}" destId="{69425BC9-85CB-405C-8A00-6E48CD5C1310}" srcOrd="3" destOrd="0" presId="urn:microsoft.com/office/officeart/2005/8/layout/orgChart1"/>
    <dgm:cxn modelId="{9F427B7B-70BC-419F-8F8D-A0812A5E38B3}" type="presParOf" srcId="{69425BC9-85CB-405C-8A00-6E48CD5C1310}" destId="{9FF30796-949D-4E45-92F7-4A36D92F05FC}" srcOrd="0" destOrd="0" presId="urn:microsoft.com/office/officeart/2005/8/layout/orgChart1"/>
    <dgm:cxn modelId="{4B0A20DC-D779-4BCC-B8F7-6A402E2B87A2}" type="presParOf" srcId="{9FF30796-949D-4E45-92F7-4A36D92F05FC}" destId="{0512E5C2-9AF4-4A18-9355-B5974C1086BD}" srcOrd="0" destOrd="0" presId="urn:microsoft.com/office/officeart/2005/8/layout/orgChart1"/>
    <dgm:cxn modelId="{81CBE08D-E7BB-437E-9EC7-9BDD49CDE84A}" type="presParOf" srcId="{9FF30796-949D-4E45-92F7-4A36D92F05FC}" destId="{AE523A51-6FF5-4D87-AD3F-EDE1C315EF2D}" srcOrd="1" destOrd="0" presId="urn:microsoft.com/office/officeart/2005/8/layout/orgChart1"/>
    <dgm:cxn modelId="{CA7F9642-BC68-4377-B709-65649A45EF4F}" type="presParOf" srcId="{69425BC9-85CB-405C-8A00-6E48CD5C1310}" destId="{5A518A7F-FF5B-45CF-97CB-24CC3E7D7590}" srcOrd="1" destOrd="0" presId="urn:microsoft.com/office/officeart/2005/8/layout/orgChart1"/>
    <dgm:cxn modelId="{FAAD5EBC-8F3B-44B2-BF0C-CA1288CCE167}" type="presParOf" srcId="{69425BC9-85CB-405C-8A00-6E48CD5C1310}" destId="{E6E53C6B-42A6-47A5-9B30-FAE7825A7E02}" srcOrd="2" destOrd="0" presId="urn:microsoft.com/office/officeart/2005/8/layout/orgChart1"/>
    <dgm:cxn modelId="{6F47D762-AE20-4F8C-88AC-199797E6FA97}" type="presParOf" srcId="{235798AD-DF77-4F39-9ED6-8BAB126019AF}" destId="{11155FFD-F8BB-4964-8A02-9A4350D282CB}" srcOrd="4" destOrd="0" presId="urn:microsoft.com/office/officeart/2005/8/layout/orgChart1"/>
    <dgm:cxn modelId="{D166A179-F8ED-4484-9235-1AF504CD6CE4}" type="presParOf" srcId="{235798AD-DF77-4F39-9ED6-8BAB126019AF}" destId="{9A38B82B-A206-4B03-B5FA-72DEF73FCEC2}" srcOrd="5" destOrd="0" presId="urn:microsoft.com/office/officeart/2005/8/layout/orgChart1"/>
    <dgm:cxn modelId="{747CAC32-9949-4539-BDB5-7EF40594521C}" type="presParOf" srcId="{9A38B82B-A206-4B03-B5FA-72DEF73FCEC2}" destId="{5CFD11A0-3D9B-4283-B724-2B089A2F9EC8}" srcOrd="0" destOrd="0" presId="urn:microsoft.com/office/officeart/2005/8/layout/orgChart1"/>
    <dgm:cxn modelId="{10967A4C-F9A8-41A7-B648-670A4AE5A105}" type="presParOf" srcId="{5CFD11A0-3D9B-4283-B724-2B089A2F9EC8}" destId="{15EA75E5-D00D-43E7-800D-DD83090B486D}" srcOrd="0" destOrd="0" presId="urn:microsoft.com/office/officeart/2005/8/layout/orgChart1"/>
    <dgm:cxn modelId="{F3B019DE-AA2F-4537-818A-2A37BEA01BF9}" type="presParOf" srcId="{5CFD11A0-3D9B-4283-B724-2B089A2F9EC8}" destId="{4943BA7E-1DE1-438A-8D47-015CA7F7BBBD}" srcOrd="1" destOrd="0" presId="urn:microsoft.com/office/officeart/2005/8/layout/orgChart1"/>
    <dgm:cxn modelId="{09098F78-2BAE-48EE-9CD0-09E0410DCEB1}" type="presParOf" srcId="{9A38B82B-A206-4B03-B5FA-72DEF73FCEC2}" destId="{8B5CE90E-BEE3-4955-864E-2F0B7BEBEC4D}" srcOrd="1" destOrd="0" presId="urn:microsoft.com/office/officeart/2005/8/layout/orgChart1"/>
    <dgm:cxn modelId="{CA4DDA19-5C4E-4271-9E77-3A6C2148047F}" type="presParOf" srcId="{9A38B82B-A206-4B03-B5FA-72DEF73FCEC2}" destId="{1297F62E-14AB-4C69-9049-6B0BB64921B0}" srcOrd="2" destOrd="0" presId="urn:microsoft.com/office/officeart/2005/8/layout/orgChart1"/>
    <dgm:cxn modelId="{E63AC16D-20B0-4497-84D8-9DD7D7F869A4}" type="presParOf" srcId="{C65E3CC1-CC27-459E-8ED5-FD5913B98D0D}" destId="{45D96CDC-2BBB-4CAC-88DD-C68E02A94D97}" srcOrd="2" destOrd="0" presId="urn:microsoft.com/office/officeart/2005/8/layout/orgChart1"/>
    <dgm:cxn modelId="{4B14C353-3739-49E2-A502-8B9CD69D3D6C}" type="presParOf" srcId="{C65E3CC1-CC27-459E-8ED5-FD5913B98D0D}" destId="{0760E2C3-F448-48AA-8261-7624B893C68D}" srcOrd="3" destOrd="0" presId="urn:microsoft.com/office/officeart/2005/8/layout/orgChart1"/>
    <dgm:cxn modelId="{89F86B9D-8A7A-486A-B386-0627B53F6486}" type="presParOf" srcId="{0760E2C3-F448-48AA-8261-7624B893C68D}" destId="{A445C41B-1A30-4A1B-96CB-4E11213AD4C2}" srcOrd="0" destOrd="0" presId="urn:microsoft.com/office/officeart/2005/8/layout/orgChart1"/>
    <dgm:cxn modelId="{BC2A1A1E-ECBA-4F4C-9E97-4E68EBCE2952}" type="presParOf" srcId="{A445C41B-1A30-4A1B-96CB-4E11213AD4C2}" destId="{34931806-782F-4A97-B583-F61B36FC8CEA}" srcOrd="0" destOrd="0" presId="urn:microsoft.com/office/officeart/2005/8/layout/orgChart1"/>
    <dgm:cxn modelId="{6A661FE2-500D-4BC1-8326-F2E13DF69095}" type="presParOf" srcId="{A445C41B-1A30-4A1B-96CB-4E11213AD4C2}" destId="{8A94B3FB-F748-431E-991A-37060E4BD9E5}" srcOrd="1" destOrd="0" presId="urn:microsoft.com/office/officeart/2005/8/layout/orgChart1"/>
    <dgm:cxn modelId="{92D27358-6C53-43CB-810B-8FFFEF1C7B8A}" type="presParOf" srcId="{0760E2C3-F448-48AA-8261-7624B893C68D}" destId="{8D6FC538-8068-4CA2-8DE2-A2123F3A8F57}" srcOrd="1" destOrd="0" presId="urn:microsoft.com/office/officeart/2005/8/layout/orgChart1"/>
    <dgm:cxn modelId="{50250C53-F1FD-4991-806C-77ABB8B75F36}" type="presParOf" srcId="{0760E2C3-F448-48AA-8261-7624B893C68D}" destId="{54AC75B5-A236-4985-A615-1B0FDD6F38F0}" srcOrd="2" destOrd="0" presId="urn:microsoft.com/office/officeart/2005/8/layout/orgChart1"/>
    <dgm:cxn modelId="{2312A8CE-800E-4994-A298-D30C53CEFDB4}" type="presParOf" srcId="{54AC75B5-A236-4985-A615-1B0FDD6F38F0}" destId="{89EE6C57-CE59-4071-92B3-16AF2429E91F}" srcOrd="0" destOrd="0" presId="urn:microsoft.com/office/officeart/2005/8/layout/orgChart1"/>
    <dgm:cxn modelId="{A0215EE9-E71C-4AAF-9281-ABC07674118F}" type="presParOf" srcId="{54AC75B5-A236-4985-A615-1B0FDD6F38F0}" destId="{AA815F62-967F-4241-8A42-9D855A3EFCC8}" srcOrd="1" destOrd="0" presId="urn:microsoft.com/office/officeart/2005/8/layout/orgChart1"/>
    <dgm:cxn modelId="{E1649B86-11E3-46E4-B76B-A11C2BC37DFF}" type="presParOf" srcId="{AA815F62-967F-4241-8A42-9D855A3EFCC8}" destId="{F5D11B3E-50D3-426A-BAB4-65AB13A21E76}" srcOrd="0" destOrd="0" presId="urn:microsoft.com/office/officeart/2005/8/layout/orgChart1"/>
    <dgm:cxn modelId="{9ACFBBE8-4D94-48AF-B0F2-90EFCA162416}" type="presParOf" srcId="{F5D11B3E-50D3-426A-BAB4-65AB13A21E76}" destId="{6A0EE831-0D07-4883-A770-29500FA8F6B0}" srcOrd="0" destOrd="0" presId="urn:microsoft.com/office/officeart/2005/8/layout/orgChart1"/>
    <dgm:cxn modelId="{72355A84-DE85-4C51-8D2B-4A30821AAD3F}" type="presParOf" srcId="{F5D11B3E-50D3-426A-BAB4-65AB13A21E76}" destId="{5A9CBFE5-9921-4419-8C28-FD864E59D6D5}" srcOrd="1" destOrd="0" presId="urn:microsoft.com/office/officeart/2005/8/layout/orgChart1"/>
    <dgm:cxn modelId="{1376F131-7B39-4B7E-BBDC-896664E1FFD9}" type="presParOf" srcId="{AA815F62-967F-4241-8A42-9D855A3EFCC8}" destId="{484B131C-6383-4AEC-97EC-7AAB57ED15A5}" srcOrd="1" destOrd="0" presId="urn:microsoft.com/office/officeart/2005/8/layout/orgChart1"/>
    <dgm:cxn modelId="{5A916D3E-CF99-4490-83B1-27083E51D41E}" type="presParOf" srcId="{AA815F62-967F-4241-8A42-9D855A3EFCC8}" destId="{B7E69F77-1DDB-4C33-9C7C-15A067613082}" srcOrd="2" destOrd="0" presId="urn:microsoft.com/office/officeart/2005/8/layout/orgChart1"/>
    <dgm:cxn modelId="{BCB6F119-8078-4871-967F-F33718DDDA9A}" type="presParOf" srcId="{54AC75B5-A236-4985-A615-1B0FDD6F38F0}" destId="{709F46D6-65B0-45BD-8D3A-4908607A8EB1}" srcOrd="2" destOrd="0" presId="urn:microsoft.com/office/officeart/2005/8/layout/orgChart1"/>
    <dgm:cxn modelId="{91E66163-77AC-4967-A8DE-209833EA5D29}" type="presParOf" srcId="{54AC75B5-A236-4985-A615-1B0FDD6F38F0}" destId="{4595DABF-D4CF-4D27-8837-4596BEDD4F99}" srcOrd="3" destOrd="0" presId="urn:microsoft.com/office/officeart/2005/8/layout/orgChart1"/>
    <dgm:cxn modelId="{4A492B1A-06B7-47F1-8905-CD836A353041}" type="presParOf" srcId="{4595DABF-D4CF-4D27-8837-4596BEDD4F99}" destId="{3215524D-D9D8-4BC3-BA8D-908A5F2273C4}" srcOrd="0" destOrd="0" presId="urn:microsoft.com/office/officeart/2005/8/layout/orgChart1"/>
    <dgm:cxn modelId="{1FEB906A-DD16-40B6-A8ED-5ECBB3DD9060}" type="presParOf" srcId="{3215524D-D9D8-4BC3-BA8D-908A5F2273C4}" destId="{A5506317-4CA9-47A9-9E0F-C3D435B9964D}" srcOrd="0" destOrd="0" presId="urn:microsoft.com/office/officeart/2005/8/layout/orgChart1"/>
    <dgm:cxn modelId="{5D847927-2806-4E3E-8FFE-A8635FD09808}" type="presParOf" srcId="{3215524D-D9D8-4BC3-BA8D-908A5F2273C4}" destId="{6FC68837-92AC-4D4C-ABAC-1353C8C38B5D}" srcOrd="1" destOrd="0" presId="urn:microsoft.com/office/officeart/2005/8/layout/orgChart1"/>
    <dgm:cxn modelId="{568E0C70-5FE7-439B-8D75-45471527FEDE}" type="presParOf" srcId="{4595DABF-D4CF-4D27-8837-4596BEDD4F99}" destId="{27312252-B6C3-483E-9C37-C32FACA6A811}" srcOrd="1" destOrd="0" presId="urn:microsoft.com/office/officeart/2005/8/layout/orgChart1"/>
    <dgm:cxn modelId="{55A49C9B-4796-41A9-BC6E-2070F1298929}" type="presParOf" srcId="{4595DABF-D4CF-4D27-8837-4596BEDD4F99}" destId="{5226B234-1F28-49C1-B6C0-09FC6182518A}" srcOrd="2" destOrd="0" presId="urn:microsoft.com/office/officeart/2005/8/layout/orgChart1"/>
    <dgm:cxn modelId="{85F3D47A-4AB1-4C05-B030-726904DC977E}" type="presParOf" srcId="{9CDF0411-88E8-4AE4-98A5-F618CB748039}" destId="{8DF70513-E866-4831-B23F-5929984074B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8F9CF1-1DD2-4A5A-8F30-FD44E1FB57FA}" type="doc">
      <dgm:prSet loTypeId="urn:microsoft.com/office/officeart/2005/8/layout/orgChart1" loCatId="hierarchy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0820321B-978F-498F-A028-59537D9DD4BE}">
      <dgm:prSet phldrT="[Текст]" custT="1"/>
      <dgm:spPr>
        <a:solidFill>
          <a:srgbClr val="962E34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sz="1400" i="0" dirty="0"/>
            <a:t>Государственный контроль </a:t>
          </a:r>
        </a:p>
      </dgm:t>
    </dgm:pt>
    <dgm:pt modelId="{F0776D9A-E9F2-4591-B506-16A423B7B5DF}" type="parTrans" cxnId="{A6D12666-5029-41B8-A98F-7E0DAA9BC6E5}">
      <dgm:prSet/>
      <dgm:spPr/>
      <dgm:t>
        <a:bodyPr/>
        <a:lstStyle/>
        <a:p>
          <a:endParaRPr lang="ru-RU"/>
        </a:p>
      </dgm:t>
    </dgm:pt>
    <dgm:pt modelId="{87041FFA-E1E9-4DE3-8A62-DC8B6FD9CB46}" type="sibTrans" cxnId="{A6D12666-5029-41B8-A98F-7E0DAA9BC6E5}">
      <dgm:prSet/>
      <dgm:spPr/>
      <dgm:t>
        <a:bodyPr/>
        <a:lstStyle/>
        <a:p>
          <a:endParaRPr lang="ru-RU"/>
        </a:p>
      </dgm:t>
    </dgm:pt>
    <dgm:pt modelId="{21393CB4-C519-4EDC-8902-940757877921}">
      <dgm:prSet phldrT="[Текст]" custT="1"/>
      <dgm:spPr>
        <a:solidFill>
          <a:srgbClr val="962E34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sz="1400" dirty="0"/>
            <a:t>По</a:t>
          </a:r>
          <a:r>
            <a:rPr lang="en-GB" sz="1400" dirty="0"/>
            <a:t> </a:t>
          </a:r>
          <a:r>
            <a:rPr lang="ru-RU" sz="1400" i="0" dirty="0"/>
            <a:t>времени осуществления </a:t>
          </a:r>
        </a:p>
      </dgm:t>
    </dgm:pt>
    <dgm:pt modelId="{C6016578-3A21-44E8-B435-0FBCCCB128EC}" type="parTrans" cxnId="{0553FE92-E95E-4D4C-A4EC-076670F94FE1}">
      <dgm:prSet/>
      <dgm:spPr>
        <a:ln w="19050">
          <a:solidFill>
            <a:srgbClr val="962E34"/>
          </a:solidFill>
        </a:ln>
      </dgm:spPr>
      <dgm:t>
        <a:bodyPr/>
        <a:lstStyle/>
        <a:p>
          <a:endParaRPr lang="ru-RU"/>
        </a:p>
      </dgm:t>
    </dgm:pt>
    <dgm:pt modelId="{39F9CD8F-0962-4385-A31B-B967A2FB9265}" type="sibTrans" cxnId="{0553FE92-E95E-4D4C-A4EC-076670F94FE1}">
      <dgm:prSet/>
      <dgm:spPr/>
      <dgm:t>
        <a:bodyPr/>
        <a:lstStyle/>
        <a:p>
          <a:endParaRPr lang="ru-RU"/>
        </a:p>
      </dgm:t>
    </dgm:pt>
    <dgm:pt modelId="{CAA5870B-0A8A-4D91-961A-269724EB8E82}">
      <dgm:prSet phldrT="[Текст]" custT="1"/>
      <dgm:spPr>
        <a:solidFill>
          <a:srgbClr val="962E34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sz="1400" i="0" dirty="0"/>
            <a:t>По</a:t>
          </a:r>
          <a:r>
            <a:rPr lang="en-GB" sz="1400" i="0" dirty="0"/>
            <a:t> </a:t>
          </a:r>
          <a:r>
            <a:rPr lang="ru-RU" sz="1400" i="0" dirty="0"/>
            <a:t>методам осуществления </a:t>
          </a:r>
        </a:p>
      </dgm:t>
    </dgm:pt>
    <dgm:pt modelId="{C9B789B0-5E6E-438E-B4DA-610361D01ECE}" type="parTrans" cxnId="{83AD6F32-AC4F-4EBA-8B46-E835D3CA413E}">
      <dgm:prSet/>
      <dgm:spPr>
        <a:ln w="19050">
          <a:solidFill>
            <a:srgbClr val="962E34"/>
          </a:solidFill>
        </a:ln>
      </dgm:spPr>
      <dgm:t>
        <a:bodyPr/>
        <a:lstStyle/>
        <a:p>
          <a:endParaRPr lang="ru-RU"/>
        </a:p>
      </dgm:t>
    </dgm:pt>
    <dgm:pt modelId="{652C6209-C942-481A-8BD7-9A428E60EE44}" type="sibTrans" cxnId="{83AD6F32-AC4F-4EBA-8B46-E835D3CA413E}">
      <dgm:prSet/>
      <dgm:spPr/>
      <dgm:t>
        <a:bodyPr/>
        <a:lstStyle/>
        <a:p>
          <a:endParaRPr lang="ru-RU"/>
        </a:p>
      </dgm:t>
    </dgm:pt>
    <dgm:pt modelId="{26BEF809-B173-42E2-8766-86C3F17435DC}" type="asst">
      <dgm:prSet/>
      <dgm:spPr>
        <a:solidFill>
          <a:schemeClr val="bg1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dirty="0">
              <a:solidFill>
                <a:sysClr val="windowText" lastClr="000000"/>
              </a:solidFill>
            </a:rPr>
            <a:t>Предварительный</a:t>
          </a:r>
        </a:p>
      </dgm:t>
    </dgm:pt>
    <dgm:pt modelId="{EF8A9304-3D26-41CA-84E0-A2F4DC6261F6}" type="parTrans" cxnId="{908FFE67-23B8-456C-B4D1-65F021806A5F}">
      <dgm:prSet/>
      <dgm:spPr>
        <a:ln w="19050">
          <a:solidFill>
            <a:srgbClr val="962E34"/>
          </a:solidFill>
        </a:ln>
      </dgm:spPr>
      <dgm:t>
        <a:bodyPr/>
        <a:lstStyle/>
        <a:p>
          <a:endParaRPr lang="ru-RU"/>
        </a:p>
      </dgm:t>
    </dgm:pt>
    <dgm:pt modelId="{DAFE5C9F-CE35-4A5B-B29E-A26C76ADFC85}" type="sibTrans" cxnId="{908FFE67-23B8-456C-B4D1-65F021806A5F}">
      <dgm:prSet/>
      <dgm:spPr/>
      <dgm:t>
        <a:bodyPr/>
        <a:lstStyle/>
        <a:p>
          <a:endParaRPr lang="ru-RU"/>
        </a:p>
      </dgm:t>
    </dgm:pt>
    <dgm:pt modelId="{9B3FE8C0-A088-4903-9D6A-46111A7210AF}" type="asst">
      <dgm:prSet/>
      <dgm:spPr>
        <a:solidFill>
          <a:schemeClr val="bg1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dirty="0">
              <a:solidFill>
                <a:sysClr val="windowText" lastClr="000000"/>
              </a:solidFill>
            </a:rPr>
            <a:t>Текущий</a:t>
          </a:r>
        </a:p>
      </dgm:t>
    </dgm:pt>
    <dgm:pt modelId="{8953807D-3E26-4153-9C24-02175BA5F1F5}" type="parTrans" cxnId="{8766888A-9570-4E06-B804-2FE3697E11B5}">
      <dgm:prSet/>
      <dgm:spPr>
        <a:ln w="19050">
          <a:solidFill>
            <a:srgbClr val="962E34"/>
          </a:solidFill>
        </a:ln>
      </dgm:spPr>
      <dgm:t>
        <a:bodyPr/>
        <a:lstStyle/>
        <a:p>
          <a:endParaRPr lang="ru-RU"/>
        </a:p>
      </dgm:t>
    </dgm:pt>
    <dgm:pt modelId="{EEEB13B8-52DD-40A5-8D5E-9F61DCAB24E6}" type="sibTrans" cxnId="{8766888A-9570-4E06-B804-2FE3697E11B5}">
      <dgm:prSet/>
      <dgm:spPr/>
      <dgm:t>
        <a:bodyPr/>
        <a:lstStyle/>
        <a:p>
          <a:endParaRPr lang="ru-RU"/>
        </a:p>
      </dgm:t>
    </dgm:pt>
    <dgm:pt modelId="{B5F7F284-BA88-4DD7-9368-6FEF71E47204}" type="asst">
      <dgm:prSet/>
      <dgm:spPr>
        <a:solidFill>
          <a:schemeClr val="bg1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dirty="0">
              <a:solidFill>
                <a:sysClr val="windowText" lastClr="000000"/>
              </a:solidFill>
            </a:rPr>
            <a:t>Последующий</a:t>
          </a:r>
        </a:p>
      </dgm:t>
    </dgm:pt>
    <dgm:pt modelId="{4F702BFF-CD10-4E92-9DF1-A0517673039A}" type="parTrans" cxnId="{CB0FE203-55A0-41B6-B92E-35390ABB9B7E}">
      <dgm:prSet/>
      <dgm:spPr>
        <a:ln w="19050">
          <a:solidFill>
            <a:srgbClr val="962E34"/>
          </a:solidFill>
        </a:ln>
      </dgm:spPr>
      <dgm:t>
        <a:bodyPr/>
        <a:lstStyle/>
        <a:p>
          <a:endParaRPr lang="ru-RU"/>
        </a:p>
      </dgm:t>
    </dgm:pt>
    <dgm:pt modelId="{C8BC0D69-56F5-4AB7-AFBD-6762EFE1E418}" type="sibTrans" cxnId="{CB0FE203-55A0-41B6-B92E-35390ABB9B7E}">
      <dgm:prSet/>
      <dgm:spPr/>
      <dgm:t>
        <a:bodyPr/>
        <a:lstStyle/>
        <a:p>
          <a:endParaRPr lang="ru-RU"/>
        </a:p>
      </dgm:t>
    </dgm:pt>
    <dgm:pt modelId="{38764D0E-75E4-41E2-AFC2-41EA52A5CA9B}" type="asst">
      <dgm:prSet/>
      <dgm:spPr>
        <a:solidFill>
          <a:schemeClr val="bg1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dirty="0">
              <a:solidFill>
                <a:sysClr val="windowText" lastClr="000000"/>
              </a:solidFill>
            </a:rPr>
            <a:t>Контроль по</a:t>
          </a:r>
          <a:r>
            <a:rPr lang="en-GB" dirty="0">
              <a:solidFill>
                <a:sysClr val="windowText" lastClr="000000"/>
              </a:solidFill>
            </a:rPr>
            <a:t> </a:t>
          </a:r>
          <a:r>
            <a:rPr lang="ru-RU" dirty="0">
              <a:solidFill>
                <a:sysClr val="windowText" lastClr="000000"/>
              </a:solidFill>
            </a:rPr>
            <a:t>документам, отчетам, отдельным жалобам и</a:t>
          </a:r>
          <a:r>
            <a:rPr lang="en-GB" dirty="0">
              <a:solidFill>
                <a:sysClr val="windowText" lastClr="000000"/>
              </a:solidFill>
            </a:rPr>
            <a:t> </a:t>
          </a:r>
          <a:r>
            <a:rPr lang="ru-RU" dirty="0">
              <a:solidFill>
                <a:sysClr val="windowText" lastClr="000000"/>
              </a:solidFill>
            </a:rPr>
            <a:t>запросам</a:t>
          </a:r>
        </a:p>
      </dgm:t>
    </dgm:pt>
    <dgm:pt modelId="{B8BE64DF-1D64-498D-B7C5-6D8EBBCE07E2}" type="parTrans" cxnId="{1C272D4D-DB35-4F1A-972A-F610C848F9CF}">
      <dgm:prSet/>
      <dgm:spPr>
        <a:ln w="19050">
          <a:solidFill>
            <a:srgbClr val="962E34"/>
          </a:solidFill>
        </a:ln>
      </dgm:spPr>
      <dgm:t>
        <a:bodyPr/>
        <a:lstStyle/>
        <a:p>
          <a:endParaRPr lang="ru-RU"/>
        </a:p>
      </dgm:t>
    </dgm:pt>
    <dgm:pt modelId="{930C3D3D-6A1A-4078-95EC-C4D444EDC9C4}" type="sibTrans" cxnId="{1C272D4D-DB35-4F1A-972A-F610C848F9CF}">
      <dgm:prSet/>
      <dgm:spPr/>
      <dgm:t>
        <a:bodyPr/>
        <a:lstStyle/>
        <a:p>
          <a:endParaRPr lang="ru-RU"/>
        </a:p>
      </dgm:t>
    </dgm:pt>
    <dgm:pt modelId="{5227CC1C-B504-473E-BC01-AF8D8AC5458D}" type="asst">
      <dgm:prSet custT="1"/>
      <dgm:spPr>
        <a:solidFill>
          <a:schemeClr val="bg1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sz="1300" dirty="0">
              <a:solidFill>
                <a:sysClr val="windowText" lastClr="000000"/>
              </a:solidFill>
            </a:rPr>
            <a:t>Контроль в</a:t>
          </a:r>
          <a:r>
            <a:rPr lang="en-GB" sz="1300" dirty="0">
              <a:solidFill>
                <a:sysClr val="windowText" lastClr="000000"/>
              </a:solidFill>
            </a:rPr>
            <a:t> </a:t>
          </a:r>
          <a:r>
            <a:rPr lang="ru-RU" sz="1300" dirty="0">
              <a:solidFill>
                <a:sysClr val="windowText" lastClr="000000"/>
              </a:solidFill>
            </a:rPr>
            <a:t>виде плановых и</a:t>
          </a:r>
          <a:r>
            <a:rPr lang="en-GB" sz="1300" dirty="0">
              <a:solidFill>
                <a:sysClr val="windowText" lastClr="000000"/>
              </a:solidFill>
            </a:rPr>
            <a:t> </a:t>
          </a:r>
          <a:r>
            <a:rPr lang="ru-RU" sz="1300" dirty="0">
              <a:solidFill>
                <a:sysClr val="windowText" lastClr="000000"/>
              </a:solidFill>
            </a:rPr>
            <a:t>внеплановых сплошных или целевых (по</a:t>
          </a:r>
          <a:r>
            <a:rPr lang="en-GB" sz="1300" dirty="0">
              <a:solidFill>
                <a:sysClr val="windowText" lastClr="000000"/>
              </a:solidFill>
            </a:rPr>
            <a:t> </a:t>
          </a:r>
          <a:r>
            <a:rPr lang="ru-RU" sz="1300" dirty="0">
              <a:solidFill>
                <a:sysClr val="windowText" lastClr="000000"/>
              </a:solidFill>
            </a:rPr>
            <a:t>определенным вопросам) контрольных проверок</a:t>
          </a:r>
        </a:p>
      </dgm:t>
    </dgm:pt>
    <dgm:pt modelId="{855FF5C3-CFD3-4806-A667-410742BE86C8}" type="parTrans" cxnId="{C1E2F127-7C99-4653-B98C-70FB34547684}">
      <dgm:prSet/>
      <dgm:spPr>
        <a:ln w="19050">
          <a:solidFill>
            <a:srgbClr val="962E34"/>
          </a:solidFill>
        </a:ln>
      </dgm:spPr>
      <dgm:t>
        <a:bodyPr/>
        <a:lstStyle/>
        <a:p>
          <a:endParaRPr lang="ru-RU"/>
        </a:p>
      </dgm:t>
    </dgm:pt>
    <dgm:pt modelId="{B0FAB0E9-F0E2-4D67-B502-A863DB36DE3C}" type="sibTrans" cxnId="{C1E2F127-7C99-4653-B98C-70FB34547684}">
      <dgm:prSet/>
      <dgm:spPr/>
      <dgm:t>
        <a:bodyPr/>
        <a:lstStyle/>
        <a:p>
          <a:endParaRPr lang="ru-RU"/>
        </a:p>
      </dgm:t>
    </dgm:pt>
    <dgm:pt modelId="{1D4B7423-8DED-4B3E-8C9B-1013C1202CEF}" type="pres">
      <dgm:prSet presAssocID="{D98F9CF1-1DD2-4A5A-8F30-FD44E1FB57F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CDF0411-88E8-4AE4-98A5-F618CB748039}" type="pres">
      <dgm:prSet presAssocID="{0820321B-978F-498F-A028-59537D9DD4BE}" presName="hierRoot1" presStyleCnt="0">
        <dgm:presLayoutVars>
          <dgm:hierBranch val="init"/>
        </dgm:presLayoutVars>
      </dgm:prSet>
      <dgm:spPr/>
    </dgm:pt>
    <dgm:pt modelId="{E3C80682-D975-4963-8C3A-601E61AC92E9}" type="pres">
      <dgm:prSet presAssocID="{0820321B-978F-498F-A028-59537D9DD4BE}" presName="rootComposite1" presStyleCnt="0"/>
      <dgm:spPr/>
    </dgm:pt>
    <dgm:pt modelId="{7C33929D-D5DC-4E21-8675-CF9575D2B04A}" type="pres">
      <dgm:prSet presAssocID="{0820321B-978F-498F-A028-59537D9DD4BE}" presName="rootText1" presStyleLbl="node0" presStyleIdx="0" presStyleCnt="1" custScaleX="109433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F37926EE-F7BF-4566-94EB-02595AB77826}" type="pres">
      <dgm:prSet presAssocID="{0820321B-978F-498F-A028-59537D9DD4BE}" presName="rootConnector1" presStyleLbl="node1" presStyleIdx="0" presStyleCnt="0"/>
      <dgm:spPr/>
      <dgm:t>
        <a:bodyPr/>
        <a:lstStyle/>
        <a:p>
          <a:endParaRPr lang="ru-RU"/>
        </a:p>
      </dgm:t>
    </dgm:pt>
    <dgm:pt modelId="{C65E3CC1-CC27-459E-8ED5-FD5913B98D0D}" type="pres">
      <dgm:prSet presAssocID="{0820321B-978F-498F-A028-59537D9DD4BE}" presName="hierChild2" presStyleCnt="0"/>
      <dgm:spPr/>
    </dgm:pt>
    <dgm:pt modelId="{8A0FAF65-1AC7-475F-B290-C878DB3B6C04}" type="pres">
      <dgm:prSet presAssocID="{C6016578-3A21-44E8-B435-0FBCCCB128EC}" presName="Name37" presStyleLbl="parChTrans1D2" presStyleIdx="0" presStyleCnt="2"/>
      <dgm:spPr/>
      <dgm:t>
        <a:bodyPr/>
        <a:lstStyle/>
        <a:p>
          <a:endParaRPr lang="ru-RU"/>
        </a:p>
      </dgm:t>
    </dgm:pt>
    <dgm:pt modelId="{96E21276-312C-42F6-BA36-9AC6FE911580}" type="pres">
      <dgm:prSet presAssocID="{21393CB4-C519-4EDC-8902-940757877921}" presName="hierRoot2" presStyleCnt="0">
        <dgm:presLayoutVars>
          <dgm:hierBranch val="init"/>
        </dgm:presLayoutVars>
      </dgm:prSet>
      <dgm:spPr/>
    </dgm:pt>
    <dgm:pt modelId="{D22ED0B4-A4F0-47CF-82B6-6241A760902C}" type="pres">
      <dgm:prSet presAssocID="{21393CB4-C519-4EDC-8902-940757877921}" presName="rootComposite" presStyleCnt="0"/>
      <dgm:spPr/>
    </dgm:pt>
    <dgm:pt modelId="{0A9DDE8C-37D6-4DBE-9E24-D30A956DD205}" type="pres">
      <dgm:prSet presAssocID="{21393CB4-C519-4EDC-8902-940757877921}" presName="rootText" presStyleLbl="node2" presStyleIdx="0" presStyleCnt="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1DF17B83-ACE4-431D-B677-667E72F7383D}" type="pres">
      <dgm:prSet presAssocID="{21393CB4-C519-4EDC-8902-940757877921}" presName="rootConnector" presStyleLbl="node2" presStyleIdx="0" presStyleCnt="2"/>
      <dgm:spPr/>
      <dgm:t>
        <a:bodyPr/>
        <a:lstStyle/>
        <a:p>
          <a:endParaRPr lang="ru-RU"/>
        </a:p>
      </dgm:t>
    </dgm:pt>
    <dgm:pt modelId="{3869136E-CAE0-4977-8F46-04F3E8ADFB07}" type="pres">
      <dgm:prSet presAssocID="{21393CB4-C519-4EDC-8902-940757877921}" presName="hierChild4" presStyleCnt="0"/>
      <dgm:spPr/>
    </dgm:pt>
    <dgm:pt modelId="{235798AD-DF77-4F39-9ED6-8BAB126019AF}" type="pres">
      <dgm:prSet presAssocID="{21393CB4-C519-4EDC-8902-940757877921}" presName="hierChild5" presStyleCnt="0"/>
      <dgm:spPr/>
    </dgm:pt>
    <dgm:pt modelId="{E89F2BB8-701D-416A-B35C-14C898775DE1}" type="pres">
      <dgm:prSet presAssocID="{EF8A9304-3D26-41CA-84E0-A2F4DC6261F6}" presName="Name111" presStyleLbl="parChTrans1D3" presStyleIdx="0" presStyleCnt="5"/>
      <dgm:spPr/>
      <dgm:t>
        <a:bodyPr/>
        <a:lstStyle/>
        <a:p>
          <a:endParaRPr lang="ru-RU"/>
        </a:p>
      </dgm:t>
    </dgm:pt>
    <dgm:pt modelId="{45B7C274-E83C-44D2-9EDC-63AF69BDDD73}" type="pres">
      <dgm:prSet presAssocID="{26BEF809-B173-42E2-8766-86C3F17435DC}" presName="hierRoot3" presStyleCnt="0">
        <dgm:presLayoutVars>
          <dgm:hierBranch val="init"/>
        </dgm:presLayoutVars>
      </dgm:prSet>
      <dgm:spPr/>
    </dgm:pt>
    <dgm:pt modelId="{91D867FE-A6DF-48E4-B282-96CD2CDFE24B}" type="pres">
      <dgm:prSet presAssocID="{26BEF809-B173-42E2-8766-86C3F17435DC}" presName="rootComposite3" presStyleCnt="0"/>
      <dgm:spPr/>
    </dgm:pt>
    <dgm:pt modelId="{9E61FDB3-9906-4F27-B89F-AA5186F38F91}" type="pres">
      <dgm:prSet presAssocID="{26BEF809-B173-42E2-8766-86C3F17435DC}" presName="rootText3" presStyleLbl="asst2" presStyleIdx="0" presStyleCnt="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9A8FA3BE-7B5C-4531-A0DA-8CBE7EBF4811}" type="pres">
      <dgm:prSet presAssocID="{26BEF809-B173-42E2-8766-86C3F17435DC}" presName="rootConnector3" presStyleLbl="asst2" presStyleIdx="0" presStyleCnt="5"/>
      <dgm:spPr/>
      <dgm:t>
        <a:bodyPr/>
        <a:lstStyle/>
        <a:p>
          <a:endParaRPr lang="ru-RU"/>
        </a:p>
      </dgm:t>
    </dgm:pt>
    <dgm:pt modelId="{E5CF9CA7-6DC0-4BFB-8310-92D010477829}" type="pres">
      <dgm:prSet presAssocID="{26BEF809-B173-42E2-8766-86C3F17435DC}" presName="hierChild6" presStyleCnt="0"/>
      <dgm:spPr/>
    </dgm:pt>
    <dgm:pt modelId="{D233369C-E750-4A8F-BD81-F473F15B181E}" type="pres">
      <dgm:prSet presAssocID="{26BEF809-B173-42E2-8766-86C3F17435DC}" presName="hierChild7" presStyleCnt="0"/>
      <dgm:spPr/>
    </dgm:pt>
    <dgm:pt modelId="{DC688DC4-EE38-4D2A-8A21-CF989E85CFDC}" type="pres">
      <dgm:prSet presAssocID="{8953807D-3E26-4153-9C24-02175BA5F1F5}" presName="Name111" presStyleLbl="parChTrans1D3" presStyleIdx="1" presStyleCnt="5"/>
      <dgm:spPr/>
      <dgm:t>
        <a:bodyPr/>
        <a:lstStyle/>
        <a:p>
          <a:endParaRPr lang="ru-RU"/>
        </a:p>
      </dgm:t>
    </dgm:pt>
    <dgm:pt modelId="{69425BC9-85CB-405C-8A00-6E48CD5C1310}" type="pres">
      <dgm:prSet presAssocID="{9B3FE8C0-A088-4903-9D6A-46111A7210AF}" presName="hierRoot3" presStyleCnt="0">
        <dgm:presLayoutVars>
          <dgm:hierBranch val="init"/>
        </dgm:presLayoutVars>
      </dgm:prSet>
      <dgm:spPr/>
    </dgm:pt>
    <dgm:pt modelId="{9FF30796-949D-4E45-92F7-4A36D92F05FC}" type="pres">
      <dgm:prSet presAssocID="{9B3FE8C0-A088-4903-9D6A-46111A7210AF}" presName="rootComposite3" presStyleCnt="0"/>
      <dgm:spPr/>
    </dgm:pt>
    <dgm:pt modelId="{0512E5C2-9AF4-4A18-9355-B5974C1086BD}" type="pres">
      <dgm:prSet presAssocID="{9B3FE8C0-A088-4903-9D6A-46111A7210AF}" presName="rootText3" presStyleLbl="asst2" presStyleIdx="1" presStyleCnt="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AE523A51-6FF5-4D87-AD3F-EDE1C315EF2D}" type="pres">
      <dgm:prSet presAssocID="{9B3FE8C0-A088-4903-9D6A-46111A7210AF}" presName="rootConnector3" presStyleLbl="asst2" presStyleIdx="1" presStyleCnt="5"/>
      <dgm:spPr/>
      <dgm:t>
        <a:bodyPr/>
        <a:lstStyle/>
        <a:p>
          <a:endParaRPr lang="ru-RU"/>
        </a:p>
      </dgm:t>
    </dgm:pt>
    <dgm:pt modelId="{5A518A7F-FF5B-45CF-97CB-24CC3E7D7590}" type="pres">
      <dgm:prSet presAssocID="{9B3FE8C0-A088-4903-9D6A-46111A7210AF}" presName="hierChild6" presStyleCnt="0"/>
      <dgm:spPr/>
    </dgm:pt>
    <dgm:pt modelId="{E6E53C6B-42A6-47A5-9B30-FAE7825A7E02}" type="pres">
      <dgm:prSet presAssocID="{9B3FE8C0-A088-4903-9D6A-46111A7210AF}" presName="hierChild7" presStyleCnt="0"/>
      <dgm:spPr/>
    </dgm:pt>
    <dgm:pt modelId="{11155FFD-F8BB-4964-8A02-9A4350D282CB}" type="pres">
      <dgm:prSet presAssocID="{4F702BFF-CD10-4E92-9DF1-A0517673039A}" presName="Name111" presStyleLbl="parChTrans1D3" presStyleIdx="2" presStyleCnt="5"/>
      <dgm:spPr/>
      <dgm:t>
        <a:bodyPr/>
        <a:lstStyle/>
        <a:p>
          <a:endParaRPr lang="ru-RU"/>
        </a:p>
      </dgm:t>
    </dgm:pt>
    <dgm:pt modelId="{9A38B82B-A206-4B03-B5FA-72DEF73FCEC2}" type="pres">
      <dgm:prSet presAssocID="{B5F7F284-BA88-4DD7-9368-6FEF71E47204}" presName="hierRoot3" presStyleCnt="0">
        <dgm:presLayoutVars>
          <dgm:hierBranch val="init"/>
        </dgm:presLayoutVars>
      </dgm:prSet>
      <dgm:spPr/>
    </dgm:pt>
    <dgm:pt modelId="{5CFD11A0-3D9B-4283-B724-2B089A2F9EC8}" type="pres">
      <dgm:prSet presAssocID="{B5F7F284-BA88-4DD7-9368-6FEF71E47204}" presName="rootComposite3" presStyleCnt="0"/>
      <dgm:spPr/>
    </dgm:pt>
    <dgm:pt modelId="{15EA75E5-D00D-43E7-800D-DD83090B486D}" type="pres">
      <dgm:prSet presAssocID="{B5F7F284-BA88-4DD7-9368-6FEF71E47204}" presName="rootText3" presStyleLbl="asst2" presStyleIdx="2" presStyleCnt="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4943BA7E-1DE1-438A-8D47-015CA7F7BBBD}" type="pres">
      <dgm:prSet presAssocID="{B5F7F284-BA88-4DD7-9368-6FEF71E47204}" presName="rootConnector3" presStyleLbl="asst2" presStyleIdx="2" presStyleCnt="5"/>
      <dgm:spPr/>
      <dgm:t>
        <a:bodyPr/>
        <a:lstStyle/>
        <a:p>
          <a:endParaRPr lang="ru-RU"/>
        </a:p>
      </dgm:t>
    </dgm:pt>
    <dgm:pt modelId="{8B5CE90E-BEE3-4955-864E-2F0B7BEBEC4D}" type="pres">
      <dgm:prSet presAssocID="{B5F7F284-BA88-4DD7-9368-6FEF71E47204}" presName="hierChild6" presStyleCnt="0"/>
      <dgm:spPr/>
    </dgm:pt>
    <dgm:pt modelId="{1297F62E-14AB-4C69-9049-6B0BB64921B0}" type="pres">
      <dgm:prSet presAssocID="{B5F7F284-BA88-4DD7-9368-6FEF71E47204}" presName="hierChild7" presStyleCnt="0"/>
      <dgm:spPr/>
    </dgm:pt>
    <dgm:pt modelId="{45D96CDC-2BBB-4CAC-88DD-C68E02A94D97}" type="pres">
      <dgm:prSet presAssocID="{C9B789B0-5E6E-438E-B4DA-610361D01ECE}" presName="Name37" presStyleLbl="parChTrans1D2" presStyleIdx="1" presStyleCnt="2"/>
      <dgm:spPr/>
      <dgm:t>
        <a:bodyPr/>
        <a:lstStyle/>
        <a:p>
          <a:endParaRPr lang="ru-RU"/>
        </a:p>
      </dgm:t>
    </dgm:pt>
    <dgm:pt modelId="{0760E2C3-F448-48AA-8261-7624B893C68D}" type="pres">
      <dgm:prSet presAssocID="{CAA5870B-0A8A-4D91-961A-269724EB8E82}" presName="hierRoot2" presStyleCnt="0">
        <dgm:presLayoutVars>
          <dgm:hierBranch val="init"/>
        </dgm:presLayoutVars>
      </dgm:prSet>
      <dgm:spPr/>
    </dgm:pt>
    <dgm:pt modelId="{A445C41B-1A30-4A1B-96CB-4E11213AD4C2}" type="pres">
      <dgm:prSet presAssocID="{CAA5870B-0A8A-4D91-961A-269724EB8E82}" presName="rootComposite" presStyleCnt="0"/>
      <dgm:spPr/>
    </dgm:pt>
    <dgm:pt modelId="{34931806-782F-4A97-B583-F61B36FC8CEA}" type="pres">
      <dgm:prSet presAssocID="{CAA5870B-0A8A-4D91-961A-269724EB8E82}" presName="rootText" presStyleLbl="node2" presStyleIdx="1" presStyleCnt="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8A94B3FB-F748-431E-991A-37060E4BD9E5}" type="pres">
      <dgm:prSet presAssocID="{CAA5870B-0A8A-4D91-961A-269724EB8E82}" presName="rootConnector" presStyleLbl="node2" presStyleIdx="1" presStyleCnt="2"/>
      <dgm:spPr/>
      <dgm:t>
        <a:bodyPr/>
        <a:lstStyle/>
        <a:p>
          <a:endParaRPr lang="ru-RU"/>
        </a:p>
      </dgm:t>
    </dgm:pt>
    <dgm:pt modelId="{8D6FC538-8068-4CA2-8DE2-A2123F3A8F57}" type="pres">
      <dgm:prSet presAssocID="{CAA5870B-0A8A-4D91-961A-269724EB8E82}" presName="hierChild4" presStyleCnt="0"/>
      <dgm:spPr/>
    </dgm:pt>
    <dgm:pt modelId="{54AC75B5-A236-4985-A615-1B0FDD6F38F0}" type="pres">
      <dgm:prSet presAssocID="{CAA5870B-0A8A-4D91-961A-269724EB8E82}" presName="hierChild5" presStyleCnt="0"/>
      <dgm:spPr/>
    </dgm:pt>
    <dgm:pt modelId="{89EE6C57-CE59-4071-92B3-16AF2429E91F}" type="pres">
      <dgm:prSet presAssocID="{B8BE64DF-1D64-498D-B7C5-6D8EBBCE07E2}" presName="Name111" presStyleLbl="parChTrans1D3" presStyleIdx="3" presStyleCnt="5"/>
      <dgm:spPr/>
      <dgm:t>
        <a:bodyPr/>
        <a:lstStyle/>
        <a:p>
          <a:endParaRPr lang="ru-RU"/>
        </a:p>
      </dgm:t>
    </dgm:pt>
    <dgm:pt modelId="{AA815F62-967F-4241-8A42-9D855A3EFCC8}" type="pres">
      <dgm:prSet presAssocID="{38764D0E-75E4-41E2-AFC2-41EA52A5CA9B}" presName="hierRoot3" presStyleCnt="0">
        <dgm:presLayoutVars>
          <dgm:hierBranch val="init"/>
        </dgm:presLayoutVars>
      </dgm:prSet>
      <dgm:spPr/>
    </dgm:pt>
    <dgm:pt modelId="{F5D11B3E-50D3-426A-BAB4-65AB13A21E76}" type="pres">
      <dgm:prSet presAssocID="{38764D0E-75E4-41E2-AFC2-41EA52A5CA9B}" presName="rootComposite3" presStyleCnt="0"/>
      <dgm:spPr/>
    </dgm:pt>
    <dgm:pt modelId="{6A0EE831-0D07-4883-A770-29500FA8F6B0}" type="pres">
      <dgm:prSet presAssocID="{38764D0E-75E4-41E2-AFC2-41EA52A5CA9B}" presName="rootText3" presStyleLbl="asst2" presStyleIdx="3" presStyleCnt="5" custScaleY="12836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5A9CBFE5-9921-4419-8C28-FD864E59D6D5}" type="pres">
      <dgm:prSet presAssocID="{38764D0E-75E4-41E2-AFC2-41EA52A5CA9B}" presName="rootConnector3" presStyleLbl="asst2" presStyleIdx="3" presStyleCnt="5"/>
      <dgm:spPr/>
      <dgm:t>
        <a:bodyPr/>
        <a:lstStyle/>
        <a:p>
          <a:endParaRPr lang="ru-RU"/>
        </a:p>
      </dgm:t>
    </dgm:pt>
    <dgm:pt modelId="{484B131C-6383-4AEC-97EC-7AAB57ED15A5}" type="pres">
      <dgm:prSet presAssocID="{38764D0E-75E4-41E2-AFC2-41EA52A5CA9B}" presName="hierChild6" presStyleCnt="0"/>
      <dgm:spPr/>
    </dgm:pt>
    <dgm:pt modelId="{B7E69F77-1DDB-4C33-9C7C-15A067613082}" type="pres">
      <dgm:prSet presAssocID="{38764D0E-75E4-41E2-AFC2-41EA52A5CA9B}" presName="hierChild7" presStyleCnt="0"/>
      <dgm:spPr/>
    </dgm:pt>
    <dgm:pt modelId="{709F46D6-65B0-45BD-8D3A-4908607A8EB1}" type="pres">
      <dgm:prSet presAssocID="{855FF5C3-CFD3-4806-A667-410742BE86C8}" presName="Name111" presStyleLbl="parChTrans1D3" presStyleIdx="4" presStyleCnt="5"/>
      <dgm:spPr/>
      <dgm:t>
        <a:bodyPr/>
        <a:lstStyle/>
        <a:p>
          <a:endParaRPr lang="ru-RU"/>
        </a:p>
      </dgm:t>
    </dgm:pt>
    <dgm:pt modelId="{4595DABF-D4CF-4D27-8837-4596BEDD4F99}" type="pres">
      <dgm:prSet presAssocID="{5227CC1C-B504-473E-BC01-AF8D8AC5458D}" presName="hierRoot3" presStyleCnt="0">
        <dgm:presLayoutVars>
          <dgm:hierBranch val="init"/>
        </dgm:presLayoutVars>
      </dgm:prSet>
      <dgm:spPr/>
    </dgm:pt>
    <dgm:pt modelId="{3215524D-D9D8-4BC3-BA8D-908A5F2273C4}" type="pres">
      <dgm:prSet presAssocID="{5227CC1C-B504-473E-BC01-AF8D8AC5458D}" presName="rootComposite3" presStyleCnt="0"/>
      <dgm:spPr/>
    </dgm:pt>
    <dgm:pt modelId="{A5506317-4CA9-47A9-9E0F-C3D435B9964D}" type="pres">
      <dgm:prSet presAssocID="{5227CC1C-B504-473E-BC01-AF8D8AC5458D}" presName="rootText3" presStyleLbl="asst2" presStyleIdx="4" presStyleCnt="5" custScaleX="105791" custScaleY="1740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6FC68837-92AC-4D4C-ABAC-1353C8C38B5D}" type="pres">
      <dgm:prSet presAssocID="{5227CC1C-B504-473E-BC01-AF8D8AC5458D}" presName="rootConnector3" presStyleLbl="asst2" presStyleIdx="4" presStyleCnt="5"/>
      <dgm:spPr/>
      <dgm:t>
        <a:bodyPr/>
        <a:lstStyle/>
        <a:p>
          <a:endParaRPr lang="ru-RU"/>
        </a:p>
      </dgm:t>
    </dgm:pt>
    <dgm:pt modelId="{27312252-B6C3-483E-9C37-C32FACA6A811}" type="pres">
      <dgm:prSet presAssocID="{5227CC1C-B504-473E-BC01-AF8D8AC5458D}" presName="hierChild6" presStyleCnt="0"/>
      <dgm:spPr/>
    </dgm:pt>
    <dgm:pt modelId="{5226B234-1F28-49C1-B6C0-09FC6182518A}" type="pres">
      <dgm:prSet presAssocID="{5227CC1C-B504-473E-BC01-AF8D8AC5458D}" presName="hierChild7" presStyleCnt="0"/>
      <dgm:spPr/>
    </dgm:pt>
    <dgm:pt modelId="{8DF70513-E866-4831-B23F-5929984074B5}" type="pres">
      <dgm:prSet presAssocID="{0820321B-978F-498F-A028-59537D9DD4BE}" presName="hierChild3" presStyleCnt="0"/>
      <dgm:spPr/>
    </dgm:pt>
  </dgm:ptLst>
  <dgm:cxnLst>
    <dgm:cxn modelId="{0553FE92-E95E-4D4C-A4EC-076670F94FE1}" srcId="{0820321B-978F-498F-A028-59537D9DD4BE}" destId="{21393CB4-C519-4EDC-8902-940757877921}" srcOrd="0" destOrd="0" parTransId="{C6016578-3A21-44E8-B435-0FBCCCB128EC}" sibTransId="{39F9CD8F-0962-4385-A31B-B967A2FB9265}"/>
    <dgm:cxn modelId="{D2047B64-5AB4-4619-99C4-25F7AEB54CF7}" type="presOf" srcId="{0820321B-978F-498F-A028-59537D9DD4BE}" destId="{7C33929D-D5DC-4E21-8675-CF9575D2B04A}" srcOrd="0" destOrd="0" presId="urn:microsoft.com/office/officeart/2005/8/layout/orgChart1"/>
    <dgm:cxn modelId="{2BF84466-B330-4610-A397-59E12760A4F1}" type="presOf" srcId="{B5F7F284-BA88-4DD7-9368-6FEF71E47204}" destId="{4943BA7E-1DE1-438A-8D47-015CA7F7BBBD}" srcOrd="1" destOrd="0" presId="urn:microsoft.com/office/officeart/2005/8/layout/orgChart1"/>
    <dgm:cxn modelId="{20F2BEAA-A7A9-4DC0-975B-BD4131F0031C}" type="presOf" srcId="{EF8A9304-3D26-41CA-84E0-A2F4DC6261F6}" destId="{E89F2BB8-701D-416A-B35C-14C898775DE1}" srcOrd="0" destOrd="0" presId="urn:microsoft.com/office/officeart/2005/8/layout/orgChart1"/>
    <dgm:cxn modelId="{A6D12666-5029-41B8-A98F-7E0DAA9BC6E5}" srcId="{D98F9CF1-1DD2-4A5A-8F30-FD44E1FB57FA}" destId="{0820321B-978F-498F-A028-59537D9DD4BE}" srcOrd="0" destOrd="0" parTransId="{F0776D9A-E9F2-4591-B506-16A423B7B5DF}" sibTransId="{87041FFA-E1E9-4DE3-8A62-DC8B6FD9CB46}"/>
    <dgm:cxn modelId="{9AE1B650-3FBC-43F1-BBEE-A0E27078C543}" type="presOf" srcId="{21393CB4-C519-4EDC-8902-940757877921}" destId="{0A9DDE8C-37D6-4DBE-9E24-D30A956DD205}" srcOrd="0" destOrd="0" presId="urn:microsoft.com/office/officeart/2005/8/layout/orgChart1"/>
    <dgm:cxn modelId="{CB8E88BC-32C2-4058-BA87-6D3091A2DC36}" type="presOf" srcId="{21393CB4-C519-4EDC-8902-940757877921}" destId="{1DF17B83-ACE4-431D-B677-667E72F7383D}" srcOrd="1" destOrd="0" presId="urn:microsoft.com/office/officeart/2005/8/layout/orgChart1"/>
    <dgm:cxn modelId="{016D6F3A-7E5C-448C-A6DE-985100A5377D}" type="presOf" srcId="{CAA5870B-0A8A-4D91-961A-269724EB8E82}" destId="{34931806-782F-4A97-B583-F61B36FC8CEA}" srcOrd="0" destOrd="0" presId="urn:microsoft.com/office/officeart/2005/8/layout/orgChart1"/>
    <dgm:cxn modelId="{85DDC537-F219-4F2D-A726-FE50ADC0E0B3}" type="presOf" srcId="{0820321B-978F-498F-A028-59537D9DD4BE}" destId="{F37926EE-F7BF-4566-94EB-02595AB77826}" srcOrd="1" destOrd="0" presId="urn:microsoft.com/office/officeart/2005/8/layout/orgChart1"/>
    <dgm:cxn modelId="{8766888A-9570-4E06-B804-2FE3697E11B5}" srcId="{21393CB4-C519-4EDC-8902-940757877921}" destId="{9B3FE8C0-A088-4903-9D6A-46111A7210AF}" srcOrd="1" destOrd="0" parTransId="{8953807D-3E26-4153-9C24-02175BA5F1F5}" sibTransId="{EEEB13B8-52DD-40A5-8D5E-9F61DCAB24E6}"/>
    <dgm:cxn modelId="{F7F46D37-ED3B-472C-830E-E8C905E73224}" type="presOf" srcId="{26BEF809-B173-42E2-8766-86C3F17435DC}" destId="{9A8FA3BE-7B5C-4531-A0DA-8CBE7EBF4811}" srcOrd="1" destOrd="0" presId="urn:microsoft.com/office/officeart/2005/8/layout/orgChart1"/>
    <dgm:cxn modelId="{DFF81755-00C4-4AB0-BF27-5188F3E08FD5}" type="presOf" srcId="{8953807D-3E26-4153-9C24-02175BA5F1F5}" destId="{DC688DC4-EE38-4D2A-8A21-CF989E85CFDC}" srcOrd="0" destOrd="0" presId="urn:microsoft.com/office/officeart/2005/8/layout/orgChart1"/>
    <dgm:cxn modelId="{4DEB50D7-AA29-4B8C-BA36-41EE3B4694A1}" type="presOf" srcId="{855FF5C3-CFD3-4806-A667-410742BE86C8}" destId="{709F46D6-65B0-45BD-8D3A-4908607A8EB1}" srcOrd="0" destOrd="0" presId="urn:microsoft.com/office/officeart/2005/8/layout/orgChart1"/>
    <dgm:cxn modelId="{826E599E-1EEB-43E7-A829-CD976CDD9E13}" type="presOf" srcId="{38764D0E-75E4-41E2-AFC2-41EA52A5CA9B}" destId="{5A9CBFE5-9921-4419-8C28-FD864E59D6D5}" srcOrd="1" destOrd="0" presId="urn:microsoft.com/office/officeart/2005/8/layout/orgChart1"/>
    <dgm:cxn modelId="{C0CA38F6-C9EA-46AA-8980-50695BE61B5A}" type="presOf" srcId="{26BEF809-B173-42E2-8766-86C3F17435DC}" destId="{9E61FDB3-9906-4F27-B89F-AA5186F38F91}" srcOrd="0" destOrd="0" presId="urn:microsoft.com/office/officeart/2005/8/layout/orgChart1"/>
    <dgm:cxn modelId="{9A21C57E-C2F3-42B3-AE85-EA73FECA48F8}" type="presOf" srcId="{5227CC1C-B504-473E-BC01-AF8D8AC5458D}" destId="{A5506317-4CA9-47A9-9E0F-C3D435B9964D}" srcOrd="0" destOrd="0" presId="urn:microsoft.com/office/officeart/2005/8/layout/orgChart1"/>
    <dgm:cxn modelId="{66E86746-D46E-4942-B07A-0EDE149E9C9E}" type="presOf" srcId="{C6016578-3A21-44E8-B435-0FBCCCB128EC}" destId="{8A0FAF65-1AC7-475F-B290-C878DB3B6C04}" srcOrd="0" destOrd="0" presId="urn:microsoft.com/office/officeart/2005/8/layout/orgChart1"/>
    <dgm:cxn modelId="{7F60038B-4970-497C-978D-06943998BB65}" type="presOf" srcId="{D98F9CF1-1DD2-4A5A-8F30-FD44E1FB57FA}" destId="{1D4B7423-8DED-4B3E-8C9B-1013C1202CEF}" srcOrd="0" destOrd="0" presId="urn:microsoft.com/office/officeart/2005/8/layout/orgChart1"/>
    <dgm:cxn modelId="{93B7E229-7F8F-446E-A738-A9EF1E52C562}" type="presOf" srcId="{CAA5870B-0A8A-4D91-961A-269724EB8E82}" destId="{8A94B3FB-F748-431E-991A-37060E4BD9E5}" srcOrd="1" destOrd="0" presId="urn:microsoft.com/office/officeart/2005/8/layout/orgChart1"/>
    <dgm:cxn modelId="{AE685045-EBEB-4298-B010-73136FB7AF48}" type="presOf" srcId="{4F702BFF-CD10-4E92-9DF1-A0517673039A}" destId="{11155FFD-F8BB-4964-8A02-9A4350D282CB}" srcOrd="0" destOrd="0" presId="urn:microsoft.com/office/officeart/2005/8/layout/orgChart1"/>
    <dgm:cxn modelId="{21576961-24DF-4903-BDBA-803FEB292737}" type="presOf" srcId="{C9B789B0-5E6E-438E-B4DA-610361D01ECE}" destId="{45D96CDC-2BBB-4CAC-88DD-C68E02A94D97}" srcOrd="0" destOrd="0" presId="urn:microsoft.com/office/officeart/2005/8/layout/orgChart1"/>
    <dgm:cxn modelId="{75BDDBBD-1C4B-438C-88C8-C338A02EF5D2}" type="presOf" srcId="{9B3FE8C0-A088-4903-9D6A-46111A7210AF}" destId="{0512E5C2-9AF4-4A18-9355-B5974C1086BD}" srcOrd="0" destOrd="0" presId="urn:microsoft.com/office/officeart/2005/8/layout/orgChart1"/>
    <dgm:cxn modelId="{C1E2F127-7C99-4653-B98C-70FB34547684}" srcId="{CAA5870B-0A8A-4D91-961A-269724EB8E82}" destId="{5227CC1C-B504-473E-BC01-AF8D8AC5458D}" srcOrd="1" destOrd="0" parTransId="{855FF5C3-CFD3-4806-A667-410742BE86C8}" sibTransId="{B0FAB0E9-F0E2-4D67-B502-A863DB36DE3C}"/>
    <dgm:cxn modelId="{FFAE81E4-3895-493B-B973-A9E83788A267}" type="presOf" srcId="{5227CC1C-B504-473E-BC01-AF8D8AC5458D}" destId="{6FC68837-92AC-4D4C-ABAC-1353C8C38B5D}" srcOrd="1" destOrd="0" presId="urn:microsoft.com/office/officeart/2005/8/layout/orgChart1"/>
    <dgm:cxn modelId="{01A5AC5D-D603-4DF0-A275-F4393D051D96}" type="presOf" srcId="{B5F7F284-BA88-4DD7-9368-6FEF71E47204}" destId="{15EA75E5-D00D-43E7-800D-DD83090B486D}" srcOrd="0" destOrd="0" presId="urn:microsoft.com/office/officeart/2005/8/layout/orgChart1"/>
    <dgm:cxn modelId="{1C272D4D-DB35-4F1A-972A-F610C848F9CF}" srcId="{CAA5870B-0A8A-4D91-961A-269724EB8E82}" destId="{38764D0E-75E4-41E2-AFC2-41EA52A5CA9B}" srcOrd="0" destOrd="0" parTransId="{B8BE64DF-1D64-498D-B7C5-6D8EBBCE07E2}" sibTransId="{930C3D3D-6A1A-4078-95EC-C4D444EDC9C4}"/>
    <dgm:cxn modelId="{CB0FE203-55A0-41B6-B92E-35390ABB9B7E}" srcId="{21393CB4-C519-4EDC-8902-940757877921}" destId="{B5F7F284-BA88-4DD7-9368-6FEF71E47204}" srcOrd="2" destOrd="0" parTransId="{4F702BFF-CD10-4E92-9DF1-A0517673039A}" sibTransId="{C8BC0D69-56F5-4AB7-AFBD-6762EFE1E418}"/>
    <dgm:cxn modelId="{908FFE67-23B8-456C-B4D1-65F021806A5F}" srcId="{21393CB4-C519-4EDC-8902-940757877921}" destId="{26BEF809-B173-42E2-8766-86C3F17435DC}" srcOrd="0" destOrd="0" parTransId="{EF8A9304-3D26-41CA-84E0-A2F4DC6261F6}" sibTransId="{DAFE5C9F-CE35-4A5B-B29E-A26C76ADFC85}"/>
    <dgm:cxn modelId="{843B73FE-48BF-4298-82BB-EEECEFEDEF87}" type="presOf" srcId="{38764D0E-75E4-41E2-AFC2-41EA52A5CA9B}" destId="{6A0EE831-0D07-4883-A770-29500FA8F6B0}" srcOrd="0" destOrd="0" presId="urn:microsoft.com/office/officeart/2005/8/layout/orgChart1"/>
    <dgm:cxn modelId="{83AD6F32-AC4F-4EBA-8B46-E835D3CA413E}" srcId="{0820321B-978F-498F-A028-59537D9DD4BE}" destId="{CAA5870B-0A8A-4D91-961A-269724EB8E82}" srcOrd="1" destOrd="0" parTransId="{C9B789B0-5E6E-438E-B4DA-610361D01ECE}" sibTransId="{652C6209-C942-481A-8BD7-9A428E60EE44}"/>
    <dgm:cxn modelId="{374FB4AB-3149-4E60-A459-8F6B2D37B939}" type="presOf" srcId="{9B3FE8C0-A088-4903-9D6A-46111A7210AF}" destId="{AE523A51-6FF5-4D87-AD3F-EDE1C315EF2D}" srcOrd="1" destOrd="0" presId="urn:microsoft.com/office/officeart/2005/8/layout/orgChart1"/>
    <dgm:cxn modelId="{FA4546E6-01AF-4865-A860-03E7396163E6}" type="presOf" srcId="{B8BE64DF-1D64-498D-B7C5-6D8EBBCE07E2}" destId="{89EE6C57-CE59-4071-92B3-16AF2429E91F}" srcOrd="0" destOrd="0" presId="urn:microsoft.com/office/officeart/2005/8/layout/orgChart1"/>
    <dgm:cxn modelId="{AF3518A0-62E2-48D1-834A-04164F0DCFAE}" type="presParOf" srcId="{1D4B7423-8DED-4B3E-8C9B-1013C1202CEF}" destId="{9CDF0411-88E8-4AE4-98A5-F618CB748039}" srcOrd="0" destOrd="0" presId="urn:microsoft.com/office/officeart/2005/8/layout/orgChart1"/>
    <dgm:cxn modelId="{77F0233C-3B6A-43AD-BDB6-515198DD6888}" type="presParOf" srcId="{9CDF0411-88E8-4AE4-98A5-F618CB748039}" destId="{E3C80682-D975-4963-8C3A-601E61AC92E9}" srcOrd="0" destOrd="0" presId="urn:microsoft.com/office/officeart/2005/8/layout/orgChart1"/>
    <dgm:cxn modelId="{73563669-505C-4601-92D3-1B9FABD0AF83}" type="presParOf" srcId="{E3C80682-D975-4963-8C3A-601E61AC92E9}" destId="{7C33929D-D5DC-4E21-8675-CF9575D2B04A}" srcOrd="0" destOrd="0" presId="urn:microsoft.com/office/officeart/2005/8/layout/orgChart1"/>
    <dgm:cxn modelId="{F726CDC5-CD6A-46C0-9552-1FE36DA62321}" type="presParOf" srcId="{E3C80682-D975-4963-8C3A-601E61AC92E9}" destId="{F37926EE-F7BF-4566-94EB-02595AB77826}" srcOrd="1" destOrd="0" presId="urn:microsoft.com/office/officeart/2005/8/layout/orgChart1"/>
    <dgm:cxn modelId="{AC2E600F-DAD8-4DFF-9C77-C5ADAA3BF65F}" type="presParOf" srcId="{9CDF0411-88E8-4AE4-98A5-F618CB748039}" destId="{C65E3CC1-CC27-459E-8ED5-FD5913B98D0D}" srcOrd="1" destOrd="0" presId="urn:microsoft.com/office/officeart/2005/8/layout/orgChart1"/>
    <dgm:cxn modelId="{890E19AC-65FC-4FBB-8360-077187E2E873}" type="presParOf" srcId="{C65E3CC1-CC27-459E-8ED5-FD5913B98D0D}" destId="{8A0FAF65-1AC7-475F-B290-C878DB3B6C04}" srcOrd="0" destOrd="0" presId="urn:microsoft.com/office/officeart/2005/8/layout/orgChart1"/>
    <dgm:cxn modelId="{E6983FDA-DA4F-470B-A906-F68F724511B1}" type="presParOf" srcId="{C65E3CC1-CC27-459E-8ED5-FD5913B98D0D}" destId="{96E21276-312C-42F6-BA36-9AC6FE911580}" srcOrd="1" destOrd="0" presId="urn:microsoft.com/office/officeart/2005/8/layout/orgChart1"/>
    <dgm:cxn modelId="{FAF2911D-3849-4468-B2D5-71FDC9E27234}" type="presParOf" srcId="{96E21276-312C-42F6-BA36-9AC6FE911580}" destId="{D22ED0B4-A4F0-47CF-82B6-6241A760902C}" srcOrd="0" destOrd="0" presId="urn:microsoft.com/office/officeart/2005/8/layout/orgChart1"/>
    <dgm:cxn modelId="{F29FDFD9-B4D1-47E6-B554-7C0A8313169E}" type="presParOf" srcId="{D22ED0B4-A4F0-47CF-82B6-6241A760902C}" destId="{0A9DDE8C-37D6-4DBE-9E24-D30A956DD205}" srcOrd="0" destOrd="0" presId="urn:microsoft.com/office/officeart/2005/8/layout/orgChart1"/>
    <dgm:cxn modelId="{9D875795-7632-412D-9310-06841D086C4F}" type="presParOf" srcId="{D22ED0B4-A4F0-47CF-82B6-6241A760902C}" destId="{1DF17B83-ACE4-431D-B677-667E72F7383D}" srcOrd="1" destOrd="0" presId="urn:microsoft.com/office/officeart/2005/8/layout/orgChart1"/>
    <dgm:cxn modelId="{131EAB67-5B9D-4C37-B6EC-057432258F07}" type="presParOf" srcId="{96E21276-312C-42F6-BA36-9AC6FE911580}" destId="{3869136E-CAE0-4977-8F46-04F3E8ADFB07}" srcOrd="1" destOrd="0" presId="urn:microsoft.com/office/officeart/2005/8/layout/orgChart1"/>
    <dgm:cxn modelId="{21DDC264-49BF-4BDD-8744-F5E4C1B62E60}" type="presParOf" srcId="{96E21276-312C-42F6-BA36-9AC6FE911580}" destId="{235798AD-DF77-4F39-9ED6-8BAB126019AF}" srcOrd="2" destOrd="0" presId="urn:microsoft.com/office/officeart/2005/8/layout/orgChart1"/>
    <dgm:cxn modelId="{12180CBF-6120-4355-89BB-736359C62F09}" type="presParOf" srcId="{235798AD-DF77-4F39-9ED6-8BAB126019AF}" destId="{E89F2BB8-701D-416A-B35C-14C898775DE1}" srcOrd="0" destOrd="0" presId="urn:microsoft.com/office/officeart/2005/8/layout/orgChart1"/>
    <dgm:cxn modelId="{0546E562-F029-44BA-896B-3E0CBFD315D7}" type="presParOf" srcId="{235798AD-DF77-4F39-9ED6-8BAB126019AF}" destId="{45B7C274-E83C-44D2-9EDC-63AF69BDDD73}" srcOrd="1" destOrd="0" presId="urn:microsoft.com/office/officeart/2005/8/layout/orgChart1"/>
    <dgm:cxn modelId="{97CDE75A-FB26-472E-99E5-14B5151AABD8}" type="presParOf" srcId="{45B7C274-E83C-44D2-9EDC-63AF69BDDD73}" destId="{91D867FE-A6DF-48E4-B282-96CD2CDFE24B}" srcOrd="0" destOrd="0" presId="urn:microsoft.com/office/officeart/2005/8/layout/orgChart1"/>
    <dgm:cxn modelId="{9BCC24E3-2CF3-4029-8FA2-29C53C880F58}" type="presParOf" srcId="{91D867FE-A6DF-48E4-B282-96CD2CDFE24B}" destId="{9E61FDB3-9906-4F27-B89F-AA5186F38F91}" srcOrd="0" destOrd="0" presId="urn:microsoft.com/office/officeart/2005/8/layout/orgChart1"/>
    <dgm:cxn modelId="{D82E89F3-F7DD-43C6-9A91-3AE8ECFDF27B}" type="presParOf" srcId="{91D867FE-A6DF-48E4-B282-96CD2CDFE24B}" destId="{9A8FA3BE-7B5C-4531-A0DA-8CBE7EBF4811}" srcOrd="1" destOrd="0" presId="urn:microsoft.com/office/officeart/2005/8/layout/orgChart1"/>
    <dgm:cxn modelId="{8194168C-2318-4425-99C4-15B230B314E7}" type="presParOf" srcId="{45B7C274-E83C-44D2-9EDC-63AF69BDDD73}" destId="{E5CF9CA7-6DC0-4BFB-8310-92D010477829}" srcOrd="1" destOrd="0" presId="urn:microsoft.com/office/officeart/2005/8/layout/orgChart1"/>
    <dgm:cxn modelId="{848475BD-BCC8-434C-BFBB-D7B57D1058FA}" type="presParOf" srcId="{45B7C274-E83C-44D2-9EDC-63AF69BDDD73}" destId="{D233369C-E750-4A8F-BD81-F473F15B181E}" srcOrd="2" destOrd="0" presId="urn:microsoft.com/office/officeart/2005/8/layout/orgChart1"/>
    <dgm:cxn modelId="{D9EDB410-9308-4D2E-8A68-2C44FD016DF0}" type="presParOf" srcId="{235798AD-DF77-4F39-9ED6-8BAB126019AF}" destId="{DC688DC4-EE38-4D2A-8A21-CF989E85CFDC}" srcOrd="2" destOrd="0" presId="urn:microsoft.com/office/officeart/2005/8/layout/orgChart1"/>
    <dgm:cxn modelId="{D9131284-50A6-472F-8DBE-8AF3742277DD}" type="presParOf" srcId="{235798AD-DF77-4F39-9ED6-8BAB126019AF}" destId="{69425BC9-85CB-405C-8A00-6E48CD5C1310}" srcOrd="3" destOrd="0" presId="urn:microsoft.com/office/officeart/2005/8/layout/orgChart1"/>
    <dgm:cxn modelId="{06E1298B-5599-43C6-B50F-79FF424EA587}" type="presParOf" srcId="{69425BC9-85CB-405C-8A00-6E48CD5C1310}" destId="{9FF30796-949D-4E45-92F7-4A36D92F05FC}" srcOrd="0" destOrd="0" presId="urn:microsoft.com/office/officeart/2005/8/layout/orgChart1"/>
    <dgm:cxn modelId="{3B080B43-3665-45FC-9315-3E0EE5FC5984}" type="presParOf" srcId="{9FF30796-949D-4E45-92F7-4A36D92F05FC}" destId="{0512E5C2-9AF4-4A18-9355-B5974C1086BD}" srcOrd="0" destOrd="0" presId="urn:microsoft.com/office/officeart/2005/8/layout/orgChart1"/>
    <dgm:cxn modelId="{EB0314C5-8D1E-4E32-83B0-38721A04B57C}" type="presParOf" srcId="{9FF30796-949D-4E45-92F7-4A36D92F05FC}" destId="{AE523A51-6FF5-4D87-AD3F-EDE1C315EF2D}" srcOrd="1" destOrd="0" presId="urn:microsoft.com/office/officeart/2005/8/layout/orgChart1"/>
    <dgm:cxn modelId="{3A03A790-84B5-475B-9CFA-5550F206262E}" type="presParOf" srcId="{69425BC9-85CB-405C-8A00-6E48CD5C1310}" destId="{5A518A7F-FF5B-45CF-97CB-24CC3E7D7590}" srcOrd="1" destOrd="0" presId="urn:microsoft.com/office/officeart/2005/8/layout/orgChart1"/>
    <dgm:cxn modelId="{D2235948-F8C1-4511-AD5D-B030A1FF9E70}" type="presParOf" srcId="{69425BC9-85CB-405C-8A00-6E48CD5C1310}" destId="{E6E53C6B-42A6-47A5-9B30-FAE7825A7E02}" srcOrd="2" destOrd="0" presId="urn:microsoft.com/office/officeart/2005/8/layout/orgChart1"/>
    <dgm:cxn modelId="{ADFA5352-BE07-4CF0-AEF5-55D39FD56221}" type="presParOf" srcId="{235798AD-DF77-4F39-9ED6-8BAB126019AF}" destId="{11155FFD-F8BB-4964-8A02-9A4350D282CB}" srcOrd="4" destOrd="0" presId="urn:microsoft.com/office/officeart/2005/8/layout/orgChart1"/>
    <dgm:cxn modelId="{0DD0BDCD-3CE2-4D14-AC9C-344A832234A7}" type="presParOf" srcId="{235798AD-DF77-4F39-9ED6-8BAB126019AF}" destId="{9A38B82B-A206-4B03-B5FA-72DEF73FCEC2}" srcOrd="5" destOrd="0" presId="urn:microsoft.com/office/officeart/2005/8/layout/orgChart1"/>
    <dgm:cxn modelId="{AB527425-B865-4726-9BEA-8183175CB654}" type="presParOf" srcId="{9A38B82B-A206-4B03-B5FA-72DEF73FCEC2}" destId="{5CFD11A0-3D9B-4283-B724-2B089A2F9EC8}" srcOrd="0" destOrd="0" presId="urn:microsoft.com/office/officeart/2005/8/layout/orgChart1"/>
    <dgm:cxn modelId="{219B3B75-7216-4928-9F15-669C1B275472}" type="presParOf" srcId="{5CFD11A0-3D9B-4283-B724-2B089A2F9EC8}" destId="{15EA75E5-D00D-43E7-800D-DD83090B486D}" srcOrd="0" destOrd="0" presId="urn:microsoft.com/office/officeart/2005/8/layout/orgChart1"/>
    <dgm:cxn modelId="{FE67E906-C9F8-4713-A704-00C8B9ECA24C}" type="presParOf" srcId="{5CFD11A0-3D9B-4283-B724-2B089A2F9EC8}" destId="{4943BA7E-1DE1-438A-8D47-015CA7F7BBBD}" srcOrd="1" destOrd="0" presId="urn:microsoft.com/office/officeart/2005/8/layout/orgChart1"/>
    <dgm:cxn modelId="{AEA0E18F-B852-40AE-AC7C-0BAB341CB262}" type="presParOf" srcId="{9A38B82B-A206-4B03-B5FA-72DEF73FCEC2}" destId="{8B5CE90E-BEE3-4955-864E-2F0B7BEBEC4D}" srcOrd="1" destOrd="0" presId="urn:microsoft.com/office/officeart/2005/8/layout/orgChart1"/>
    <dgm:cxn modelId="{FA087B99-81ED-4A7E-ACFD-690DB26F8E81}" type="presParOf" srcId="{9A38B82B-A206-4B03-B5FA-72DEF73FCEC2}" destId="{1297F62E-14AB-4C69-9049-6B0BB64921B0}" srcOrd="2" destOrd="0" presId="urn:microsoft.com/office/officeart/2005/8/layout/orgChart1"/>
    <dgm:cxn modelId="{F663445E-3A88-469A-95E2-6A44C9036821}" type="presParOf" srcId="{C65E3CC1-CC27-459E-8ED5-FD5913B98D0D}" destId="{45D96CDC-2BBB-4CAC-88DD-C68E02A94D97}" srcOrd="2" destOrd="0" presId="urn:microsoft.com/office/officeart/2005/8/layout/orgChart1"/>
    <dgm:cxn modelId="{D61C8D43-AD94-4015-BB20-B8F9875185ED}" type="presParOf" srcId="{C65E3CC1-CC27-459E-8ED5-FD5913B98D0D}" destId="{0760E2C3-F448-48AA-8261-7624B893C68D}" srcOrd="3" destOrd="0" presId="urn:microsoft.com/office/officeart/2005/8/layout/orgChart1"/>
    <dgm:cxn modelId="{2F3EA188-C96E-4CBE-8EA5-F8E1D124993B}" type="presParOf" srcId="{0760E2C3-F448-48AA-8261-7624B893C68D}" destId="{A445C41B-1A30-4A1B-96CB-4E11213AD4C2}" srcOrd="0" destOrd="0" presId="urn:microsoft.com/office/officeart/2005/8/layout/orgChart1"/>
    <dgm:cxn modelId="{8E739001-9A98-41C1-8D39-E902DF5E60A1}" type="presParOf" srcId="{A445C41B-1A30-4A1B-96CB-4E11213AD4C2}" destId="{34931806-782F-4A97-B583-F61B36FC8CEA}" srcOrd="0" destOrd="0" presId="urn:microsoft.com/office/officeart/2005/8/layout/orgChart1"/>
    <dgm:cxn modelId="{4D9A1335-B9D1-4168-8CC2-DE8613A63010}" type="presParOf" srcId="{A445C41B-1A30-4A1B-96CB-4E11213AD4C2}" destId="{8A94B3FB-F748-431E-991A-37060E4BD9E5}" srcOrd="1" destOrd="0" presId="urn:microsoft.com/office/officeart/2005/8/layout/orgChart1"/>
    <dgm:cxn modelId="{29B2AA63-974C-4062-97F5-85A99B0A4607}" type="presParOf" srcId="{0760E2C3-F448-48AA-8261-7624B893C68D}" destId="{8D6FC538-8068-4CA2-8DE2-A2123F3A8F57}" srcOrd="1" destOrd="0" presId="urn:microsoft.com/office/officeart/2005/8/layout/orgChart1"/>
    <dgm:cxn modelId="{79A1DE61-2F54-470B-BCF5-D7DF7A4C2680}" type="presParOf" srcId="{0760E2C3-F448-48AA-8261-7624B893C68D}" destId="{54AC75B5-A236-4985-A615-1B0FDD6F38F0}" srcOrd="2" destOrd="0" presId="urn:microsoft.com/office/officeart/2005/8/layout/orgChart1"/>
    <dgm:cxn modelId="{49C53A40-4514-4B61-8404-2D077E8CBC0C}" type="presParOf" srcId="{54AC75B5-A236-4985-A615-1B0FDD6F38F0}" destId="{89EE6C57-CE59-4071-92B3-16AF2429E91F}" srcOrd="0" destOrd="0" presId="urn:microsoft.com/office/officeart/2005/8/layout/orgChart1"/>
    <dgm:cxn modelId="{F8CE6EDC-5A1E-4A10-A5EA-0AB7A0E180B2}" type="presParOf" srcId="{54AC75B5-A236-4985-A615-1B0FDD6F38F0}" destId="{AA815F62-967F-4241-8A42-9D855A3EFCC8}" srcOrd="1" destOrd="0" presId="urn:microsoft.com/office/officeart/2005/8/layout/orgChart1"/>
    <dgm:cxn modelId="{777FFA55-BD71-468F-AF0B-E8B320ADEF27}" type="presParOf" srcId="{AA815F62-967F-4241-8A42-9D855A3EFCC8}" destId="{F5D11B3E-50D3-426A-BAB4-65AB13A21E76}" srcOrd="0" destOrd="0" presId="urn:microsoft.com/office/officeart/2005/8/layout/orgChart1"/>
    <dgm:cxn modelId="{8B2C13AF-2558-48CD-8594-96E3A1587A2D}" type="presParOf" srcId="{F5D11B3E-50D3-426A-BAB4-65AB13A21E76}" destId="{6A0EE831-0D07-4883-A770-29500FA8F6B0}" srcOrd="0" destOrd="0" presId="urn:microsoft.com/office/officeart/2005/8/layout/orgChart1"/>
    <dgm:cxn modelId="{4679E64E-0C0E-42CF-82FF-9FB82FCF44AD}" type="presParOf" srcId="{F5D11B3E-50D3-426A-BAB4-65AB13A21E76}" destId="{5A9CBFE5-9921-4419-8C28-FD864E59D6D5}" srcOrd="1" destOrd="0" presId="urn:microsoft.com/office/officeart/2005/8/layout/orgChart1"/>
    <dgm:cxn modelId="{8A015152-7364-48E0-827E-F7727404EA45}" type="presParOf" srcId="{AA815F62-967F-4241-8A42-9D855A3EFCC8}" destId="{484B131C-6383-4AEC-97EC-7AAB57ED15A5}" srcOrd="1" destOrd="0" presId="urn:microsoft.com/office/officeart/2005/8/layout/orgChart1"/>
    <dgm:cxn modelId="{CE3A1CF4-5290-482D-9616-A41706F5B943}" type="presParOf" srcId="{AA815F62-967F-4241-8A42-9D855A3EFCC8}" destId="{B7E69F77-1DDB-4C33-9C7C-15A067613082}" srcOrd="2" destOrd="0" presId="urn:microsoft.com/office/officeart/2005/8/layout/orgChart1"/>
    <dgm:cxn modelId="{85021005-1E52-4BB1-8204-D666F107A40F}" type="presParOf" srcId="{54AC75B5-A236-4985-A615-1B0FDD6F38F0}" destId="{709F46D6-65B0-45BD-8D3A-4908607A8EB1}" srcOrd="2" destOrd="0" presId="urn:microsoft.com/office/officeart/2005/8/layout/orgChart1"/>
    <dgm:cxn modelId="{408887AD-C25B-462E-B772-D2B56A711B62}" type="presParOf" srcId="{54AC75B5-A236-4985-A615-1B0FDD6F38F0}" destId="{4595DABF-D4CF-4D27-8837-4596BEDD4F99}" srcOrd="3" destOrd="0" presId="urn:microsoft.com/office/officeart/2005/8/layout/orgChart1"/>
    <dgm:cxn modelId="{8D88E3A2-61F6-4181-839A-D08E3129F10F}" type="presParOf" srcId="{4595DABF-D4CF-4D27-8837-4596BEDD4F99}" destId="{3215524D-D9D8-4BC3-BA8D-908A5F2273C4}" srcOrd="0" destOrd="0" presId="urn:microsoft.com/office/officeart/2005/8/layout/orgChart1"/>
    <dgm:cxn modelId="{0B240A60-4AA9-4320-9C01-D00C9A8B9FD5}" type="presParOf" srcId="{3215524D-D9D8-4BC3-BA8D-908A5F2273C4}" destId="{A5506317-4CA9-47A9-9E0F-C3D435B9964D}" srcOrd="0" destOrd="0" presId="urn:microsoft.com/office/officeart/2005/8/layout/orgChart1"/>
    <dgm:cxn modelId="{3580BD9F-0690-4504-8C91-4BE35BDE01A2}" type="presParOf" srcId="{3215524D-D9D8-4BC3-BA8D-908A5F2273C4}" destId="{6FC68837-92AC-4D4C-ABAC-1353C8C38B5D}" srcOrd="1" destOrd="0" presId="urn:microsoft.com/office/officeart/2005/8/layout/orgChart1"/>
    <dgm:cxn modelId="{5445116E-CCC1-4048-B6F4-7E297A08D382}" type="presParOf" srcId="{4595DABF-D4CF-4D27-8837-4596BEDD4F99}" destId="{27312252-B6C3-483E-9C37-C32FACA6A811}" srcOrd="1" destOrd="0" presId="urn:microsoft.com/office/officeart/2005/8/layout/orgChart1"/>
    <dgm:cxn modelId="{D0632AD8-B334-4E25-8427-B2CD14C4D067}" type="presParOf" srcId="{4595DABF-D4CF-4D27-8837-4596BEDD4F99}" destId="{5226B234-1F28-49C1-B6C0-09FC6182518A}" srcOrd="2" destOrd="0" presId="urn:microsoft.com/office/officeart/2005/8/layout/orgChart1"/>
    <dgm:cxn modelId="{473AD96B-D219-442B-92E0-615C05F7383D}" type="presParOf" srcId="{9CDF0411-88E8-4AE4-98A5-F618CB748039}" destId="{8DF70513-E866-4831-B23F-5929984074B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78031E-F5A6-4C16-8289-3C798F2AD87A}" type="doc">
      <dgm:prSet loTypeId="urn:microsoft.com/office/officeart/2005/8/layout/orgChart1" loCatId="hierarchy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A95271EC-5D1E-4EBD-994E-49BCCC703305}">
      <dgm:prSet phldrT="[Текст]" custT="1"/>
      <dgm:spPr>
        <a:solidFill>
          <a:srgbClr val="962E34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sz="1400" dirty="0" smtClean="0"/>
            <a:t>Формы контроля</a:t>
          </a:r>
          <a:endParaRPr lang="ru-RU" sz="1400" dirty="0"/>
        </a:p>
      </dgm:t>
    </dgm:pt>
    <dgm:pt modelId="{7A7C0534-658B-4F27-AC35-62F0634F8E6A}" type="parTrans" cxnId="{AA6CCB58-264D-45B4-8741-444E019B9393}">
      <dgm:prSet/>
      <dgm:spPr/>
      <dgm:t>
        <a:bodyPr/>
        <a:lstStyle/>
        <a:p>
          <a:endParaRPr lang="ru-RU"/>
        </a:p>
      </dgm:t>
    </dgm:pt>
    <dgm:pt modelId="{2A791D75-255E-4B57-837F-1F28C0A958D6}" type="sibTrans" cxnId="{AA6CCB58-264D-45B4-8741-444E019B9393}">
      <dgm:prSet/>
      <dgm:spPr/>
      <dgm:t>
        <a:bodyPr/>
        <a:lstStyle/>
        <a:p>
          <a:endParaRPr lang="ru-RU"/>
        </a:p>
      </dgm:t>
    </dgm:pt>
    <dgm:pt modelId="{21C43041-7752-482A-85E7-793B9A00D679}">
      <dgm:prSet phldrT="[Текст]" custT="1"/>
      <dgm:spPr>
        <a:solidFill>
          <a:schemeClr val="bg1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Рассмотрение отчетов </a:t>
          </a:r>
          <a:r>
            <a:rPr lang="ru-RU" sz="1400" dirty="0" smtClean="0">
              <a:solidFill>
                <a:schemeClr val="tx1"/>
              </a:solidFill>
            </a:rPr>
            <a:t>по</a:t>
          </a:r>
          <a:r>
            <a:rPr lang="en-GB" sz="1400" dirty="0" smtClean="0">
              <a:solidFill>
                <a:schemeClr val="tx1"/>
              </a:solidFill>
            </a:rPr>
            <a:t> </a:t>
          </a:r>
          <a:r>
            <a:rPr lang="ru-RU" sz="1400" dirty="0" smtClean="0">
              <a:solidFill>
                <a:schemeClr val="tx1"/>
              </a:solidFill>
            </a:rPr>
            <a:t>результатам деятельности подконтрольных объектов </a:t>
          </a:r>
          <a:endParaRPr lang="ru-RU" sz="1400" dirty="0">
            <a:solidFill>
              <a:schemeClr val="tx1"/>
            </a:solidFill>
          </a:endParaRPr>
        </a:p>
      </dgm:t>
    </dgm:pt>
    <dgm:pt modelId="{9BD203F1-2F1E-468D-92AE-C86F105DCA50}" type="parTrans" cxnId="{84827423-1761-46F6-A63A-9B51823B1413}">
      <dgm:prSet/>
      <dgm:spPr>
        <a:ln w="19050">
          <a:solidFill>
            <a:srgbClr val="962E34"/>
          </a:solidFill>
        </a:ln>
      </dgm:spPr>
      <dgm:t>
        <a:bodyPr/>
        <a:lstStyle/>
        <a:p>
          <a:endParaRPr lang="ru-RU"/>
        </a:p>
      </dgm:t>
    </dgm:pt>
    <dgm:pt modelId="{0B5E1ACB-AD29-4BB2-9F03-61C1FFB3AB9B}" type="sibTrans" cxnId="{84827423-1761-46F6-A63A-9B51823B1413}">
      <dgm:prSet/>
      <dgm:spPr/>
      <dgm:t>
        <a:bodyPr/>
        <a:lstStyle/>
        <a:p>
          <a:endParaRPr lang="ru-RU"/>
        </a:p>
      </dgm:t>
    </dgm:pt>
    <dgm:pt modelId="{88C11472-83D3-43D5-A8A5-63CC5729BCC7}">
      <dgm:prSet phldrT="[Текст]" custT="1"/>
      <dgm:spPr>
        <a:solidFill>
          <a:schemeClr val="bg1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</a:rPr>
            <a:t>Целевые </a:t>
          </a:r>
          <a:r>
            <a:rPr lang="ru-RU" sz="1400" b="1" dirty="0" smtClean="0">
              <a:solidFill>
                <a:schemeClr val="tx1"/>
              </a:solidFill>
            </a:rPr>
            <a:t>контрольные проверки</a:t>
          </a:r>
          <a:r>
            <a:rPr lang="ru-RU" sz="1400" dirty="0" smtClean="0">
              <a:solidFill>
                <a:schemeClr val="tx1"/>
              </a:solidFill>
            </a:rPr>
            <a:t> по</a:t>
          </a:r>
          <a:r>
            <a:rPr lang="en-GB" sz="1400" dirty="0" smtClean="0">
              <a:solidFill>
                <a:schemeClr val="tx1"/>
              </a:solidFill>
            </a:rPr>
            <a:t> </a:t>
          </a:r>
          <a:r>
            <a:rPr lang="ru-RU" sz="1400" dirty="0" smtClean="0">
              <a:solidFill>
                <a:schemeClr val="tx1"/>
              </a:solidFill>
            </a:rPr>
            <a:t>отдельным жалобам, сообщениям СМИ </a:t>
          </a:r>
          <a:br>
            <a:rPr lang="ru-RU" sz="1400" dirty="0" smtClean="0">
              <a:solidFill>
                <a:schemeClr val="tx1"/>
              </a:solidFill>
            </a:rPr>
          </a:br>
          <a:r>
            <a:rPr lang="ru-RU" sz="1400" dirty="0" smtClean="0">
              <a:solidFill>
                <a:schemeClr val="tx1"/>
              </a:solidFill>
            </a:rPr>
            <a:t>и др.</a:t>
          </a:r>
          <a:endParaRPr lang="ru-RU" sz="1400" dirty="0">
            <a:solidFill>
              <a:schemeClr val="tx1"/>
            </a:solidFill>
          </a:endParaRPr>
        </a:p>
      </dgm:t>
    </dgm:pt>
    <dgm:pt modelId="{440271EA-E039-42A3-A99B-54E812681710}" type="parTrans" cxnId="{C2141280-78D0-47BE-8DFE-E3EFC5972952}">
      <dgm:prSet/>
      <dgm:spPr>
        <a:ln w="19050">
          <a:solidFill>
            <a:srgbClr val="962E34"/>
          </a:solidFill>
        </a:ln>
      </dgm:spPr>
      <dgm:t>
        <a:bodyPr/>
        <a:lstStyle/>
        <a:p>
          <a:endParaRPr lang="ru-RU"/>
        </a:p>
      </dgm:t>
    </dgm:pt>
    <dgm:pt modelId="{91D6B9C7-8508-4FBB-800B-2871FE380341}" type="sibTrans" cxnId="{C2141280-78D0-47BE-8DFE-E3EFC5972952}">
      <dgm:prSet/>
      <dgm:spPr/>
      <dgm:t>
        <a:bodyPr/>
        <a:lstStyle/>
        <a:p>
          <a:endParaRPr lang="ru-RU"/>
        </a:p>
      </dgm:t>
    </dgm:pt>
    <dgm:pt modelId="{240EF9D7-442C-4F7D-B9A8-BC55A2BDDF82}">
      <dgm:prSet phldrT="[Текст]" custT="1"/>
      <dgm:spPr>
        <a:solidFill>
          <a:schemeClr val="bg1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Ревизии</a:t>
          </a:r>
          <a:r>
            <a:rPr lang="ru-RU" sz="1400" dirty="0" smtClean="0">
              <a:solidFill>
                <a:schemeClr val="tx1"/>
              </a:solidFill>
            </a:rPr>
            <a:t> финансово-хозяйственной деятельности</a:t>
          </a:r>
          <a:endParaRPr lang="ru-RU" sz="1400" dirty="0">
            <a:solidFill>
              <a:schemeClr val="tx1"/>
            </a:solidFill>
          </a:endParaRPr>
        </a:p>
      </dgm:t>
    </dgm:pt>
    <dgm:pt modelId="{BC8A5F20-E9BE-4EF4-952A-A4EA43CCF09E}" type="parTrans" cxnId="{997BE568-4551-4BA0-9419-F8B7DCB38AD2}">
      <dgm:prSet/>
      <dgm:spPr>
        <a:ln w="19050">
          <a:solidFill>
            <a:srgbClr val="962E34"/>
          </a:solidFill>
        </a:ln>
      </dgm:spPr>
      <dgm:t>
        <a:bodyPr/>
        <a:lstStyle/>
        <a:p>
          <a:endParaRPr lang="ru-RU"/>
        </a:p>
      </dgm:t>
    </dgm:pt>
    <dgm:pt modelId="{DFD49D38-FB25-4964-83C1-64F862E053AE}" type="sibTrans" cxnId="{997BE568-4551-4BA0-9419-F8B7DCB38AD2}">
      <dgm:prSet/>
      <dgm:spPr/>
      <dgm:t>
        <a:bodyPr/>
        <a:lstStyle/>
        <a:p>
          <a:endParaRPr lang="ru-RU"/>
        </a:p>
      </dgm:t>
    </dgm:pt>
    <dgm:pt modelId="{032282E0-375F-42DD-9448-C258597B82AB}">
      <dgm:prSet phldrT="[Текст]" custT="1"/>
      <dgm:spPr>
        <a:solidFill>
          <a:schemeClr val="bg1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</a:rPr>
            <a:t>Целевое </a:t>
          </a:r>
          <a:r>
            <a:rPr lang="ru-RU" sz="1400" b="1" dirty="0" smtClean="0">
              <a:solidFill>
                <a:schemeClr val="tx1"/>
              </a:solidFill>
            </a:rPr>
            <a:t>инспектирование</a:t>
          </a:r>
          <a:r>
            <a:rPr lang="ru-RU" sz="1400" dirty="0" smtClean="0">
              <a:solidFill>
                <a:schemeClr val="tx1"/>
              </a:solidFill>
            </a:rPr>
            <a:t> деятельности подконтрольных организаций</a:t>
          </a:r>
          <a:endParaRPr lang="ru-RU" sz="1400" dirty="0">
            <a:solidFill>
              <a:schemeClr val="tx1"/>
            </a:solidFill>
          </a:endParaRPr>
        </a:p>
      </dgm:t>
    </dgm:pt>
    <dgm:pt modelId="{EBDA9D34-A01D-443D-9679-F27672547492}" type="parTrans" cxnId="{24A9DBEF-785E-43E2-A56A-4B086F438261}">
      <dgm:prSet/>
      <dgm:spPr>
        <a:ln w="19050">
          <a:solidFill>
            <a:srgbClr val="962E34"/>
          </a:solidFill>
        </a:ln>
      </dgm:spPr>
      <dgm:t>
        <a:bodyPr/>
        <a:lstStyle/>
        <a:p>
          <a:endParaRPr lang="ru-RU"/>
        </a:p>
      </dgm:t>
    </dgm:pt>
    <dgm:pt modelId="{C6F03ABD-A41D-499C-8258-58FADC3C6F5F}" type="sibTrans" cxnId="{24A9DBEF-785E-43E2-A56A-4B086F438261}">
      <dgm:prSet/>
      <dgm:spPr/>
      <dgm:t>
        <a:bodyPr/>
        <a:lstStyle/>
        <a:p>
          <a:endParaRPr lang="ru-RU"/>
        </a:p>
      </dgm:t>
    </dgm:pt>
    <dgm:pt modelId="{E0E984AA-5F53-417F-A817-118752B82534}" type="pres">
      <dgm:prSet presAssocID="{7078031E-F5A6-4C16-8289-3C798F2AD87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73859F7-E804-4814-85BA-E24A46CAC663}" type="pres">
      <dgm:prSet presAssocID="{A95271EC-5D1E-4EBD-994E-49BCCC703305}" presName="hierRoot1" presStyleCnt="0">
        <dgm:presLayoutVars>
          <dgm:hierBranch val="init"/>
        </dgm:presLayoutVars>
      </dgm:prSet>
      <dgm:spPr/>
    </dgm:pt>
    <dgm:pt modelId="{841B59C8-2C56-4BCE-B0E2-7B89C52EE54E}" type="pres">
      <dgm:prSet presAssocID="{A95271EC-5D1E-4EBD-994E-49BCCC703305}" presName="rootComposite1" presStyleCnt="0"/>
      <dgm:spPr/>
    </dgm:pt>
    <dgm:pt modelId="{83A74995-5D3F-43E8-A58B-CD84FC39236A}" type="pres">
      <dgm:prSet presAssocID="{A95271EC-5D1E-4EBD-994E-49BCCC703305}" presName="rootText1" presStyleLbl="node0" presStyleIdx="0" presStyleCnt="1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01059038-7F9E-43C2-A0EB-B28B372C8F3D}" type="pres">
      <dgm:prSet presAssocID="{A95271EC-5D1E-4EBD-994E-49BCCC70330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4FCF0629-2BED-4BCB-8611-A7EFF9D130B4}" type="pres">
      <dgm:prSet presAssocID="{A95271EC-5D1E-4EBD-994E-49BCCC703305}" presName="hierChild2" presStyleCnt="0"/>
      <dgm:spPr/>
    </dgm:pt>
    <dgm:pt modelId="{064C273C-0AE3-4361-A970-00B103ABA740}" type="pres">
      <dgm:prSet presAssocID="{9BD203F1-2F1E-468D-92AE-C86F105DCA50}" presName="Name37" presStyleLbl="parChTrans1D2" presStyleIdx="0" presStyleCnt="4"/>
      <dgm:spPr/>
      <dgm:t>
        <a:bodyPr/>
        <a:lstStyle/>
        <a:p>
          <a:endParaRPr lang="ru-RU"/>
        </a:p>
      </dgm:t>
    </dgm:pt>
    <dgm:pt modelId="{222A6AE4-7002-41DB-9E9A-8F69249882D1}" type="pres">
      <dgm:prSet presAssocID="{21C43041-7752-482A-85E7-793B9A00D679}" presName="hierRoot2" presStyleCnt="0">
        <dgm:presLayoutVars>
          <dgm:hierBranch val="init"/>
        </dgm:presLayoutVars>
      </dgm:prSet>
      <dgm:spPr/>
    </dgm:pt>
    <dgm:pt modelId="{EC25354F-A026-42FC-85EC-265F52BA7CE5}" type="pres">
      <dgm:prSet presAssocID="{21C43041-7752-482A-85E7-793B9A00D679}" presName="rootComposite" presStyleCnt="0"/>
      <dgm:spPr/>
    </dgm:pt>
    <dgm:pt modelId="{7EDF200A-7D29-43FC-9E12-EEBE94DD3F78}" type="pres">
      <dgm:prSet presAssocID="{21C43041-7752-482A-85E7-793B9A00D679}" presName="rootText" presStyleLbl="node2" presStyleIdx="0" presStyleCnt="4" custScaleY="17550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566B3B3C-C2FF-4CE2-8DC2-0C20520E3F44}" type="pres">
      <dgm:prSet presAssocID="{21C43041-7752-482A-85E7-793B9A00D679}" presName="rootConnector" presStyleLbl="node2" presStyleIdx="0" presStyleCnt="4"/>
      <dgm:spPr/>
      <dgm:t>
        <a:bodyPr/>
        <a:lstStyle/>
        <a:p>
          <a:endParaRPr lang="ru-RU"/>
        </a:p>
      </dgm:t>
    </dgm:pt>
    <dgm:pt modelId="{4F6A6C35-6A89-471B-8DCD-22906669C3B4}" type="pres">
      <dgm:prSet presAssocID="{21C43041-7752-482A-85E7-793B9A00D679}" presName="hierChild4" presStyleCnt="0"/>
      <dgm:spPr/>
    </dgm:pt>
    <dgm:pt modelId="{98AD6027-255D-45CF-9D71-29B481CE95C5}" type="pres">
      <dgm:prSet presAssocID="{21C43041-7752-482A-85E7-793B9A00D679}" presName="hierChild5" presStyleCnt="0"/>
      <dgm:spPr/>
    </dgm:pt>
    <dgm:pt modelId="{821212A2-4009-4341-A71C-E4FF4D1710A3}" type="pres">
      <dgm:prSet presAssocID="{440271EA-E039-42A3-A99B-54E812681710}" presName="Name37" presStyleLbl="parChTrans1D2" presStyleIdx="1" presStyleCnt="4"/>
      <dgm:spPr/>
      <dgm:t>
        <a:bodyPr/>
        <a:lstStyle/>
        <a:p>
          <a:endParaRPr lang="ru-RU"/>
        </a:p>
      </dgm:t>
    </dgm:pt>
    <dgm:pt modelId="{6707CA3F-A708-4A5F-A0E0-8AC0CEF8B1FD}" type="pres">
      <dgm:prSet presAssocID="{88C11472-83D3-43D5-A8A5-63CC5729BCC7}" presName="hierRoot2" presStyleCnt="0">
        <dgm:presLayoutVars>
          <dgm:hierBranch val="init"/>
        </dgm:presLayoutVars>
      </dgm:prSet>
      <dgm:spPr/>
    </dgm:pt>
    <dgm:pt modelId="{584E32A5-A357-4699-813E-87EFAC209E8F}" type="pres">
      <dgm:prSet presAssocID="{88C11472-83D3-43D5-A8A5-63CC5729BCC7}" presName="rootComposite" presStyleCnt="0"/>
      <dgm:spPr/>
    </dgm:pt>
    <dgm:pt modelId="{0300D5EF-FE51-4D16-85AA-6411A562B3A8}" type="pres">
      <dgm:prSet presAssocID="{88C11472-83D3-43D5-A8A5-63CC5729BCC7}" presName="rootText" presStyleLbl="node2" presStyleIdx="1" presStyleCnt="4" custScaleY="17550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D45662FC-BC68-4217-A118-A9811AFD36EA}" type="pres">
      <dgm:prSet presAssocID="{88C11472-83D3-43D5-A8A5-63CC5729BCC7}" presName="rootConnector" presStyleLbl="node2" presStyleIdx="1" presStyleCnt="4"/>
      <dgm:spPr/>
      <dgm:t>
        <a:bodyPr/>
        <a:lstStyle/>
        <a:p>
          <a:endParaRPr lang="ru-RU"/>
        </a:p>
      </dgm:t>
    </dgm:pt>
    <dgm:pt modelId="{7FE7F396-FCEC-476C-BD60-7DC13CBEF3BF}" type="pres">
      <dgm:prSet presAssocID="{88C11472-83D3-43D5-A8A5-63CC5729BCC7}" presName="hierChild4" presStyleCnt="0"/>
      <dgm:spPr/>
    </dgm:pt>
    <dgm:pt modelId="{D5337EA7-6FB2-4B49-BE4D-22738DB27DA3}" type="pres">
      <dgm:prSet presAssocID="{88C11472-83D3-43D5-A8A5-63CC5729BCC7}" presName="hierChild5" presStyleCnt="0"/>
      <dgm:spPr/>
    </dgm:pt>
    <dgm:pt modelId="{10342777-106E-4C02-B0CB-F8BD0A6B1ECD}" type="pres">
      <dgm:prSet presAssocID="{BC8A5F20-E9BE-4EF4-952A-A4EA43CCF09E}" presName="Name37" presStyleLbl="parChTrans1D2" presStyleIdx="2" presStyleCnt="4"/>
      <dgm:spPr/>
      <dgm:t>
        <a:bodyPr/>
        <a:lstStyle/>
        <a:p>
          <a:endParaRPr lang="ru-RU"/>
        </a:p>
      </dgm:t>
    </dgm:pt>
    <dgm:pt modelId="{C924DEBC-FB96-488B-83B2-E668C194DCFD}" type="pres">
      <dgm:prSet presAssocID="{240EF9D7-442C-4F7D-B9A8-BC55A2BDDF82}" presName="hierRoot2" presStyleCnt="0">
        <dgm:presLayoutVars>
          <dgm:hierBranch val="init"/>
        </dgm:presLayoutVars>
      </dgm:prSet>
      <dgm:spPr/>
    </dgm:pt>
    <dgm:pt modelId="{CAAA1DD7-5460-411E-B07F-F71BB0DEAB98}" type="pres">
      <dgm:prSet presAssocID="{240EF9D7-442C-4F7D-B9A8-BC55A2BDDF82}" presName="rootComposite" presStyleCnt="0"/>
      <dgm:spPr/>
    </dgm:pt>
    <dgm:pt modelId="{089F16A0-E142-42FD-8907-4B1C6AD87C86}" type="pres">
      <dgm:prSet presAssocID="{240EF9D7-442C-4F7D-B9A8-BC55A2BDDF82}" presName="rootText" presStyleLbl="node2" presStyleIdx="2" presStyleCnt="4" custScaleY="17550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7E6E1F74-BDD9-429C-B17D-5481115CC676}" type="pres">
      <dgm:prSet presAssocID="{240EF9D7-442C-4F7D-B9A8-BC55A2BDDF82}" presName="rootConnector" presStyleLbl="node2" presStyleIdx="2" presStyleCnt="4"/>
      <dgm:spPr/>
      <dgm:t>
        <a:bodyPr/>
        <a:lstStyle/>
        <a:p>
          <a:endParaRPr lang="ru-RU"/>
        </a:p>
      </dgm:t>
    </dgm:pt>
    <dgm:pt modelId="{54978E05-2DD0-4372-AC95-B8C2E68D1AF1}" type="pres">
      <dgm:prSet presAssocID="{240EF9D7-442C-4F7D-B9A8-BC55A2BDDF82}" presName="hierChild4" presStyleCnt="0"/>
      <dgm:spPr/>
    </dgm:pt>
    <dgm:pt modelId="{1AD97993-AEC2-45AF-9047-3D520294079F}" type="pres">
      <dgm:prSet presAssocID="{240EF9D7-442C-4F7D-B9A8-BC55A2BDDF82}" presName="hierChild5" presStyleCnt="0"/>
      <dgm:spPr/>
    </dgm:pt>
    <dgm:pt modelId="{4F17F5F7-B8D2-4BB5-9438-05B61ABD2E68}" type="pres">
      <dgm:prSet presAssocID="{EBDA9D34-A01D-443D-9679-F27672547492}" presName="Name37" presStyleLbl="parChTrans1D2" presStyleIdx="3" presStyleCnt="4"/>
      <dgm:spPr/>
      <dgm:t>
        <a:bodyPr/>
        <a:lstStyle/>
        <a:p>
          <a:endParaRPr lang="ru-RU"/>
        </a:p>
      </dgm:t>
    </dgm:pt>
    <dgm:pt modelId="{87BE3097-72C6-4B8A-9F5D-56F53F0F414C}" type="pres">
      <dgm:prSet presAssocID="{032282E0-375F-42DD-9448-C258597B82AB}" presName="hierRoot2" presStyleCnt="0">
        <dgm:presLayoutVars>
          <dgm:hierBranch val="init"/>
        </dgm:presLayoutVars>
      </dgm:prSet>
      <dgm:spPr/>
    </dgm:pt>
    <dgm:pt modelId="{8D3D3F5A-1CE9-469E-978B-3B31510AC938}" type="pres">
      <dgm:prSet presAssocID="{032282E0-375F-42DD-9448-C258597B82AB}" presName="rootComposite" presStyleCnt="0"/>
      <dgm:spPr/>
    </dgm:pt>
    <dgm:pt modelId="{B0705ECD-775B-4B0F-88BA-D7E7AA205EB9}" type="pres">
      <dgm:prSet presAssocID="{032282E0-375F-42DD-9448-C258597B82AB}" presName="rootText" presStyleLbl="node2" presStyleIdx="3" presStyleCnt="4" custScaleY="17550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8A499C47-43C0-4A3F-994C-430526F8A128}" type="pres">
      <dgm:prSet presAssocID="{032282E0-375F-42DD-9448-C258597B82AB}" presName="rootConnector" presStyleLbl="node2" presStyleIdx="3" presStyleCnt="4"/>
      <dgm:spPr/>
      <dgm:t>
        <a:bodyPr/>
        <a:lstStyle/>
        <a:p>
          <a:endParaRPr lang="ru-RU"/>
        </a:p>
      </dgm:t>
    </dgm:pt>
    <dgm:pt modelId="{56326EB0-F7FE-4BCF-98E4-B7CF3D6E0469}" type="pres">
      <dgm:prSet presAssocID="{032282E0-375F-42DD-9448-C258597B82AB}" presName="hierChild4" presStyleCnt="0"/>
      <dgm:spPr/>
    </dgm:pt>
    <dgm:pt modelId="{7CEB4CA8-5BE6-4C5B-9E92-AA895E48DE80}" type="pres">
      <dgm:prSet presAssocID="{032282E0-375F-42DD-9448-C258597B82AB}" presName="hierChild5" presStyleCnt="0"/>
      <dgm:spPr/>
    </dgm:pt>
    <dgm:pt modelId="{EFB69513-6983-4497-A02C-5B79C5E6B5D2}" type="pres">
      <dgm:prSet presAssocID="{A95271EC-5D1E-4EBD-994E-49BCCC703305}" presName="hierChild3" presStyleCnt="0"/>
      <dgm:spPr/>
    </dgm:pt>
  </dgm:ptLst>
  <dgm:cxnLst>
    <dgm:cxn modelId="{997BE568-4551-4BA0-9419-F8B7DCB38AD2}" srcId="{A95271EC-5D1E-4EBD-994E-49BCCC703305}" destId="{240EF9D7-442C-4F7D-B9A8-BC55A2BDDF82}" srcOrd="2" destOrd="0" parTransId="{BC8A5F20-E9BE-4EF4-952A-A4EA43CCF09E}" sibTransId="{DFD49D38-FB25-4964-83C1-64F862E053AE}"/>
    <dgm:cxn modelId="{C5C32089-3047-453F-B996-9668D1002DA0}" type="presOf" srcId="{88C11472-83D3-43D5-A8A5-63CC5729BCC7}" destId="{0300D5EF-FE51-4D16-85AA-6411A562B3A8}" srcOrd="0" destOrd="0" presId="urn:microsoft.com/office/officeart/2005/8/layout/orgChart1"/>
    <dgm:cxn modelId="{43407E2B-A608-499C-9781-17658C2B83FD}" type="presOf" srcId="{21C43041-7752-482A-85E7-793B9A00D679}" destId="{7EDF200A-7D29-43FC-9E12-EEBE94DD3F78}" srcOrd="0" destOrd="0" presId="urn:microsoft.com/office/officeart/2005/8/layout/orgChart1"/>
    <dgm:cxn modelId="{A446EAAC-B642-4FDB-B139-85DF40A345EF}" type="presOf" srcId="{21C43041-7752-482A-85E7-793B9A00D679}" destId="{566B3B3C-C2FF-4CE2-8DC2-0C20520E3F44}" srcOrd="1" destOrd="0" presId="urn:microsoft.com/office/officeart/2005/8/layout/orgChart1"/>
    <dgm:cxn modelId="{2146CD1C-08B1-4292-B184-6946A1C1CF04}" type="presOf" srcId="{032282E0-375F-42DD-9448-C258597B82AB}" destId="{B0705ECD-775B-4B0F-88BA-D7E7AA205EB9}" srcOrd="0" destOrd="0" presId="urn:microsoft.com/office/officeart/2005/8/layout/orgChart1"/>
    <dgm:cxn modelId="{3E63431D-3B07-4357-B729-964B92E7096D}" type="presOf" srcId="{032282E0-375F-42DD-9448-C258597B82AB}" destId="{8A499C47-43C0-4A3F-994C-430526F8A128}" srcOrd="1" destOrd="0" presId="urn:microsoft.com/office/officeart/2005/8/layout/orgChart1"/>
    <dgm:cxn modelId="{469ABBC1-CD8C-45ED-AB61-C88A73E4C569}" type="presOf" srcId="{88C11472-83D3-43D5-A8A5-63CC5729BCC7}" destId="{D45662FC-BC68-4217-A118-A9811AFD36EA}" srcOrd="1" destOrd="0" presId="urn:microsoft.com/office/officeart/2005/8/layout/orgChart1"/>
    <dgm:cxn modelId="{1C1B436F-1646-4DCA-8844-971C08C4DDB2}" type="presOf" srcId="{EBDA9D34-A01D-443D-9679-F27672547492}" destId="{4F17F5F7-B8D2-4BB5-9438-05B61ABD2E68}" srcOrd="0" destOrd="0" presId="urn:microsoft.com/office/officeart/2005/8/layout/orgChart1"/>
    <dgm:cxn modelId="{AD168CB5-6C29-427B-9A72-CAD9D1378161}" type="presOf" srcId="{BC8A5F20-E9BE-4EF4-952A-A4EA43CCF09E}" destId="{10342777-106E-4C02-B0CB-F8BD0A6B1ECD}" srcOrd="0" destOrd="0" presId="urn:microsoft.com/office/officeart/2005/8/layout/orgChart1"/>
    <dgm:cxn modelId="{A5977751-3A78-4A57-B416-695ED77C7B0F}" type="presOf" srcId="{9BD203F1-2F1E-468D-92AE-C86F105DCA50}" destId="{064C273C-0AE3-4361-A970-00B103ABA740}" srcOrd="0" destOrd="0" presId="urn:microsoft.com/office/officeart/2005/8/layout/orgChart1"/>
    <dgm:cxn modelId="{AA6CCB58-264D-45B4-8741-444E019B9393}" srcId="{7078031E-F5A6-4C16-8289-3C798F2AD87A}" destId="{A95271EC-5D1E-4EBD-994E-49BCCC703305}" srcOrd="0" destOrd="0" parTransId="{7A7C0534-658B-4F27-AC35-62F0634F8E6A}" sibTransId="{2A791D75-255E-4B57-837F-1F28C0A958D6}"/>
    <dgm:cxn modelId="{80DB748C-9911-4B48-B8DA-351D93405024}" type="presOf" srcId="{440271EA-E039-42A3-A99B-54E812681710}" destId="{821212A2-4009-4341-A71C-E4FF4D1710A3}" srcOrd="0" destOrd="0" presId="urn:microsoft.com/office/officeart/2005/8/layout/orgChart1"/>
    <dgm:cxn modelId="{24A9DBEF-785E-43E2-A56A-4B086F438261}" srcId="{A95271EC-5D1E-4EBD-994E-49BCCC703305}" destId="{032282E0-375F-42DD-9448-C258597B82AB}" srcOrd="3" destOrd="0" parTransId="{EBDA9D34-A01D-443D-9679-F27672547492}" sibTransId="{C6F03ABD-A41D-499C-8258-58FADC3C6F5F}"/>
    <dgm:cxn modelId="{84827423-1761-46F6-A63A-9B51823B1413}" srcId="{A95271EC-5D1E-4EBD-994E-49BCCC703305}" destId="{21C43041-7752-482A-85E7-793B9A00D679}" srcOrd="0" destOrd="0" parTransId="{9BD203F1-2F1E-468D-92AE-C86F105DCA50}" sibTransId="{0B5E1ACB-AD29-4BB2-9F03-61C1FFB3AB9B}"/>
    <dgm:cxn modelId="{FF0C200A-B90A-4ED0-909A-E9804928E3B6}" type="presOf" srcId="{240EF9D7-442C-4F7D-B9A8-BC55A2BDDF82}" destId="{089F16A0-E142-42FD-8907-4B1C6AD87C86}" srcOrd="0" destOrd="0" presId="urn:microsoft.com/office/officeart/2005/8/layout/orgChart1"/>
    <dgm:cxn modelId="{91224990-BA70-4B38-B8D0-0D20F3F28178}" type="presOf" srcId="{A95271EC-5D1E-4EBD-994E-49BCCC703305}" destId="{01059038-7F9E-43C2-A0EB-B28B372C8F3D}" srcOrd="1" destOrd="0" presId="urn:microsoft.com/office/officeart/2005/8/layout/orgChart1"/>
    <dgm:cxn modelId="{82CD49B4-B9BC-42F0-9FEF-0ED7581D50CE}" type="presOf" srcId="{240EF9D7-442C-4F7D-B9A8-BC55A2BDDF82}" destId="{7E6E1F74-BDD9-429C-B17D-5481115CC676}" srcOrd="1" destOrd="0" presId="urn:microsoft.com/office/officeart/2005/8/layout/orgChart1"/>
    <dgm:cxn modelId="{B817A05A-81F4-4FAB-834B-7B9725B95E0B}" type="presOf" srcId="{A95271EC-5D1E-4EBD-994E-49BCCC703305}" destId="{83A74995-5D3F-43E8-A58B-CD84FC39236A}" srcOrd="0" destOrd="0" presId="urn:microsoft.com/office/officeart/2005/8/layout/orgChart1"/>
    <dgm:cxn modelId="{C25C84FE-6C32-42DF-A929-EB6DDABE946D}" type="presOf" srcId="{7078031E-F5A6-4C16-8289-3C798F2AD87A}" destId="{E0E984AA-5F53-417F-A817-118752B82534}" srcOrd="0" destOrd="0" presId="urn:microsoft.com/office/officeart/2005/8/layout/orgChart1"/>
    <dgm:cxn modelId="{C2141280-78D0-47BE-8DFE-E3EFC5972952}" srcId="{A95271EC-5D1E-4EBD-994E-49BCCC703305}" destId="{88C11472-83D3-43D5-A8A5-63CC5729BCC7}" srcOrd="1" destOrd="0" parTransId="{440271EA-E039-42A3-A99B-54E812681710}" sibTransId="{91D6B9C7-8508-4FBB-800B-2871FE380341}"/>
    <dgm:cxn modelId="{71BD138A-D271-4A66-9CB4-9C4BF9C34A67}" type="presParOf" srcId="{E0E984AA-5F53-417F-A817-118752B82534}" destId="{A73859F7-E804-4814-85BA-E24A46CAC663}" srcOrd="0" destOrd="0" presId="urn:microsoft.com/office/officeart/2005/8/layout/orgChart1"/>
    <dgm:cxn modelId="{30C439B0-A721-410F-993E-ABCF6CFD710F}" type="presParOf" srcId="{A73859F7-E804-4814-85BA-E24A46CAC663}" destId="{841B59C8-2C56-4BCE-B0E2-7B89C52EE54E}" srcOrd="0" destOrd="0" presId="urn:microsoft.com/office/officeart/2005/8/layout/orgChart1"/>
    <dgm:cxn modelId="{BB1DA489-F188-4541-BA50-9EA03D8EF435}" type="presParOf" srcId="{841B59C8-2C56-4BCE-B0E2-7B89C52EE54E}" destId="{83A74995-5D3F-43E8-A58B-CD84FC39236A}" srcOrd="0" destOrd="0" presId="urn:microsoft.com/office/officeart/2005/8/layout/orgChart1"/>
    <dgm:cxn modelId="{5279FEF7-7AAB-49A0-A746-97C53FA85460}" type="presParOf" srcId="{841B59C8-2C56-4BCE-B0E2-7B89C52EE54E}" destId="{01059038-7F9E-43C2-A0EB-B28B372C8F3D}" srcOrd="1" destOrd="0" presId="urn:microsoft.com/office/officeart/2005/8/layout/orgChart1"/>
    <dgm:cxn modelId="{501A8989-4280-4851-B865-BF39D1C42BBB}" type="presParOf" srcId="{A73859F7-E804-4814-85BA-E24A46CAC663}" destId="{4FCF0629-2BED-4BCB-8611-A7EFF9D130B4}" srcOrd="1" destOrd="0" presId="urn:microsoft.com/office/officeart/2005/8/layout/orgChart1"/>
    <dgm:cxn modelId="{FAE373ED-0D09-4DCB-9AA8-BEF6F2A6C487}" type="presParOf" srcId="{4FCF0629-2BED-4BCB-8611-A7EFF9D130B4}" destId="{064C273C-0AE3-4361-A970-00B103ABA740}" srcOrd="0" destOrd="0" presId="urn:microsoft.com/office/officeart/2005/8/layout/orgChart1"/>
    <dgm:cxn modelId="{CA2B2A98-DBB9-4D61-B590-6939D1039ADA}" type="presParOf" srcId="{4FCF0629-2BED-4BCB-8611-A7EFF9D130B4}" destId="{222A6AE4-7002-41DB-9E9A-8F69249882D1}" srcOrd="1" destOrd="0" presId="urn:microsoft.com/office/officeart/2005/8/layout/orgChart1"/>
    <dgm:cxn modelId="{47CF05A7-D109-4204-B765-7C46120435D3}" type="presParOf" srcId="{222A6AE4-7002-41DB-9E9A-8F69249882D1}" destId="{EC25354F-A026-42FC-85EC-265F52BA7CE5}" srcOrd="0" destOrd="0" presId="urn:microsoft.com/office/officeart/2005/8/layout/orgChart1"/>
    <dgm:cxn modelId="{EDBEBD7A-5365-41BC-93A8-FD139A19B9A2}" type="presParOf" srcId="{EC25354F-A026-42FC-85EC-265F52BA7CE5}" destId="{7EDF200A-7D29-43FC-9E12-EEBE94DD3F78}" srcOrd="0" destOrd="0" presId="urn:microsoft.com/office/officeart/2005/8/layout/orgChart1"/>
    <dgm:cxn modelId="{41C67AFA-704B-4F43-AD9B-5E47047D77CD}" type="presParOf" srcId="{EC25354F-A026-42FC-85EC-265F52BA7CE5}" destId="{566B3B3C-C2FF-4CE2-8DC2-0C20520E3F44}" srcOrd="1" destOrd="0" presId="urn:microsoft.com/office/officeart/2005/8/layout/orgChart1"/>
    <dgm:cxn modelId="{942AA3C0-112E-4C4A-8C97-7E2B179AD007}" type="presParOf" srcId="{222A6AE4-7002-41DB-9E9A-8F69249882D1}" destId="{4F6A6C35-6A89-471B-8DCD-22906669C3B4}" srcOrd="1" destOrd="0" presId="urn:microsoft.com/office/officeart/2005/8/layout/orgChart1"/>
    <dgm:cxn modelId="{ED6D695C-B88B-4132-9BC7-55F2C2F76588}" type="presParOf" srcId="{222A6AE4-7002-41DB-9E9A-8F69249882D1}" destId="{98AD6027-255D-45CF-9D71-29B481CE95C5}" srcOrd="2" destOrd="0" presId="urn:microsoft.com/office/officeart/2005/8/layout/orgChart1"/>
    <dgm:cxn modelId="{2BA9327B-EA22-4F29-841F-0216D99750C2}" type="presParOf" srcId="{4FCF0629-2BED-4BCB-8611-A7EFF9D130B4}" destId="{821212A2-4009-4341-A71C-E4FF4D1710A3}" srcOrd="2" destOrd="0" presId="urn:microsoft.com/office/officeart/2005/8/layout/orgChart1"/>
    <dgm:cxn modelId="{0CF83A10-60CD-4504-A20D-6FEF4C52F0FB}" type="presParOf" srcId="{4FCF0629-2BED-4BCB-8611-A7EFF9D130B4}" destId="{6707CA3F-A708-4A5F-A0E0-8AC0CEF8B1FD}" srcOrd="3" destOrd="0" presId="urn:microsoft.com/office/officeart/2005/8/layout/orgChart1"/>
    <dgm:cxn modelId="{C59FCA98-8901-45CB-9E7C-EF18C00FF1B6}" type="presParOf" srcId="{6707CA3F-A708-4A5F-A0E0-8AC0CEF8B1FD}" destId="{584E32A5-A357-4699-813E-87EFAC209E8F}" srcOrd="0" destOrd="0" presId="urn:microsoft.com/office/officeart/2005/8/layout/orgChart1"/>
    <dgm:cxn modelId="{E19CC9FD-ECE3-4049-86C1-DF979D2DF15C}" type="presParOf" srcId="{584E32A5-A357-4699-813E-87EFAC209E8F}" destId="{0300D5EF-FE51-4D16-85AA-6411A562B3A8}" srcOrd="0" destOrd="0" presId="urn:microsoft.com/office/officeart/2005/8/layout/orgChart1"/>
    <dgm:cxn modelId="{A78543B3-5218-4949-890F-C12EB774DA5D}" type="presParOf" srcId="{584E32A5-A357-4699-813E-87EFAC209E8F}" destId="{D45662FC-BC68-4217-A118-A9811AFD36EA}" srcOrd="1" destOrd="0" presId="urn:microsoft.com/office/officeart/2005/8/layout/orgChart1"/>
    <dgm:cxn modelId="{1D2FB035-3962-4FCC-965E-F0E0B56258BE}" type="presParOf" srcId="{6707CA3F-A708-4A5F-A0E0-8AC0CEF8B1FD}" destId="{7FE7F396-FCEC-476C-BD60-7DC13CBEF3BF}" srcOrd="1" destOrd="0" presId="urn:microsoft.com/office/officeart/2005/8/layout/orgChart1"/>
    <dgm:cxn modelId="{6FB6E464-59F3-4427-915F-8B10DD7A1F4F}" type="presParOf" srcId="{6707CA3F-A708-4A5F-A0E0-8AC0CEF8B1FD}" destId="{D5337EA7-6FB2-4B49-BE4D-22738DB27DA3}" srcOrd="2" destOrd="0" presId="urn:microsoft.com/office/officeart/2005/8/layout/orgChart1"/>
    <dgm:cxn modelId="{9B8F490C-6525-4367-8B71-9F62F45FF299}" type="presParOf" srcId="{4FCF0629-2BED-4BCB-8611-A7EFF9D130B4}" destId="{10342777-106E-4C02-B0CB-F8BD0A6B1ECD}" srcOrd="4" destOrd="0" presId="urn:microsoft.com/office/officeart/2005/8/layout/orgChart1"/>
    <dgm:cxn modelId="{6A3C9946-7F7C-46CE-A366-8027DF7E93A5}" type="presParOf" srcId="{4FCF0629-2BED-4BCB-8611-A7EFF9D130B4}" destId="{C924DEBC-FB96-488B-83B2-E668C194DCFD}" srcOrd="5" destOrd="0" presId="urn:microsoft.com/office/officeart/2005/8/layout/orgChart1"/>
    <dgm:cxn modelId="{F53E549B-FBB7-40CB-B7A2-D30286B169B3}" type="presParOf" srcId="{C924DEBC-FB96-488B-83B2-E668C194DCFD}" destId="{CAAA1DD7-5460-411E-B07F-F71BB0DEAB98}" srcOrd="0" destOrd="0" presId="urn:microsoft.com/office/officeart/2005/8/layout/orgChart1"/>
    <dgm:cxn modelId="{1D118631-BE67-424A-8D07-13592A10CF51}" type="presParOf" srcId="{CAAA1DD7-5460-411E-B07F-F71BB0DEAB98}" destId="{089F16A0-E142-42FD-8907-4B1C6AD87C86}" srcOrd="0" destOrd="0" presId="urn:microsoft.com/office/officeart/2005/8/layout/orgChart1"/>
    <dgm:cxn modelId="{BED28412-BE5D-43B4-9341-585036A96E71}" type="presParOf" srcId="{CAAA1DD7-5460-411E-B07F-F71BB0DEAB98}" destId="{7E6E1F74-BDD9-429C-B17D-5481115CC676}" srcOrd="1" destOrd="0" presId="urn:microsoft.com/office/officeart/2005/8/layout/orgChart1"/>
    <dgm:cxn modelId="{43BCFB95-174C-4C78-AC1A-97357FC2E124}" type="presParOf" srcId="{C924DEBC-FB96-488B-83B2-E668C194DCFD}" destId="{54978E05-2DD0-4372-AC95-B8C2E68D1AF1}" srcOrd="1" destOrd="0" presId="urn:microsoft.com/office/officeart/2005/8/layout/orgChart1"/>
    <dgm:cxn modelId="{DF9CD99B-917D-4775-8056-F3F16C46C742}" type="presParOf" srcId="{C924DEBC-FB96-488B-83B2-E668C194DCFD}" destId="{1AD97993-AEC2-45AF-9047-3D520294079F}" srcOrd="2" destOrd="0" presId="urn:microsoft.com/office/officeart/2005/8/layout/orgChart1"/>
    <dgm:cxn modelId="{94534303-CFF4-4669-9989-F10E7D156FF3}" type="presParOf" srcId="{4FCF0629-2BED-4BCB-8611-A7EFF9D130B4}" destId="{4F17F5F7-B8D2-4BB5-9438-05B61ABD2E68}" srcOrd="6" destOrd="0" presId="urn:microsoft.com/office/officeart/2005/8/layout/orgChart1"/>
    <dgm:cxn modelId="{DDB2DA65-D137-4F85-9420-66C6C7DE3BB5}" type="presParOf" srcId="{4FCF0629-2BED-4BCB-8611-A7EFF9D130B4}" destId="{87BE3097-72C6-4B8A-9F5D-56F53F0F414C}" srcOrd="7" destOrd="0" presId="urn:microsoft.com/office/officeart/2005/8/layout/orgChart1"/>
    <dgm:cxn modelId="{A5967639-9D05-49DB-A950-A94E52EE8C44}" type="presParOf" srcId="{87BE3097-72C6-4B8A-9F5D-56F53F0F414C}" destId="{8D3D3F5A-1CE9-469E-978B-3B31510AC938}" srcOrd="0" destOrd="0" presId="urn:microsoft.com/office/officeart/2005/8/layout/orgChart1"/>
    <dgm:cxn modelId="{67B0ACD3-D4F6-4ABA-AFC1-DBD87789CD5C}" type="presParOf" srcId="{8D3D3F5A-1CE9-469E-978B-3B31510AC938}" destId="{B0705ECD-775B-4B0F-88BA-D7E7AA205EB9}" srcOrd="0" destOrd="0" presId="urn:microsoft.com/office/officeart/2005/8/layout/orgChart1"/>
    <dgm:cxn modelId="{1688C340-FE09-4FFB-9C62-BEEBF9E31E69}" type="presParOf" srcId="{8D3D3F5A-1CE9-469E-978B-3B31510AC938}" destId="{8A499C47-43C0-4A3F-994C-430526F8A128}" srcOrd="1" destOrd="0" presId="urn:microsoft.com/office/officeart/2005/8/layout/orgChart1"/>
    <dgm:cxn modelId="{49386817-CA59-4332-BA8F-B43A0F758A3C}" type="presParOf" srcId="{87BE3097-72C6-4B8A-9F5D-56F53F0F414C}" destId="{56326EB0-F7FE-4BCF-98E4-B7CF3D6E0469}" srcOrd="1" destOrd="0" presId="urn:microsoft.com/office/officeart/2005/8/layout/orgChart1"/>
    <dgm:cxn modelId="{5E03593F-C9FA-491F-8FAE-4069946C3482}" type="presParOf" srcId="{87BE3097-72C6-4B8A-9F5D-56F53F0F414C}" destId="{7CEB4CA8-5BE6-4C5B-9E92-AA895E48DE80}" srcOrd="2" destOrd="0" presId="urn:microsoft.com/office/officeart/2005/8/layout/orgChart1"/>
    <dgm:cxn modelId="{F5DFE755-7DC4-4CCB-BED0-2CE703302EE3}" type="presParOf" srcId="{A73859F7-E804-4814-85BA-E24A46CAC663}" destId="{EFB69513-6983-4497-A02C-5B79C5E6B5D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7902CB-6181-4915-BD53-F2B909E1D381}" type="doc">
      <dgm:prSet loTypeId="urn:microsoft.com/office/officeart/2005/8/layout/orgChart1" loCatId="hierarchy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E68A7012-975D-406C-8FF3-9891E1417C77}">
      <dgm:prSet phldrT="[Текст]" custT="1"/>
      <dgm:spPr>
        <a:solidFill>
          <a:srgbClr val="962E34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sz="1400" dirty="0" smtClean="0"/>
            <a:t>Виды государственного контроля</a:t>
          </a:r>
          <a:endParaRPr lang="ru-RU" sz="1400" dirty="0"/>
        </a:p>
      </dgm:t>
    </dgm:pt>
    <dgm:pt modelId="{79CE6EBD-F68D-4053-BA55-CE215D0B2BFC}" type="parTrans" cxnId="{A7D328A5-84C1-49F6-8D69-35136B528579}">
      <dgm:prSet/>
      <dgm:spPr/>
      <dgm:t>
        <a:bodyPr/>
        <a:lstStyle/>
        <a:p>
          <a:endParaRPr lang="ru-RU"/>
        </a:p>
      </dgm:t>
    </dgm:pt>
    <dgm:pt modelId="{E7356801-37FE-4EE4-B8BE-76AAE517966D}" type="sibTrans" cxnId="{A7D328A5-84C1-49F6-8D69-35136B528579}">
      <dgm:prSet/>
      <dgm:spPr/>
      <dgm:t>
        <a:bodyPr/>
        <a:lstStyle/>
        <a:p>
          <a:endParaRPr lang="ru-RU"/>
        </a:p>
      </dgm:t>
    </dgm:pt>
    <dgm:pt modelId="{84FD1A0E-8C13-41A4-8E5F-52D68C8701AA}">
      <dgm:prSet phldrT="[Текст]" custT="1"/>
      <dgm:spPr>
        <a:solidFill>
          <a:schemeClr val="bg1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sz="1400" i="0" dirty="0" smtClean="0">
              <a:solidFill>
                <a:schemeClr val="tx1"/>
              </a:solidFill>
            </a:rPr>
            <a:t>Внутриведомственный контроль </a:t>
          </a:r>
          <a:endParaRPr lang="ru-RU" sz="1400" dirty="0">
            <a:solidFill>
              <a:schemeClr val="tx1"/>
            </a:solidFill>
          </a:endParaRPr>
        </a:p>
      </dgm:t>
    </dgm:pt>
    <dgm:pt modelId="{61CE3665-04EE-4D82-8589-0B23C01EE7B5}" type="parTrans" cxnId="{EBECB9E1-C717-4D0C-95B8-035C0A0D9ED6}">
      <dgm:prSet/>
      <dgm:spPr>
        <a:ln w="19050">
          <a:solidFill>
            <a:srgbClr val="962E34"/>
          </a:solidFill>
        </a:ln>
      </dgm:spPr>
      <dgm:t>
        <a:bodyPr/>
        <a:lstStyle/>
        <a:p>
          <a:endParaRPr lang="ru-RU"/>
        </a:p>
      </dgm:t>
    </dgm:pt>
    <dgm:pt modelId="{6D9CA75C-1F62-4DC4-A94F-3F53AE1F6950}" type="sibTrans" cxnId="{EBECB9E1-C717-4D0C-95B8-035C0A0D9ED6}">
      <dgm:prSet/>
      <dgm:spPr/>
      <dgm:t>
        <a:bodyPr/>
        <a:lstStyle/>
        <a:p>
          <a:endParaRPr lang="ru-RU"/>
        </a:p>
      </dgm:t>
    </dgm:pt>
    <dgm:pt modelId="{BF7F2505-E547-4206-AEFE-7C40B44ACC27}">
      <dgm:prSet phldrT="[Текст]" custT="1"/>
      <dgm:spPr>
        <a:solidFill>
          <a:schemeClr val="bg1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sz="1400" i="0" dirty="0" smtClean="0">
              <a:solidFill>
                <a:schemeClr val="tx1"/>
              </a:solidFill>
            </a:rPr>
            <a:t>Государственный контроль органов представительной (законодательной) власти </a:t>
          </a:r>
          <a:endParaRPr lang="ru-RU" sz="1400" dirty="0">
            <a:solidFill>
              <a:schemeClr val="tx1"/>
            </a:solidFill>
          </a:endParaRPr>
        </a:p>
      </dgm:t>
    </dgm:pt>
    <dgm:pt modelId="{8076090A-781D-4280-BCAB-6918FBC4852D}" type="parTrans" cxnId="{3E7DE150-7D7F-4EBC-B831-1B339AB27E17}">
      <dgm:prSet/>
      <dgm:spPr>
        <a:ln w="19050">
          <a:solidFill>
            <a:srgbClr val="962E34"/>
          </a:solidFill>
        </a:ln>
      </dgm:spPr>
      <dgm:t>
        <a:bodyPr/>
        <a:lstStyle/>
        <a:p>
          <a:endParaRPr lang="ru-RU"/>
        </a:p>
      </dgm:t>
    </dgm:pt>
    <dgm:pt modelId="{E7CB50A6-EE4E-40A7-8BFE-E9677A781E4D}" type="sibTrans" cxnId="{3E7DE150-7D7F-4EBC-B831-1B339AB27E17}">
      <dgm:prSet/>
      <dgm:spPr/>
      <dgm:t>
        <a:bodyPr/>
        <a:lstStyle/>
        <a:p>
          <a:endParaRPr lang="ru-RU"/>
        </a:p>
      </dgm:t>
    </dgm:pt>
    <dgm:pt modelId="{660A1ECD-CCE0-4853-A5DB-B3C02591EA5A}">
      <dgm:prSet custT="1"/>
      <dgm:spPr>
        <a:solidFill>
          <a:schemeClr val="bg1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sz="1400" i="0" dirty="0" smtClean="0">
              <a:solidFill>
                <a:schemeClr val="tx1"/>
              </a:solidFill>
            </a:rPr>
            <a:t>Государственный контроль органов исполнительной власти </a:t>
          </a:r>
          <a:endParaRPr lang="ru-RU" sz="1400" dirty="0">
            <a:solidFill>
              <a:schemeClr val="tx1"/>
            </a:solidFill>
          </a:endParaRPr>
        </a:p>
      </dgm:t>
    </dgm:pt>
    <dgm:pt modelId="{68F81054-85FA-49F3-99A4-31AF34516804}" type="parTrans" cxnId="{F47BB77F-09FA-4F46-986A-0C18262CB9EF}">
      <dgm:prSet/>
      <dgm:spPr>
        <a:ln w="19050">
          <a:solidFill>
            <a:srgbClr val="962E34"/>
          </a:solidFill>
        </a:ln>
      </dgm:spPr>
      <dgm:t>
        <a:bodyPr/>
        <a:lstStyle/>
        <a:p>
          <a:endParaRPr lang="ru-RU"/>
        </a:p>
      </dgm:t>
    </dgm:pt>
    <dgm:pt modelId="{BCE473D9-00C3-4140-9D3B-9B2B116B694D}" type="sibTrans" cxnId="{F47BB77F-09FA-4F46-986A-0C18262CB9EF}">
      <dgm:prSet/>
      <dgm:spPr/>
      <dgm:t>
        <a:bodyPr/>
        <a:lstStyle/>
        <a:p>
          <a:endParaRPr lang="ru-RU"/>
        </a:p>
      </dgm:t>
    </dgm:pt>
    <dgm:pt modelId="{8B9B74B5-56BD-40BD-ABE2-D12674479CBA}">
      <dgm:prSet custT="1"/>
      <dgm:spPr>
        <a:solidFill>
          <a:schemeClr val="bg1"/>
        </a:solidFill>
        <a:ln w="19050">
          <a:solidFill>
            <a:srgbClr val="962E34"/>
          </a:solidFill>
        </a:ln>
      </dgm:spPr>
      <dgm:t>
        <a:bodyPr/>
        <a:lstStyle/>
        <a:p>
          <a:r>
            <a:rPr lang="ru-RU" sz="1400" i="0" dirty="0" smtClean="0">
              <a:solidFill>
                <a:schemeClr val="tx1"/>
              </a:solidFill>
            </a:rPr>
            <a:t>Государственный контроль органов судебной власти </a:t>
          </a:r>
          <a:endParaRPr lang="ru-RU" sz="1400" dirty="0">
            <a:solidFill>
              <a:schemeClr val="tx1"/>
            </a:solidFill>
          </a:endParaRPr>
        </a:p>
      </dgm:t>
    </dgm:pt>
    <dgm:pt modelId="{721476BB-92A3-439C-9103-F9D018BDC653}" type="parTrans" cxnId="{5220F0DA-EF43-4B61-9837-732D220D08AD}">
      <dgm:prSet/>
      <dgm:spPr>
        <a:ln w="19050">
          <a:solidFill>
            <a:srgbClr val="962E34"/>
          </a:solidFill>
        </a:ln>
      </dgm:spPr>
      <dgm:t>
        <a:bodyPr/>
        <a:lstStyle/>
        <a:p>
          <a:endParaRPr lang="ru-RU"/>
        </a:p>
      </dgm:t>
    </dgm:pt>
    <dgm:pt modelId="{E82C0EE6-7CD6-4D24-AAAD-03E7AE884300}" type="sibTrans" cxnId="{5220F0DA-EF43-4B61-9837-732D220D08AD}">
      <dgm:prSet/>
      <dgm:spPr/>
      <dgm:t>
        <a:bodyPr/>
        <a:lstStyle/>
        <a:p>
          <a:endParaRPr lang="ru-RU"/>
        </a:p>
      </dgm:t>
    </dgm:pt>
    <dgm:pt modelId="{E9A7EDD6-E922-4DD9-A8F0-A699995D64A3}" type="pres">
      <dgm:prSet presAssocID="{5B7902CB-6181-4915-BD53-F2B909E1D38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8259ABB-E448-4999-A8CE-95BFF30BF0A9}" type="pres">
      <dgm:prSet presAssocID="{E68A7012-975D-406C-8FF3-9891E1417C77}" presName="hierRoot1" presStyleCnt="0">
        <dgm:presLayoutVars>
          <dgm:hierBranch val="init"/>
        </dgm:presLayoutVars>
      </dgm:prSet>
      <dgm:spPr/>
    </dgm:pt>
    <dgm:pt modelId="{53A9EBDB-A604-4DFD-A29A-88B5EB5A3CB6}" type="pres">
      <dgm:prSet presAssocID="{E68A7012-975D-406C-8FF3-9891E1417C77}" presName="rootComposite1" presStyleCnt="0"/>
      <dgm:spPr/>
    </dgm:pt>
    <dgm:pt modelId="{55A0811A-9FFD-491B-9BAC-F4F5F11D5FDB}" type="pres">
      <dgm:prSet presAssocID="{E68A7012-975D-406C-8FF3-9891E1417C77}" presName="rootText1" presStyleLbl="node0" presStyleIdx="0" presStyleCnt="1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84AF5971-CEDA-493C-9619-71ED0686C8E9}" type="pres">
      <dgm:prSet presAssocID="{E68A7012-975D-406C-8FF3-9891E1417C7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27AE4836-DE74-45D7-B5C1-6FB24A19055D}" type="pres">
      <dgm:prSet presAssocID="{E68A7012-975D-406C-8FF3-9891E1417C77}" presName="hierChild2" presStyleCnt="0"/>
      <dgm:spPr/>
    </dgm:pt>
    <dgm:pt modelId="{CD035603-A9BD-4C52-B086-CEB200A4C6FC}" type="pres">
      <dgm:prSet presAssocID="{61CE3665-04EE-4D82-8589-0B23C01EE7B5}" presName="Name37" presStyleLbl="parChTrans1D2" presStyleIdx="0" presStyleCnt="4"/>
      <dgm:spPr/>
      <dgm:t>
        <a:bodyPr/>
        <a:lstStyle/>
        <a:p>
          <a:endParaRPr lang="ru-RU"/>
        </a:p>
      </dgm:t>
    </dgm:pt>
    <dgm:pt modelId="{B94DA66C-E626-4748-8125-5A0D0A26E304}" type="pres">
      <dgm:prSet presAssocID="{84FD1A0E-8C13-41A4-8E5F-52D68C8701AA}" presName="hierRoot2" presStyleCnt="0">
        <dgm:presLayoutVars>
          <dgm:hierBranch val="init"/>
        </dgm:presLayoutVars>
      </dgm:prSet>
      <dgm:spPr/>
    </dgm:pt>
    <dgm:pt modelId="{61D34CE8-4C1F-45ED-A17A-D9FBC05F831A}" type="pres">
      <dgm:prSet presAssocID="{84FD1A0E-8C13-41A4-8E5F-52D68C8701AA}" presName="rootComposite" presStyleCnt="0"/>
      <dgm:spPr/>
    </dgm:pt>
    <dgm:pt modelId="{9872CE77-0DC6-4CEB-B869-268AAADA7006}" type="pres">
      <dgm:prSet presAssocID="{84FD1A0E-8C13-41A4-8E5F-52D68C8701AA}" presName="rootText" presStyleLbl="node2" presStyleIdx="0" presStyleCnt="4" custScaleX="111566" custScaleY="17550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90F3123A-C012-428F-A754-8404BC099BB4}" type="pres">
      <dgm:prSet presAssocID="{84FD1A0E-8C13-41A4-8E5F-52D68C8701AA}" presName="rootConnector" presStyleLbl="node2" presStyleIdx="0" presStyleCnt="4"/>
      <dgm:spPr/>
      <dgm:t>
        <a:bodyPr/>
        <a:lstStyle/>
        <a:p>
          <a:endParaRPr lang="ru-RU"/>
        </a:p>
      </dgm:t>
    </dgm:pt>
    <dgm:pt modelId="{8C4AB095-D245-4E46-B75C-0CAE334F0C74}" type="pres">
      <dgm:prSet presAssocID="{84FD1A0E-8C13-41A4-8E5F-52D68C8701AA}" presName="hierChild4" presStyleCnt="0"/>
      <dgm:spPr/>
    </dgm:pt>
    <dgm:pt modelId="{0E719EBB-FF9F-425A-9144-AACE17B55188}" type="pres">
      <dgm:prSet presAssocID="{84FD1A0E-8C13-41A4-8E5F-52D68C8701AA}" presName="hierChild5" presStyleCnt="0"/>
      <dgm:spPr/>
    </dgm:pt>
    <dgm:pt modelId="{35CB615E-3A7A-499D-BB8F-3D56487D34FB}" type="pres">
      <dgm:prSet presAssocID="{8076090A-781D-4280-BCAB-6918FBC4852D}" presName="Name37" presStyleLbl="parChTrans1D2" presStyleIdx="1" presStyleCnt="4"/>
      <dgm:spPr/>
      <dgm:t>
        <a:bodyPr/>
        <a:lstStyle/>
        <a:p>
          <a:endParaRPr lang="ru-RU"/>
        </a:p>
      </dgm:t>
    </dgm:pt>
    <dgm:pt modelId="{3FB69759-9E82-4E09-AC51-B0652627FB03}" type="pres">
      <dgm:prSet presAssocID="{BF7F2505-E547-4206-AEFE-7C40B44ACC27}" presName="hierRoot2" presStyleCnt="0">
        <dgm:presLayoutVars>
          <dgm:hierBranch val="init"/>
        </dgm:presLayoutVars>
      </dgm:prSet>
      <dgm:spPr/>
    </dgm:pt>
    <dgm:pt modelId="{5F0532A9-01E4-4CD0-AD4D-D61BEF4757EE}" type="pres">
      <dgm:prSet presAssocID="{BF7F2505-E547-4206-AEFE-7C40B44ACC27}" presName="rootComposite" presStyleCnt="0"/>
      <dgm:spPr/>
    </dgm:pt>
    <dgm:pt modelId="{57599C87-F57E-4E86-A2DA-AF7B4FF24CA0}" type="pres">
      <dgm:prSet presAssocID="{BF7F2505-E547-4206-AEFE-7C40B44ACC27}" presName="rootText" presStyleLbl="node2" presStyleIdx="1" presStyleCnt="4" custScaleY="17550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95BF342A-FDC6-4AC3-88AA-3C190FAAEAA8}" type="pres">
      <dgm:prSet presAssocID="{BF7F2505-E547-4206-AEFE-7C40B44ACC27}" presName="rootConnector" presStyleLbl="node2" presStyleIdx="1" presStyleCnt="4"/>
      <dgm:spPr/>
      <dgm:t>
        <a:bodyPr/>
        <a:lstStyle/>
        <a:p>
          <a:endParaRPr lang="ru-RU"/>
        </a:p>
      </dgm:t>
    </dgm:pt>
    <dgm:pt modelId="{CA7F2E89-97AD-4396-9D5F-8F9FC3DA98DF}" type="pres">
      <dgm:prSet presAssocID="{BF7F2505-E547-4206-AEFE-7C40B44ACC27}" presName="hierChild4" presStyleCnt="0"/>
      <dgm:spPr/>
    </dgm:pt>
    <dgm:pt modelId="{FD4AD4C7-719E-464A-838C-277217E1E198}" type="pres">
      <dgm:prSet presAssocID="{BF7F2505-E547-4206-AEFE-7C40B44ACC27}" presName="hierChild5" presStyleCnt="0"/>
      <dgm:spPr/>
    </dgm:pt>
    <dgm:pt modelId="{0F83B2CA-7878-46A8-98CE-DFF1FCAACB6E}" type="pres">
      <dgm:prSet presAssocID="{68F81054-85FA-49F3-99A4-31AF34516804}" presName="Name37" presStyleLbl="parChTrans1D2" presStyleIdx="2" presStyleCnt="4"/>
      <dgm:spPr/>
      <dgm:t>
        <a:bodyPr/>
        <a:lstStyle/>
        <a:p>
          <a:endParaRPr lang="ru-RU"/>
        </a:p>
      </dgm:t>
    </dgm:pt>
    <dgm:pt modelId="{561ECCA7-44AF-4846-B9D9-C2406E538635}" type="pres">
      <dgm:prSet presAssocID="{660A1ECD-CCE0-4853-A5DB-B3C02591EA5A}" presName="hierRoot2" presStyleCnt="0">
        <dgm:presLayoutVars>
          <dgm:hierBranch val="init"/>
        </dgm:presLayoutVars>
      </dgm:prSet>
      <dgm:spPr/>
    </dgm:pt>
    <dgm:pt modelId="{02BD651A-AD19-42D7-829F-3FCC77AF854F}" type="pres">
      <dgm:prSet presAssocID="{660A1ECD-CCE0-4853-A5DB-B3C02591EA5A}" presName="rootComposite" presStyleCnt="0"/>
      <dgm:spPr/>
    </dgm:pt>
    <dgm:pt modelId="{DEBD5490-36AF-40A8-BA5B-0E4D023F1302}" type="pres">
      <dgm:prSet presAssocID="{660A1ECD-CCE0-4853-A5DB-B3C02591EA5A}" presName="rootText" presStyleLbl="node2" presStyleIdx="2" presStyleCnt="4" custScaleY="17550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86E62CBA-64B3-42A7-9258-BE4BD6992FF3}" type="pres">
      <dgm:prSet presAssocID="{660A1ECD-CCE0-4853-A5DB-B3C02591EA5A}" presName="rootConnector" presStyleLbl="node2" presStyleIdx="2" presStyleCnt="4"/>
      <dgm:spPr/>
      <dgm:t>
        <a:bodyPr/>
        <a:lstStyle/>
        <a:p>
          <a:endParaRPr lang="ru-RU"/>
        </a:p>
      </dgm:t>
    </dgm:pt>
    <dgm:pt modelId="{D92B752D-F102-4CBC-8A4F-FDC5088182BC}" type="pres">
      <dgm:prSet presAssocID="{660A1ECD-CCE0-4853-A5DB-B3C02591EA5A}" presName="hierChild4" presStyleCnt="0"/>
      <dgm:spPr/>
    </dgm:pt>
    <dgm:pt modelId="{C7ED7CD2-278C-4EF8-AAB9-3617E666CE7B}" type="pres">
      <dgm:prSet presAssocID="{660A1ECD-CCE0-4853-A5DB-B3C02591EA5A}" presName="hierChild5" presStyleCnt="0"/>
      <dgm:spPr/>
    </dgm:pt>
    <dgm:pt modelId="{792446C4-7731-4CF2-A542-79EC6527747A}" type="pres">
      <dgm:prSet presAssocID="{721476BB-92A3-439C-9103-F9D018BDC653}" presName="Name37" presStyleLbl="parChTrans1D2" presStyleIdx="3" presStyleCnt="4"/>
      <dgm:spPr/>
      <dgm:t>
        <a:bodyPr/>
        <a:lstStyle/>
        <a:p>
          <a:endParaRPr lang="ru-RU"/>
        </a:p>
      </dgm:t>
    </dgm:pt>
    <dgm:pt modelId="{589065C6-7295-4386-825F-3BC0000A7EB8}" type="pres">
      <dgm:prSet presAssocID="{8B9B74B5-56BD-40BD-ABE2-D12674479CBA}" presName="hierRoot2" presStyleCnt="0">
        <dgm:presLayoutVars>
          <dgm:hierBranch val="init"/>
        </dgm:presLayoutVars>
      </dgm:prSet>
      <dgm:spPr/>
    </dgm:pt>
    <dgm:pt modelId="{13666BA0-F1DE-460A-8A20-9052554CA96E}" type="pres">
      <dgm:prSet presAssocID="{8B9B74B5-56BD-40BD-ABE2-D12674479CBA}" presName="rootComposite" presStyleCnt="0"/>
      <dgm:spPr/>
    </dgm:pt>
    <dgm:pt modelId="{C44BDC26-ED80-410F-9CD8-2FE916308727}" type="pres">
      <dgm:prSet presAssocID="{8B9B74B5-56BD-40BD-ABE2-D12674479CBA}" presName="rootText" presStyleLbl="node2" presStyleIdx="3" presStyleCnt="4" custScaleY="17550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47FFA1AD-2DA3-4605-8F89-2732414FC1F3}" type="pres">
      <dgm:prSet presAssocID="{8B9B74B5-56BD-40BD-ABE2-D12674479CBA}" presName="rootConnector" presStyleLbl="node2" presStyleIdx="3" presStyleCnt="4"/>
      <dgm:spPr/>
      <dgm:t>
        <a:bodyPr/>
        <a:lstStyle/>
        <a:p>
          <a:endParaRPr lang="ru-RU"/>
        </a:p>
      </dgm:t>
    </dgm:pt>
    <dgm:pt modelId="{9F004C9F-1221-47AD-B873-A1F84CBE5CFD}" type="pres">
      <dgm:prSet presAssocID="{8B9B74B5-56BD-40BD-ABE2-D12674479CBA}" presName="hierChild4" presStyleCnt="0"/>
      <dgm:spPr/>
    </dgm:pt>
    <dgm:pt modelId="{266C8F4C-FA66-4FDD-ABBA-2E3203936782}" type="pres">
      <dgm:prSet presAssocID="{8B9B74B5-56BD-40BD-ABE2-D12674479CBA}" presName="hierChild5" presStyleCnt="0"/>
      <dgm:spPr/>
    </dgm:pt>
    <dgm:pt modelId="{6F398356-73DC-424E-9376-5FC56DE8C8BA}" type="pres">
      <dgm:prSet presAssocID="{E68A7012-975D-406C-8FF3-9891E1417C77}" presName="hierChild3" presStyleCnt="0"/>
      <dgm:spPr/>
    </dgm:pt>
  </dgm:ptLst>
  <dgm:cxnLst>
    <dgm:cxn modelId="{5E17F723-15B4-4159-BEE5-767F022D3249}" type="presOf" srcId="{E68A7012-975D-406C-8FF3-9891E1417C77}" destId="{84AF5971-CEDA-493C-9619-71ED0686C8E9}" srcOrd="1" destOrd="0" presId="urn:microsoft.com/office/officeart/2005/8/layout/orgChart1"/>
    <dgm:cxn modelId="{98D41C40-67B1-48FB-9E13-11B1B43491EF}" type="presOf" srcId="{61CE3665-04EE-4D82-8589-0B23C01EE7B5}" destId="{CD035603-A9BD-4C52-B086-CEB200A4C6FC}" srcOrd="0" destOrd="0" presId="urn:microsoft.com/office/officeart/2005/8/layout/orgChart1"/>
    <dgm:cxn modelId="{4D5F7D39-CF09-4DEE-A635-604CB37D80CE}" type="presOf" srcId="{8076090A-781D-4280-BCAB-6918FBC4852D}" destId="{35CB615E-3A7A-499D-BB8F-3D56487D34FB}" srcOrd="0" destOrd="0" presId="urn:microsoft.com/office/officeart/2005/8/layout/orgChart1"/>
    <dgm:cxn modelId="{987F97DF-B4EA-4C4F-BF89-D73025FC7D45}" type="presOf" srcId="{8B9B74B5-56BD-40BD-ABE2-D12674479CBA}" destId="{47FFA1AD-2DA3-4605-8F89-2732414FC1F3}" srcOrd="1" destOrd="0" presId="urn:microsoft.com/office/officeart/2005/8/layout/orgChart1"/>
    <dgm:cxn modelId="{E5209147-A607-4969-A4DD-53E2B5B04972}" type="presOf" srcId="{E68A7012-975D-406C-8FF3-9891E1417C77}" destId="{55A0811A-9FFD-491B-9BAC-F4F5F11D5FDB}" srcOrd="0" destOrd="0" presId="urn:microsoft.com/office/officeart/2005/8/layout/orgChart1"/>
    <dgm:cxn modelId="{08031362-0E12-4DC4-AEA2-C4A93A20313A}" type="presOf" srcId="{84FD1A0E-8C13-41A4-8E5F-52D68C8701AA}" destId="{90F3123A-C012-428F-A754-8404BC099BB4}" srcOrd="1" destOrd="0" presId="urn:microsoft.com/office/officeart/2005/8/layout/orgChart1"/>
    <dgm:cxn modelId="{9351096B-6AE6-48D4-8325-5A80DBB0B236}" type="presOf" srcId="{721476BB-92A3-439C-9103-F9D018BDC653}" destId="{792446C4-7731-4CF2-A542-79EC6527747A}" srcOrd="0" destOrd="0" presId="urn:microsoft.com/office/officeart/2005/8/layout/orgChart1"/>
    <dgm:cxn modelId="{1DB949B6-1A72-4B02-8BFD-997CCEE5C58E}" type="presOf" srcId="{5B7902CB-6181-4915-BD53-F2B909E1D381}" destId="{E9A7EDD6-E922-4DD9-A8F0-A699995D64A3}" srcOrd="0" destOrd="0" presId="urn:microsoft.com/office/officeart/2005/8/layout/orgChart1"/>
    <dgm:cxn modelId="{95C3D689-0002-4D0A-B923-DC7F278F70AB}" type="presOf" srcId="{68F81054-85FA-49F3-99A4-31AF34516804}" destId="{0F83B2CA-7878-46A8-98CE-DFF1FCAACB6E}" srcOrd="0" destOrd="0" presId="urn:microsoft.com/office/officeart/2005/8/layout/orgChart1"/>
    <dgm:cxn modelId="{B1280819-7599-4672-876C-788A2FFE38A2}" type="presOf" srcId="{BF7F2505-E547-4206-AEFE-7C40B44ACC27}" destId="{57599C87-F57E-4E86-A2DA-AF7B4FF24CA0}" srcOrd="0" destOrd="0" presId="urn:microsoft.com/office/officeart/2005/8/layout/orgChart1"/>
    <dgm:cxn modelId="{0DDA7D58-1058-466B-A2E8-6E86388EBE02}" type="presOf" srcId="{BF7F2505-E547-4206-AEFE-7C40B44ACC27}" destId="{95BF342A-FDC6-4AC3-88AA-3C190FAAEAA8}" srcOrd="1" destOrd="0" presId="urn:microsoft.com/office/officeart/2005/8/layout/orgChart1"/>
    <dgm:cxn modelId="{5220F0DA-EF43-4B61-9837-732D220D08AD}" srcId="{E68A7012-975D-406C-8FF3-9891E1417C77}" destId="{8B9B74B5-56BD-40BD-ABE2-D12674479CBA}" srcOrd="3" destOrd="0" parTransId="{721476BB-92A3-439C-9103-F9D018BDC653}" sibTransId="{E82C0EE6-7CD6-4D24-AAAD-03E7AE884300}"/>
    <dgm:cxn modelId="{BEEB7331-197C-4097-8F9B-60F0BE154224}" type="presOf" srcId="{660A1ECD-CCE0-4853-A5DB-B3C02591EA5A}" destId="{86E62CBA-64B3-42A7-9258-BE4BD6992FF3}" srcOrd="1" destOrd="0" presId="urn:microsoft.com/office/officeart/2005/8/layout/orgChart1"/>
    <dgm:cxn modelId="{F47BB77F-09FA-4F46-986A-0C18262CB9EF}" srcId="{E68A7012-975D-406C-8FF3-9891E1417C77}" destId="{660A1ECD-CCE0-4853-A5DB-B3C02591EA5A}" srcOrd="2" destOrd="0" parTransId="{68F81054-85FA-49F3-99A4-31AF34516804}" sibTransId="{BCE473D9-00C3-4140-9D3B-9B2B116B694D}"/>
    <dgm:cxn modelId="{3E7DE150-7D7F-4EBC-B831-1B339AB27E17}" srcId="{E68A7012-975D-406C-8FF3-9891E1417C77}" destId="{BF7F2505-E547-4206-AEFE-7C40B44ACC27}" srcOrd="1" destOrd="0" parTransId="{8076090A-781D-4280-BCAB-6918FBC4852D}" sibTransId="{E7CB50A6-EE4E-40A7-8BFE-E9677A781E4D}"/>
    <dgm:cxn modelId="{A8109C32-C471-4A83-971F-40A87B197F64}" type="presOf" srcId="{84FD1A0E-8C13-41A4-8E5F-52D68C8701AA}" destId="{9872CE77-0DC6-4CEB-B869-268AAADA7006}" srcOrd="0" destOrd="0" presId="urn:microsoft.com/office/officeart/2005/8/layout/orgChart1"/>
    <dgm:cxn modelId="{6B7C792A-EF42-42FF-82A7-37898666A0D5}" type="presOf" srcId="{8B9B74B5-56BD-40BD-ABE2-D12674479CBA}" destId="{C44BDC26-ED80-410F-9CD8-2FE916308727}" srcOrd="0" destOrd="0" presId="urn:microsoft.com/office/officeart/2005/8/layout/orgChart1"/>
    <dgm:cxn modelId="{EBECB9E1-C717-4D0C-95B8-035C0A0D9ED6}" srcId="{E68A7012-975D-406C-8FF3-9891E1417C77}" destId="{84FD1A0E-8C13-41A4-8E5F-52D68C8701AA}" srcOrd="0" destOrd="0" parTransId="{61CE3665-04EE-4D82-8589-0B23C01EE7B5}" sibTransId="{6D9CA75C-1F62-4DC4-A94F-3F53AE1F6950}"/>
    <dgm:cxn modelId="{A7D328A5-84C1-49F6-8D69-35136B528579}" srcId="{5B7902CB-6181-4915-BD53-F2B909E1D381}" destId="{E68A7012-975D-406C-8FF3-9891E1417C77}" srcOrd="0" destOrd="0" parTransId="{79CE6EBD-F68D-4053-BA55-CE215D0B2BFC}" sibTransId="{E7356801-37FE-4EE4-B8BE-76AAE517966D}"/>
    <dgm:cxn modelId="{F51C2C33-0306-46C1-8D36-BC35A6F2FFA7}" type="presOf" srcId="{660A1ECD-CCE0-4853-A5DB-B3C02591EA5A}" destId="{DEBD5490-36AF-40A8-BA5B-0E4D023F1302}" srcOrd="0" destOrd="0" presId="urn:microsoft.com/office/officeart/2005/8/layout/orgChart1"/>
    <dgm:cxn modelId="{FF49DC80-42F7-4706-B985-9D43745F78FB}" type="presParOf" srcId="{E9A7EDD6-E922-4DD9-A8F0-A699995D64A3}" destId="{68259ABB-E448-4999-A8CE-95BFF30BF0A9}" srcOrd="0" destOrd="0" presId="urn:microsoft.com/office/officeart/2005/8/layout/orgChart1"/>
    <dgm:cxn modelId="{B4331727-AA53-435E-B9BF-263B13BD638F}" type="presParOf" srcId="{68259ABB-E448-4999-A8CE-95BFF30BF0A9}" destId="{53A9EBDB-A604-4DFD-A29A-88B5EB5A3CB6}" srcOrd="0" destOrd="0" presId="urn:microsoft.com/office/officeart/2005/8/layout/orgChart1"/>
    <dgm:cxn modelId="{10C01349-4FA9-4A60-ABE9-6052FC041548}" type="presParOf" srcId="{53A9EBDB-A604-4DFD-A29A-88B5EB5A3CB6}" destId="{55A0811A-9FFD-491B-9BAC-F4F5F11D5FDB}" srcOrd="0" destOrd="0" presId="urn:microsoft.com/office/officeart/2005/8/layout/orgChart1"/>
    <dgm:cxn modelId="{6D019612-C3EE-4B62-9608-2804B8F0E4E0}" type="presParOf" srcId="{53A9EBDB-A604-4DFD-A29A-88B5EB5A3CB6}" destId="{84AF5971-CEDA-493C-9619-71ED0686C8E9}" srcOrd="1" destOrd="0" presId="urn:microsoft.com/office/officeart/2005/8/layout/orgChart1"/>
    <dgm:cxn modelId="{7249D6D8-7DCB-4133-9837-C2E6908D0B06}" type="presParOf" srcId="{68259ABB-E448-4999-A8CE-95BFF30BF0A9}" destId="{27AE4836-DE74-45D7-B5C1-6FB24A19055D}" srcOrd="1" destOrd="0" presId="urn:microsoft.com/office/officeart/2005/8/layout/orgChart1"/>
    <dgm:cxn modelId="{832A8C3F-65D4-4B8D-BA63-117F0BE837F6}" type="presParOf" srcId="{27AE4836-DE74-45D7-B5C1-6FB24A19055D}" destId="{CD035603-A9BD-4C52-B086-CEB200A4C6FC}" srcOrd="0" destOrd="0" presId="urn:microsoft.com/office/officeart/2005/8/layout/orgChart1"/>
    <dgm:cxn modelId="{4BB6F159-2D80-4A00-A146-A0503BAD8E7E}" type="presParOf" srcId="{27AE4836-DE74-45D7-B5C1-6FB24A19055D}" destId="{B94DA66C-E626-4748-8125-5A0D0A26E304}" srcOrd="1" destOrd="0" presId="urn:microsoft.com/office/officeart/2005/8/layout/orgChart1"/>
    <dgm:cxn modelId="{077195FE-6F51-4476-B9F6-3B99C4A760BD}" type="presParOf" srcId="{B94DA66C-E626-4748-8125-5A0D0A26E304}" destId="{61D34CE8-4C1F-45ED-A17A-D9FBC05F831A}" srcOrd="0" destOrd="0" presId="urn:microsoft.com/office/officeart/2005/8/layout/orgChart1"/>
    <dgm:cxn modelId="{4FB06006-4216-48F5-8C62-C12F40DA155E}" type="presParOf" srcId="{61D34CE8-4C1F-45ED-A17A-D9FBC05F831A}" destId="{9872CE77-0DC6-4CEB-B869-268AAADA7006}" srcOrd="0" destOrd="0" presId="urn:microsoft.com/office/officeart/2005/8/layout/orgChart1"/>
    <dgm:cxn modelId="{8220624A-A796-465E-A3E3-28D0884F965D}" type="presParOf" srcId="{61D34CE8-4C1F-45ED-A17A-D9FBC05F831A}" destId="{90F3123A-C012-428F-A754-8404BC099BB4}" srcOrd="1" destOrd="0" presId="urn:microsoft.com/office/officeart/2005/8/layout/orgChart1"/>
    <dgm:cxn modelId="{3FC8902D-AF96-45A0-86A6-65EEDC832D22}" type="presParOf" srcId="{B94DA66C-E626-4748-8125-5A0D0A26E304}" destId="{8C4AB095-D245-4E46-B75C-0CAE334F0C74}" srcOrd="1" destOrd="0" presId="urn:microsoft.com/office/officeart/2005/8/layout/orgChart1"/>
    <dgm:cxn modelId="{1B0DC300-0D54-4195-A458-2AB8666C8DB3}" type="presParOf" srcId="{B94DA66C-E626-4748-8125-5A0D0A26E304}" destId="{0E719EBB-FF9F-425A-9144-AACE17B55188}" srcOrd="2" destOrd="0" presId="urn:microsoft.com/office/officeart/2005/8/layout/orgChart1"/>
    <dgm:cxn modelId="{8CBA6C63-D883-432A-9565-1DC42B08800D}" type="presParOf" srcId="{27AE4836-DE74-45D7-B5C1-6FB24A19055D}" destId="{35CB615E-3A7A-499D-BB8F-3D56487D34FB}" srcOrd="2" destOrd="0" presId="urn:microsoft.com/office/officeart/2005/8/layout/orgChart1"/>
    <dgm:cxn modelId="{3D4F2E84-574A-4691-AF5F-A672C0B7456F}" type="presParOf" srcId="{27AE4836-DE74-45D7-B5C1-6FB24A19055D}" destId="{3FB69759-9E82-4E09-AC51-B0652627FB03}" srcOrd="3" destOrd="0" presId="urn:microsoft.com/office/officeart/2005/8/layout/orgChart1"/>
    <dgm:cxn modelId="{FED28A45-6D1F-4A20-BC11-14B5061E4C08}" type="presParOf" srcId="{3FB69759-9E82-4E09-AC51-B0652627FB03}" destId="{5F0532A9-01E4-4CD0-AD4D-D61BEF4757EE}" srcOrd="0" destOrd="0" presId="urn:microsoft.com/office/officeart/2005/8/layout/orgChart1"/>
    <dgm:cxn modelId="{81F9CFBF-A47D-41FA-B1E5-42A97886469B}" type="presParOf" srcId="{5F0532A9-01E4-4CD0-AD4D-D61BEF4757EE}" destId="{57599C87-F57E-4E86-A2DA-AF7B4FF24CA0}" srcOrd="0" destOrd="0" presId="urn:microsoft.com/office/officeart/2005/8/layout/orgChart1"/>
    <dgm:cxn modelId="{C92B387D-F172-4CE2-A636-3CABD625177E}" type="presParOf" srcId="{5F0532A9-01E4-4CD0-AD4D-D61BEF4757EE}" destId="{95BF342A-FDC6-4AC3-88AA-3C190FAAEAA8}" srcOrd="1" destOrd="0" presId="urn:microsoft.com/office/officeart/2005/8/layout/orgChart1"/>
    <dgm:cxn modelId="{70518BA5-5EA9-4170-98E3-B8ECD86ED658}" type="presParOf" srcId="{3FB69759-9E82-4E09-AC51-B0652627FB03}" destId="{CA7F2E89-97AD-4396-9D5F-8F9FC3DA98DF}" srcOrd="1" destOrd="0" presId="urn:microsoft.com/office/officeart/2005/8/layout/orgChart1"/>
    <dgm:cxn modelId="{2F107712-0BFA-4591-A1A5-1C46B142048F}" type="presParOf" srcId="{3FB69759-9E82-4E09-AC51-B0652627FB03}" destId="{FD4AD4C7-719E-464A-838C-277217E1E198}" srcOrd="2" destOrd="0" presId="urn:microsoft.com/office/officeart/2005/8/layout/orgChart1"/>
    <dgm:cxn modelId="{D002DA9E-BADE-43B4-A29A-D8D490B74699}" type="presParOf" srcId="{27AE4836-DE74-45D7-B5C1-6FB24A19055D}" destId="{0F83B2CA-7878-46A8-98CE-DFF1FCAACB6E}" srcOrd="4" destOrd="0" presId="urn:microsoft.com/office/officeart/2005/8/layout/orgChart1"/>
    <dgm:cxn modelId="{7389E987-707D-44D3-A49A-36FC02A615AA}" type="presParOf" srcId="{27AE4836-DE74-45D7-B5C1-6FB24A19055D}" destId="{561ECCA7-44AF-4846-B9D9-C2406E538635}" srcOrd="5" destOrd="0" presId="urn:microsoft.com/office/officeart/2005/8/layout/orgChart1"/>
    <dgm:cxn modelId="{7F773F06-87C8-4A21-A714-97F47EF436F1}" type="presParOf" srcId="{561ECCA7-44AF-4846-B9D9-C2406E538635}" destId="{02BD651A-AD19-42D7-829F-3FCC77AF854F}" srcOrd="0" destOrd="0" presId="urn:microsoft.com/office/officeart/2005/8/layout/orgChart1"/>
    <dgm:cxn modelId="{8A6A5495-E45F-44B2-84CD-F48702731FBF}" type="presParOf" srcId="{02BD651A-AD19-42D7-829F-3FCC77AF854F}" destId="{DEBD5490-36AF-40A8-BA5B-0E4D023F1302}" srcOrd="0" destOrd="0" presId="urn:microsoft.com/office/officeart/2005/8/layout/orgChart1"/>
    <dgm:cxn modelId="{C268D814-C50E-4930-BC1B-6C5B38D27EA9}" type="presParOf" srcId="{02BD651A-AD19-42D7-829F-3FCC77AF854F}" destId="{86E62CBA-64B3-42A7-9258-BE4BD6992FF3}" srcOrd="1" destOrd="0" presId="urn:microsoft.com/office/officeart/2005/8/layout/orgChart1"/>
    <dgm:cxn modelId="{C24F4B21-9124-4D0D-9C52-212D4E591D44}" type="presParOf" srcId="{561ECCA7-44AF-4846-B9D9-C2406E538635}" destId="{D92B752D-F102-4CBC-8A4F-FDC5088182BC}" srcOrd="1" destOrd="0" presId="urn:microsoft.com/office/officeart/2005/8/layout/orgChart1"/>
    <dgm:cxn modelId="{3E2A62D4-14B2-46ED-BB9C-BF3F988D0DB2}" type="presParOf" srcId="{561ECCA7-44AF-4846-B9D9-C2406E538635}" destId="{C7ED7CD2-278C-4EF8-AAB9-3617E666CE7B}" srcOrd="2" destOrd="0" presId="urn:microsoft.com/office/officeart/2005/8/layout/orgChart1"/>
    <dgm:cxn modelId="{00744DB8-D11C-4AF7-BFD6-24CEF15054DD}" type="presParOf" srcId="{27AE4836-DE74-45D7-B5C1-6FB24A19055D}" destId="{792446C4-7731-4CF2-A542-79EC6527747A}" srcOrd="6" destOrd="0" presId="urn:microsoft.com/office/officeart/2005/8/layout/orgChart1"/>
    <dgm:cxn modelId="{327293EC-C4B3-423E-901C-85E0A964B469}" type="presParOf" srcId="{27AE4836-DE74-45D7-B5C1-6FB24A19055D}" destId="{589065C6-7295-4386-825F-3BC0000A7EB8}" srcOrd="7" destOrd="0" presId="urn:microsoft.com/office/officeart/2005/8/layout/orgChart1"/>
    <dgm:cxn modelId="{A18F3F85-B5B3-4FA2-8DA2-62ECDC8FFAFA}" type="presParOf" srcId="{589065C6-7295-4386-825F-3BC0000A7EB8}" destId="{13666BA0-F1DE-460A-8A20-9052554CA96E}" srcOrd="0" destOrd="0" presId="urn:microsoft.com/office/officeart/2005/8/layout/orgChart1"/>
    <dgm:cxn modelId="{ED1D8153-1B8E-481B-AEC7-692CBBFC9D54}" type="presParOf" srcId="{13666BA0-F1DE-460A-8A20-9052554CA96E}" destId="{C44BDC26-ED80-410F-9CD8-2FE916308727}" srcOrd="0" destOrd="0" presId="urn:microsoft.com/office/officeart/2005/8/layout/orgChart1"/>
    <dgm:cxn modelId="{9C193429-269F-4B17-83A1-DB08181382A7}" type="presParOf" srcId="{13666BA0-F1DE-460A-8A20-9052554CA96E}" destId="{47FFA1AD-2DA3-4605-8F89-2732414FC1F3}" srcOrd="1" destOrd="0" presId="urn:microsoft.com/office/officeart/2005/8/layout/orgChart1"/>
    <dgm:cxn modelId="{86E2F6CB-F1BE-4D2C-846B-90C5A22DDC4E}" type="presParOf" srcId="{589065C6-7295-4386-825F-3BC0000A7EB8}" destId="{9F004C9F-1221-47AD-B873-A1F84CBE5CFD}" srcOrd="1" destOrd="0" presId="urn:microsoft.com/office/officeart/2005/8/layout/orgChart1"/>
    <dgm:cxn modelId="{23548696-5FF7-4AAA-9334-3F18C65CC631}" type="presParOf" srcId="{589065C6-7295-4386-825F-3BC0000A7EB8}" destId="{266C8F4C-FA66-4FDD-ABBA-2E3203936782}" srcOrd="2" destOrd="0" presId="urn:microsoft.com/office/officeart/2005/8/layout/orgChart1"/>
    <dgm:cxn modelId="{09A7BD9B-5E8C-4F3A-A52B-1D509FA64478}" type="presParOf" srcId="{68259ABB-E448-4999-A8CE-95BFF30BF0A9}" destId="{6F398356-73DC-424E-9376-5FC56DE8C8B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9F46D6-65B0-45BD-8D3A-4908607A8EB1}">
      <dsp:nvSpPr>
        <dsp:cNvPr id="0" name=""/>
        <dsp:cNvSpPr/>
      </dsp:nvSpPr>
      <dsp:spPr>
        <a:xfrm>
          <a:off x="6196435" y="2082343"/>
          <a:ext cx="180637" cy="791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1365"/>
              </a:lnTo>
              <a:lnTo>
                <a:pt x="180637" y="791365"/>
              </a:lnTo>
            </a:path>
          </a:pathLst>
        </a:custGeom>
        <a:noFill/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EE6C57-CE59-4071-92B3-16AF2429E91F}">
      <dsp:nvSpPr>
        <dsp:cNvPr id="0" name=""/>
        <dsp:cNvSpPr/>
      </dsp:nvSpPr>
      <dsp:spPr>
        <a:xfrm>
          <a:off x="6015797" y="2082343"/>
          <a:ext cx="180637" cy="791365"/>
        </a:xfrm>
        <a:custGeom>
          <a:avLst/>
          <a:gdLst/>
          <a:ahLst/>
          <a:cxnLst/>
          <a:rect l="0" t="0" r="0" b="0"/>
          <a:pathLst>
            <a:path>
              <a:moveTo>
                <a:pt x="180637" y="0"/>
              </a:moveTo>
              <a:lnTo>
                <a:pt x="180637" y="791365"/>
              </a:lnTo>
              <a:lnTo>
                <a:pt x="0" y="791365"/>
              </a:lnTo>
            </a:path>
          </a:pathLst>
        </a:custGeom>
        <a:noFill/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D96CDC-2BBB-4CAC-88DD-C68E02A94D97}">
      <dsp:nvSpPr>
        <dsp:cNvPr id="0" name=""/>
        <dsp:cNvSpPr/>
      </dsp:nvSpPr>
      <dsp:spPr>
        <a:xfrm>
          <a:off x="4114800" y="860888"/>
          <a:ext cx="2081635" cy="361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637"/>
              </a:lnTo>
              <a:lnTo>
                <a:pt x="2081635" y="180637"/>
              </a:lnTo>
              <a:lnTo>
                <a:pt x="2081635" y="361275"/>
              </a:lnTo>
            </a:path>
          </a:pathLst>
        </a:custGeom>
        <a:noFill/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155FFD-F8BB-4964-8A02-9A4350D282CB}">
      <dsp:nvSpPr>
        <dsp:cNvPr id="0" name=""/>
        <dsp:cNvSpPr/>
      </dsp:nvSpPr>
      <dsp:spPr>
        <a:xfrm>
          <a:off x="1852526" y="2082343"/>
          <a:ext cx="180637" cy="2012821"/>
        </a:xfrm>
        <a:custGeom>
          <a:avLst/>
          <a:gdLst/>
          <a:ahLst/>
          <a:cxnLst/>
          <a:rect l="0" t="0" r="0" b="0"/>
          <a:pathLst>
            <a:path>
              <a:moveTo>
                <a:pt x="180637" y="0"/>
              </a:moveTo>
              <a:lnTo>
                <a:pt x="180637" y="2012821"/>
              </a:lnTo>
              <a:lnTo>
                <a:pt x="0" y="2012821"/>
              </a:lnTo>
            </a:path>
          </a:pathLst>
        </a:custGeom>
        <a:noFill/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688DC4-EE38-4D2A-8A21-CF989E85CFDC}">
      <dsp:nvSpPr>
        <dsp:cNvPr id="0" name=""/>
        <dsp:cNvSpPr/>
      </dsp:nvSpPr>
      <dsp:spPr>
        <a:xfrm>
          <a:off x="2033164" y="2082343"/>
          <a:ext cx="180637" cy="791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1365"/>
              </a:lnTo>
              <a:lnTo>
                <a:pt x="180637" y="791365"/>
              </a:lnTo>
            </a:path>
          </a:pathLst>
        </a:custGeom>
        <a:noFill/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9F2BB8-701D-416A-B35C-14C898775DE1}">
      <dsp:nvSpPr>
        <dsp:cNvPr id="0" name=""/>
        <dsp:cNvSpPr/>
      </dsp:nvSpPr>
      <dsp:spPr>
        <a:xfrm>
          <a:off x="1852526" y="2082343"/>
          <a:ext cx="180637" cy="791365"/>
        </a:xfrm>
        <a:custGeom>
          <a:avLst/>
          <a:gdLst/>
          <a:ahLst/>
          <a:cxnLst/>
          <a:rect l="0" t="0" r="0" b="0"/>
          <a:pathLst>
            <a:path>
              <a:moveTo>
                <a:pt x="180637" y="0"/>
              </a:moveTo>
              <a:lnTo>
                <a:pt x="180637" y="791365"/>
              </a:lnTo>
              <a:lnTo>
                <a:pt x="0" y="791365"/>
              </a:lnTo>
            </a:path>
          </a:pathLst>
        </a:custGeom>
        <a:noFill/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0FAF65-1AC7-475F-B290-C878DB3B6C04}">
      <dsp:nvSpPr>
        <dsp:cNvPr id="0" name=""/>
        <dsp:cNvSpPr/>
      </dsp:nvSpPr>
      <dsp:spPr>
        <a:xfrm>
          <a:off x="2033164" y="860888"/>
          <a:ext cx="2081635" cy="361275"/>
        </a:xfrm>
        <a:custGeom>
          <a:avLst/>
          <a:gdLst/>
          <a:ahLst/>
          <a:cxnLst/>
          <a:rect l="0" t="0" r="0" b="0"/>
          <a:pathLst>
            <a:path>
              <a:moveTo>
                <a:pt x="2081635" y="0"/>
              </a:moveTo>
              <a:lnTo>
                <a:pt x="2081635" y="180637"/>
              </a:lnTo>
              <a:lnTo>
                <a:pt x="0" y="180637"/>
              </a:lnTo>
              <a:lnTo>
                <a:pt x="0" y="361275"/>
              </a:lnTo>
            </a:path>
          </a:pathLst>
        </a:custGeom>
        <a:noFill/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33929D-D5DC-4E21-8675-CF9575D2B04A}">
      <dsp:nvSpPr>
        <dsp:cNvPr id="0" name=""/>
        <dsp:cNvSpPr/>
      </dsp:nvSpPr>
      <dsp:spPr>
        <a:xfrm>
          <a:off x="3254619" y="707"/>
          <a:ext cx="1720360" cy="860180"/>
        </a:xfrm>
        <a:prstGeom prst="roundRect">
          <a:avLst/>
        </a:prstGeom>
        <a:solidFill>
          <a:srgbClr val="962E34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0" kern="1200" dirty="0"/>
            <a:t>Надзорная деятельность государства </a:t>
          </a:r>
        </a:p>
      </dsp:txBody>
      <dsp:txXfrm>
        <a:off x="3254619" y="707"/>
        <a:ext cx="1720360" cy="860180"/>
      </dsp:txXfrm>
    </dsp:sp>
    <dsp:sp modelId="{0A9DDE8C-37D6-4DBE-9E24-D30A956DD205}">
      <dsp:nvSpPr>
        <dsp:cNvPr id="0" name=""/>
        <dsp:cNvSpPr/>
      </dsp:nvSpPr>
      <dsp:spPr>
        <a:xfrm>
          <a:off x="1172984" y="1222163"/>
          <a:ext cx="1720360" cy="860180"/>
        </a:xfrm>
        <a:prstGeom prst="roundRect">
          <a:avLst/>
        </a:prstGeom>
        <a:solidFill>
          <a:srgbClr val="962E34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Функциональный отраслевой </a:t>
          </a:r>
          <a:r>
            <a:rPr lang="ru-RU" sz="1400" kern="1200" dirty="0" smtClean="0"/>
            <a:t>государственный надзор </a:t>
          </a:r>
          <a:endParaRPr lang="ru-RU" sz="1400" kern="1200" dirty="0"/>
        </a:p>
      </dsp:txBody>
      <dsp:txXfrm>
        <a:off x="1172984" y="1222163"/>
        <a:ext cx="1720360" cy="860180"/>
      </dsp:txXfrm>
    </dsp:sp>
    <dsp:sp modelId="{9E61FDB3-9906-4F27-B89F-AA5186F38F91}">
      <dsp:nvSpPr>
        <dsp:cNvPr id="0" name=""/>
        <dsp:cNvSpPr/>
      </dsp:nvSpPr>
      <dsp:spPr>
        <a:xfrm>
          <a:off x="132166" y="2443619"/>
          <a:ext cx="1720360" cy="86018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>
              <a:solidFill>
                <a:sysClr val="windowText" lastClr="000000"/>
              </a:solidFill>
            </a:rPr>
            <a:t>Банковский надзор Банка России</a:t>
          </a:r>
        </a:p>
      </dsp:txBody>
      <dsp:txXfrm>
        <a:off x="132166" y="2443619"/>
        <a:ext cx="1720360" cy="860180"/>
      </dsp:txXfrm>
    </dsp:sp>
    <dsp:sp modelId="{0512E5C2-9AF4-4A18-9355-B5974C1086BD}">
      <dsp:nvSpPr>
        <dsp:cNvPr id="0" name=""/>
        <dsp:cNvSpPr/>
      </dsp:nvSpPr>
      <dsp:spPr>
        <a:xfrm>
          <a:off x="2213802" y="2443619"/>
          <a:ext cx="1720360" cy="86018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>
              <a:solidFill>
                <a:sysClr val="windowText" lastClr="000000"/>
              </a:solidFill>
            </a:rPr>
            <a:t>Государственный страховой надзор </a:t>
          </a:r>
        </a:p>
      </dsp:txBody>
      <dsp:txXfrm>
        <a:off x="2213802" y="2443619"/>
        <a:ext cx="1720360" cy="860180"/>
      </dsp:txXfrm>
    </dsp:sp>
    <dsp:sp modelId="{15EA75E5-D00D-43E7-800D-DD83090B486D}">
      <dsp:nvSpPr>
        <dsp:cNvPr id="0" name=""/>
        <dsp:cNvSpPr/>
      </dsp:nvSpPr>
      <dsp:spPr>
        <a:xfrm>
          <a:off x="132166" y="3665074"/>
          <a:ext cx="1720360" cy="86018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>
              <a:solidFill>
                <a:sysClr val="windowText" lastClr="000000"/>
              </a:solidFill>
            </a:rPr>
            <a:t>Государственный санитарно-эпидемиологический надзор и др.</a:t>
          </a:r>
        </a:p>
      </dsp:txBody>
      <dsp:txXfrm>
        <a:off x="132166" y="3665074"/>
        <a:ext cx="1720360" cy="860180"/>
      </dsp:txXfrm>
    </dsp:sp>
    <dsp:sp modelId="{34931806-782F-4A97-B583-F61B36FC8CEA}">
      <dsp:nvSpPr>
        <dsp:cNvPr id="0" name=""/>
        <dsp:cNvSpPr/>
      </dsp:nvSpPr>
      <dsp:spPr>
        <a:xfrm>
          <a:off x="5336255" y="1222163"/>
          <a:ext cx="1720360" cy="860180"/>
        </a:xfrm>
        <a:prstGeom prst="roundRect">
          <a:avLst/>
        </a:prstGeom>
        <a:solidFill>
          <a:srgbClr val="962E34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Всеобщий межотраслевой государственный надзор</a:t>
          </a:r>
        </a:p>
      </dsp:txBody>
      <dsp:txXfrm>
        <a:off x="5336255" y="1222163"/>
        <a:ext cx="1720360" cy="860180"/>
      </dsp:txXfrm>
    </dsp:sp>
    <dsp:sp modelId="{6A0EE831-0D07-4883-A770-29500FA8F6B0}">
      <dsp:nvSpPr>
        <dsp:cNvPr id="0" name=""/>
        <dsp:cNvSpPr/>
      </dsp:nvSpPr>
      <dsp:spPr>
        <a:xfrm>
          <a:off x="4295437" y="2443619"/>
          <a:ext cx="1720360" cy="86018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>
              <a:solidFill>
                <a:sysClr val="windowText" lastClr="000000"/>
              </a:solidFill>
            </a:rPr>
            <a:t>Прокурорский надзор </a:t>
          </a:r>
        </a:p>
      </dsp:txBody>
      <dsp:txXfrm>
        <a:off x="4295437" y="2443619"/>
        <a:ext cx="1720360" cy="860180"/>
      </dsp:txXfrm>
    </dsp:sp>
    <dsp:sp modelId="{A5506317-4CA9-47A9-9E0F-C3D435B9964D}">
      <dsp:nvSpPr>
        <dsp:cNvPr id="0" name=""/>
        <dsp:cNvSpPr/>
      </dsp:nvSpPr>
      <dsp:spPr>
        <a:xfrm>
          <a:off x="6377073" y="2443619"/>
          <a:ext cx="1720360" cy="86018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>
              <a:solidFill>
                <a:sysClr val="windowText" lastClr="000000"/>
              </a:solidFill>
            </a:rPr>
            <a:t>Административный надзор МВД РФ и др.</a:t>
          </a:r>
        </a:p>
      </dsp:txBody>
      <dsp:txXfrm>
        <a:off x="6377073" y="2443619"/>
        <a:ext cx="1720360" cy="86018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9F46D6-65B0-45BD-8D3A-4908607A8EB1}">
      <dsp:nvSpPr>
        <dsp:cNvPr id="0" name=""/>
        <dsp:cNvSpPr/>
      </dsp:nvSpPr>
      <dsp:spPr>
        <a:xfrm>
          <a:off x="6146622" y="2082343"/>
          <a:ext cx="180637" cy="11099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9993"/>
              </a:lnTo>
              <a:lnTo>
                <a:pt x="180637" y="1109993"/>
              </a:lnTo>
            </a:path>
          </a:pathLst>
        </a:custGeom>
        <a:noFill/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EE6C57-CE59-4071-92B3-16AF2429E91F}">
      <dsp:nvSpPr>
        <dsp:cNvPr id="0" name=""/>
        <dsp:cNvSpPr/>
      </dsp:nvSpPr>
      <dsp:spPr>
        <a:xfrm>
          <a:off x="5965984" y="2082343"/>
          <a:ext cx="180637" cy="913356"/>
        </a:xfrm>
        <a:custGeom>
          <a:avLst/>
          <a:gdLst/>
          <a:ahLst/>
          <a:cxnLst/>
          <a:rect l="0" t="0" r="0" b="0"/>
          <a:pathLst>
            <a:path>
              <a:moveTo>
                <a:pt x="180637" y="0"/>
              </a:moveTo>
              <a:lnTo>
                <a:pt x="180637" y="913356"/>
              </a:lnTo>
              <a:lnTo>
                <a:pt x="0" y="913356"/>
              </a:lnTo>
            </a:path>
          </a:pathLst>
        </a:custGeom>
        <a:noFill/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D96CDC-2BBB-4CAC-88DD-C68E02A94D97}">
      <dsp:nvSpPr>
        <dsp:cNvPr id="0" name=""/>
        <dsp:cNvSpPr/>
      </dsp:nvSpPr>
      <dsp:spPr>
        <a:xfrm>
          <a:off x="4064986" y="860888"/>
          <a:ext cx="2081635" cy="361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637"/>
              </a:lnTo>
              <a:lnTo>
                <a:pt x="2081635" y="180637"/>
              </a:lnTo>
              <a:lnTo>
                <a:pt x="2081635" y="361275"/>
              </a:lnTo>
            </a:path>
          </a:pathLst>
        </a:custGeom>
        <a:noFill/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155FFD-F8BB-4964-8A02-9A4350D282CB}">
      <dsp:nvSpPr>
        <dsp:cNvPr id="0" name=""/>
        <dsp:cNvSpPr/>
      </dsp:nvSpPr>
      <dsp:spPr>
        <a:xfrm>
          <a:off x="1802713" y="2082343"/>
          <a:ext cx="180637" cy="2012821"/>
        </a:xfrm>
        <a:custGeom>
          <a:avLst/>
          <a:gdLst/>
          <a:ahLst/>
          <a:cxnLst/>
          <a:rect l="0" t="0" r="0" b="0"/>
          <a:pathLst>
            <a:path>
              <a:moveTo>
                <a:pt x="180637" y="0"/>
              </a:moveTo>
              <a:lnTo>
                <a:pt x="180637" y="2012821"/>
              </a:lnTo>
              <a:lnTo>
                <a:pt x="0" y="2012821"/>
              </a:lnTo>
            </a:path>
          </a:pathLst>
        </a:custGeom>
        <a:noFill/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688DC4-EE38-4D2A-8A21-CF989E85CFDC}">
      <dsp:nvSpPr>
        <dsp:cNvPr id="0" name=""/>
        <dsp:cNvSpPr/>
      </dsp:nvSpPr>
      <dsp:spPr>
        <a:xfrm>
          <a:off x="1983351" y="2082343"/>
          <a:ext cx="180637" cy="791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1365"/>
              </a:lnTo>
              <a:lnTo>
                <a:pt x="180637" y="791365"/>
              </a:lnTo>
            </a:path>
          </a:pathLst>
        </a:custGeom>
        <a:noFill/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9F2BB8-701D-416A-B35C-14C898775DE1}">
      <dsp:nvSpPr>
        <dsp:cNvPr id="0" name=""/>
        <dsp:cNvSpPr/>
      </dsp:nvSpPr>
      <dsp:spPr>
        <a:xfrm>
          <a:off x="1802713" y="2082343"/>
          <a:ext cx="180637" cy="791365"/>
        </a:xfrm>
        <a:custGeom>
          <a:avLst/>
          <a:gdLst/>
          <a:ahLst/>
          <a:cxnLst/>
          <a:rect l="0" t="0" r="0" b="0"/>
          <a:pathLst>
            <a:path>
              <a:moveTo>
                <a:pt x="180637" y="0"/>
              </a:moveTo>
              <a:lnTo>
                <a:pt x="180637" y="791365"/>
              </a:lnTo>
              <a:lnTo>
                <a:pt x="0" y="791365"/>
              </a:lnTo>
            </a:path>
          </a:pathLst>
        </a:custGeom>
        <a:noFill/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0FAF65-1AC7-475F-B290-C878DB3B6C04}">
      <dsp:nvSpPr>
        <dsp:cNvPr id="0" name=""/>
        <dsp:cNvSpPr/>
      </dsp:nvSpPr>
      <dsp:spPr>
        <a:xfrm>
          <a:off x="1983351" y="860888"/>
          <a:ext cx="2081635" cy="361275"/>
        </a:xfrm>
        <a:custGeom>
          <a:avLst/>
          <a:gdLst/>
          <a:ahLst/>
          <a:cxnLst/>
          <a:rect l="0" t="0" r="0" b="0"/>
          <a:pathLst>
            <a:path>
              <a:moveTo>
                <a:pt x="2081635" y="0"/>
              </a:moveTo>
              <a:lnTo>
                <a:pt x="2081635" y="180637"/>
              </a:lnTo>
              <a:lnTo>
                <a:pt x="0" y="180637"/>
              </a:lnTo>
              <a:lnTo>
                <a:pt x="0" y="361275"/>
              </a:lnTo>
            </a:path>
          </a:pathLst>
        </a:custGeom>
        <a:noFill/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33929D-D5DC-4E21-8675-CF9575D2B04A}">
      <dsp:nvSpPr>
        <dsp:cNvPr id="0" name=""/>
        <dsp:cNvSpPr/>
      </dsp:nvSpPr>
      <dsp:spPr>
        <a:xfrm>
          <a:off x="3123666" y="707"/>
          <a:ext cx="1882641" cy="860180"/>
        </a:xfrm>
        <a:prstGeom prst="roundRect">
          <a:avLst/>
        </a:prstGeom>
        <a:solidFill>
          <a:srgbClr val="962E34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0" kern="1200" dirty="0"/>
            <a:t>Государственный контроль </a:t>
          </a:r>
        </a:p>
      </dsp:txBody>
      <dsp:txXfrm>
        <a:off x="3123666" y="707"/>
        <a:ext cx="1882641" cy="860180"/>
      </dsp:txXfrm>
    </dsp:sp>
    <dsp:sp modelId="{0A9DDE8C-37D6-4DBE-9E24-D30A956DD205}">
      <dsp:nvSpPr>
        <dsp:cNvPr id="0" name=""/>
        <dsp:cNvSpPr/>
      </dsp:nvSpPr>
      <dsp:spPr>
        <a:xfrm>
          <a:off x="1123171" y="1222163"/>
          <a:ext cx="1720360" cy="860180"/>
        </a:xfrm>
        <a:prstGeom prst="roundRect">
          <a:avLst/>
        </a:prstGeom>
        <a:solidFill>
          <a:srgbClr val="962E34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По</a:t>
          </a:r>
          <a:r>
            <a:rPr lang="en-GB" sz="1400" kern="1200" dirty="0"/>
            <a:t> </a:t>
          </a:r>
          <a:r>
            <a:rPr lang="ru-RU" sz="1400" i="0" kern="1200" dirty="0"/>
            <a:t>времени осуществления </a:t>
          </a:r>
        </a:p>
      </dsp:txBody>
      <dsp:txXfrm>
        <a:off x="1123171" y="1222163"/>
        <a:ext cx="1720360" cy="860180"/>
      </dsp:txXfrm>
    </dsp:sp>
    <dsp:sp modelId="{9E61FDB3-9906-4F27-B89F-AA5186F38F91}">
      <dsp:nvSpPr>
        <dsp:cNvPr id="0" name=""/>
        <dsp:cNvSpPr/>
      </dsp:nvSpPr>
      <dsp:spPr>
        <a:xfrm>
          <a:off x="82353" y="2443619"/>
          <a:ext cx="1720360" cy="86018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ysClr val="windowText" lastClr="000000"/>
              </a:solidFill>
            </a:rPr>
            <a:t>Предварительный</a:t>
          </a:r>
        </a:p>
      </dsp:txBody>
      <dsp:txXfrm>
        <a:off x="82353" y="2443619"/>
        <a:ext cx="1720360" cy="860180"/>
      </dsp:txXfrm>
    </dsp:sp>
    <dsp:sp modelId="{0512E5C2-9AF4-4A18-9355-B5974C1086BD}">
      <dsp:nvSpPr>
        <dsp:cNvPr id="0" name=""/>
        <dsp:cNvSpPr/>
      </dsp:nvSpPr>
      <dsp:spPr>
        <a:xfrm>
          <a:off x="2163989" y="2443619"/>
          <a:ext cx="1720360" cy="86018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ysClr val="windowText" lastClr="000000"/>
              </a:solidFill>
            </a:rPr>
            <a:t>Текущий</a:t>
          </a:r>
        </a:p>
      </dsp:txBody>
      <dsp:txXfrm>
        <a:off x="2163989" y="2443619"/>
        <a:ext cx="1720360" cy="860180"/>
      </dsp:txXfrm>
    </dsp:sp>
    <dsp:sp modelId="{15EA75E5-D00D-43E7-800D-DD83090B486D}">
      <dsp:nvSpPr>
        <dsp:cNvPr id="0" name=""/>
        <dsp:cNvSpPr/>
      </dsp:nvSpPr>
      <dsp:spPr>
        <a:xfrm>
          <a:off x="82353" y="3665074"/>
          <a:ext cx="1720360" cy="86018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ysClr val="windowText" lastClr="000000"/>
              </a:solidFill>
            </a:rPr>
            <a:t>Последующий</a:t>
          </a:r>
        </a:p>
      </dsp:txBody>
      <dsp:txXfrm>
        <a:off x="82353" y="3665074"/>
        <a:ext cx="1720360" cy="860180"/>
      </dsp:txXfrm>
    </dsp:sp>
    <dsp:sp modelId="{34931806-782F-4A97-B583-F61B36FC8CEA}">
      <dsp:nvSpPr>
        <dsp:cNvPr id="0" name=""/>
        <dsp:cNvSpPr/>
      </dsp:nvSpPr>
      <dsp:spPr>
        <a:xfrm>
          <a:off x="5286442" y="1222163"/>
          <a:ext cx="1720360" cy="860180"/>
        </a:xfrm>
        <a:prstGeom prst="roundRect">
          <a:avLst/>
        </a:prstGeom>
        <a:solidFill>
          <a:srgbClr val="962E34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0" kern="1200" dirty="0"/>
            <a:t>По</a:t>
          </a:r>
          <a:r>
            <a:rPr lang="en-GB" sz="1400" i="0" kern="1200" dirty="0"/>
            <a:t> </a:t>
          </a:r>
          <a:r>
            <a:rPr lang="ru-RU" sz="1400" i="0" kern="1200" dirty="0"/>
            <a:t>методам осуществления </a:t>
          </a:r>
        </a:p>
      </dsp:txBody>
      <dsp:txXfrm>
        <a:off x="5286442" y="1222163"/>
        <a:ext cx="1720360" cy="860180"/>
      </dsp:txXfrm>
    </dsp:sp>
    <dsp:sp modelId="{6A0EE831-0D07-4883-A770-29500FA8F6B0}">
      <dsp:nvSpPr>
        <dsp:cNvPr id="0" name=""/>
        <dsp:cNvSpPr/>
      </dsp:nvSpPr>
      <dsp:spPr>
        <a:xfrm>
          <a:off x="4245624" y="2443619"/>
          <a:ext cx="1720360" cy="1104161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ysClr val="windowText" lastClr="000000"/>
              </a:solidFill>
            </a:rPr>
            <a:t>Контроль по</a:t>
          </a:r>
          <a:r>
            <a:rPr lang="en-GB" sz="1400" kern="1200" dirty="0">
              <a:solidFill>
                <a:sysClr val="windowText" lastClr="000000"/>
              </a:solidFill>
            </a:rPr>
            <a:t> </a:t>
          </a:r>
          <a:r>
            <a:rPr lang="ru-RU" sz="1400" kern="1200" dirty="0">
              <a:solidFill>
                <a:sysClr val="windowText" lastClr="000000"/>
              </a:solidFill>
            </a:rPr>
            <a:t>документам, отчетам, отдельным жалобам и</a:t>
          </a:r>
          <a:r>
            <a:rPr lang="en-GB" sz="1400" kern="1200" dirty="0">
              <a:solidFill>
                <a:sysClr val="windowText" lastClr="000000"/>
              </a:solidFill>
            </a:rPr>
            <a:t> </a:t>
          </a:r>
          <a:r>
            <a:rPr lang="ru-RU" sz="1400" kern="1200" dirty="0">
              <a:solidFill>
                <a:sysClr val="windowText" lastClr="000000"/>
              </a:solidFill>
            </a:rPr>
            <a:t>запросам</a:t>
          </a:r>
        </a:p>
      </dsp:txBody>
      <dsp:txXfrm>
        <a:off x="4245624" y="2443619"/>
        <a:ext cx="1720360" cy="1104161"/>
      </dsp:txXfrm>
    </dsp:sp>
    <dsp:sp modelId="{A5506317-4CA9-47A9-9E0F-C3D435B9964D}">
      <dsp:nvSpPr>
        <dsp:cNvPr id="0" name=""/>
        <dsp:cNvSpPr/>
      </dsp:nvSpPr>
      <dsp:spPr>
        <a:xfrm>
          <a:off x="6327260" y="2443619"/>
          <a:ext cx="1819986" cy="1497435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>
              <a:solidFill>
                <a:sysClr val="windowText" lastClr="000000"/>
              </a:solidFill>
            </a:rPr>
            <a:t>Контроль в</a:t>
          </a:r>
          <a:r>
            <a:rPr lang="en-GB" sz="1300" kern="1200" dirty="0">
              <a:solidFill>
                <a:sysClr val="windowText" lastClr="000000"/>
              </a:solidFill>
            </a:rPr>
            <a:t> </a:t>
          </a:r>
          <a:r>
            <a:rPr lang="ru-RU" sz="1300" kern="1200" dirty="0">
              <a:solidFill>
                <a:sysClr val="windowText" lastClr="000000"/>
              </a:solidFill>
            </a:rPr>
            <a:t>виде плановых и</a:t>
          </a:r>
          <a:r>
            <a:rPr lang="en-GB" sz="1300" kern="1200" dirty="0">
              <a:solidFill>
                <a:sysClr val="windowText" lastClr="000000"/>
              </a:solidFill>
            </a:rPr>
            <a:t> </a:t>
          </a:r>
          <a:r>
            <a:rPr lang="ru-RU" sz="1300" kern="1200" dirty="0">
              <a:solidFill>
                <a:sysClr val="windowText" lastClr="000000"/>
              </a:solidFill>
            </a:rPr>
            <a:t>внеплановых сплошных или целевых (по</a:t>
          </a:r>
          <a:r>
            <a:rPr lang="en-GB" sz="1300" kern="1200" dirty="0">
              <a:solidFill>
                <a:sysClr val="windowText" lastClr="000000"/>
              </a:solidFill>
            </a:rPr>
            <a:t> </a:t>
          </a:r>
          <a:r>
            <a:rPr lang="ru-RU" sz="1300" kern="1200" dirty="0">
              <a:solidFill>
                <a:sysClr val="windowText" lastClr="000000"/>
              </a:solidFill>
            </a:rPr>
            <a:t>определенным вопросам) контрольных проверок</a:t>
          </a:r>
        </a:p>
      </dsp:txBody>
      <dsp:txXfrm>
        <a:off x="6327260" y="2443619"/>
        <a:ext cx="1819986" cy="149743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17F5F7-B8D2-4BB5-9438-05B61ABD2E68}">
      <dsp:nvSpPr>
        <dsp:cNvPr id="0" name=""/>
        <dsp:cNvSpPr/>
      </dsp:nvSpPr>
      <dsp:spPr>
        <a:xfrm>
          <a:off x="4114800" y="1741359"/>
          <a:ext cx="3222736" cy="372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439"/>
              </a:lnTo>
              <a:lnTo>
                <a:pt x="3222736" y="186439"/>
              </a:lnTo>
              <a:lnTo>
                <a:pt x="3222736" y="372878"/>
              </a:lnTo>
            </a:path>
          </a:pathLst>
        </a:custGeom>
        <a:noFill/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342777-106E-4C02-B0CB-F8BD0A6B1ECD}">
      <dsp:nvSpPr>
        <dsp:cNvPr id="0" name=""/>
        <dsp:cNvSpPr/>
      </dsp:nvSpPr>
      <dsp:spPr>
        <a:xfrm>
          <a:off x="4114800" y="1741359"/>
          <a:ext cx="1074245" cy="372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439"/>
              </a:lnTo>
              <a:lnTo>
                <a:pt x="1074245" y="186439"/>
              </a:lnTo>
              <a:lnTo>
                <a:pt x="1074245" y="372878"/>
              </a:lnTo>
            </a:path>
          </a:pathLst>
        </a:custGeom>
        <a:noFill/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212A2-4009-4341-A71C-E4FF4D1710A3}">
      <dsp:nvSpPr>
        <dsp:cNvPr id="0" name=""/>
        <dsp:cNvSpPr/>
      </dsp:nvSpPr>
      <dsp:spPr>
        <a:xfrm>
          <a:off x="3040554" y="1741359"/>
          <a:ext cx="1074245" cy="372878"/>
        </a:xfrm>
        <a:custGeom>
          <a:avLst/>
          <a:gdLst/>
          <a:ahLst/>
          <a:cxnLst/>
          <a:rect l="0" t="0" r="0" b="0"/>
          <a:pathLst>
            <a:path>
              <a:moveTo>
                <a:pt x="1074245" y="0"/>
              </a:moveTo>
              <a:lnTo>
                <a:pt x="1074245" y="186439"/>
              </a:lnTo>
              <a:lnTo>
                <a:pt x="0" y="186439"/>
              </a:lnTo>
              <a:lnTo>
                <a:pt x="0" y="372878"/>
              </a:lnTo>
            </a:path>
          </a:pathLst>
        </a:custGeom>
        <a:noFill/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4C273C-0AE3-4361-A970-00B103ABA740}">
      <dsp:nvSpPr>
        <dsp:cNvPr id="0" name=""/>
        <dsp:cNvSpPr/>
      </dsp:nvSpPr>
      <dsp:spPr>
        <a:xfrm>
          <a:off x="892063" y="1741359"/>
          <a:ext cx="3222736" cy="372878"/>
        </a:xfrm>
        <a:custGeom>
          <a:avLst/>
          <a:gdLst/>
          <a:ahLst/>
          <a:cxnLst/>
          <a:rect l="0" t="0" r="0" b="0"/>
          <a:pathLst>
            <a:path>
              <a:moveTo>
                <a:pt x="3222736" y="0"/>
              </a:moveTo>
              <a:lnTo>
                <a:pt x="3222736" y="186439"/>
              </a:lnTo>
              <a:lnTo>
                <a:pt x="0" y="186439"/>
              </a:lnTo>
              <a:lnTo>
                <a:pt x="0" y="372878"/>
              </a:lnTo>
            </a:path>
          </a:pathLst>
        </a:custGeom>
        <a:noFill/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A74995-5D3F-43E8-A58B-CD84FC39236A}">
      <dsp:nvSpPr>
        <dsp:cNvPr id="0" name=""/>
        <dsp:cNvSpPr/>
      </dsp:nvSpPr>
      <dsp:spPr>
        <a:xfrm>
          <a:off x="3226993" y="853553"/>
          <a:ext cx="1775612" cy="887806"/>
        </a:xfrm>
        <a:prstGeom prst="roundRect">
          <a:avLst/>
        </a:prstGeom>
        <a:solidFill>
          <a:srgbClr val="962E34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Формы контроля</a:t>
          </a:r>
          <a:endParaRPr lang="ru-RU" sz="1400" kern="1200" dirty="0"/>
        </a:p>
      </dsp:txBody>
      <dsp:txXfrm>
        <a:off x="3226993" y="853553"/>
        <a:ext cx="1775612" cy="887806"/>
      </dsp:txXfrm>
    </dsp:sp>
    <dsp:sp modelId="{7EDF200A-7D29-43FC-9E12-EEBE94DD3F78}">
      <dsp:nvSpPr>
        <dsp:cNvPr id="0" name=""/>
        <dsp:cNvSpPr/>
      </dsp:nvSpPr>
      <dsp:spPr>
        <a:xfrm>
          <a:off x="4256" y="2114238"/>
          <a:ext cx="1775612" cy="1558171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Рассмотрение отчетов </a:t>
          </a:r>
          <a:r>
            <a:rPr lang="ru-RU" sz="1400" kern="1200" dirty="0" smtClean="0">
              <a:solidFill>
                <a:schemeClr val="tx1"/>
              </a:solidFill>
            </a:rPr>
            <a:t>по</a:t>
          </a:r>
          <a:r>
            <a:rPr lang="en-GB" sz="1400" kern="1200" dirty="0" smtClean="0">
              <a:solidFill>
                <a:schemeClr val="tx1"/>
              </a:solidFill>
            </a:rPr>
            <a:t> </a:t>
          </a:r>
          <a:r>
            <a:rPr lang="ru-RU" sz="1400" kern="1200" dirty="0" smtClean="0">
              <a:solidFill>
                <a:schemeClr val="tx1"/>
              </a:solidFill>
            </a:rPr>
            <a:t>результатам деятельности подконтрольных объектов 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4256" y="2114238"/>
        <a:ext cx="1775612" cy="1558171"/>
      </dsp:txXfrm>
    </dsp:sp>
    <dsp:sp modelId="{0300D5EF-FE51-4D16-85AA-6411A562B3A8}">
      <dsp:nvSpPr>
        <dsp:cNvPr id="0" name=""/>
        <dsp:cNvSpPr/>
      </dsp:nvSpPr>
      <dsp:spPr>
        <a:xfrm>
          <a:off x="2152748" y="2114238"/>
          <a:ext cx="1775612" cy="1558171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Целевые </a:t>
          </a:r>
          <a:r>
            <a:rPr lang="ru-RU" sz="1400" b="1" kern="1200" dirty="0" smtClean="0">
              <a:solidFill>
                <a:schemeClr val="tx1"/>
              </a:solidFill>
            </a:rPr>
            <a:t>контрольные проверки</a:t>
          </a:r>
          <a:r>
            <a:rPr lang="ru-RU" sz="1400" kern="1200" dirty="0" smtClean="0">
              <a:solidFill>
                <a:schemeClr val="tx1"/>
              </a:solidFill>
            </a:rPr>
            <a:t> по</a:t>
          </a:r>
          <a:r>
            <a:rPr lang="en-GB" sz="1400" kern="1200" dirty="0" smtClean="0">
              <a:solidFill>
                <a:schemeClr val="tx1"/>
              </a:solidFill>
            </a:rPr>
            <a:t> </a:t>
          </a:r>
          <a:r>
            <a:rPr lang="ru-RU" sz="1400" kern="1200" dirty="0" smtClean="0">
              <a:solidFill>
                <a:schemeClr val="tx1"/>
              </a:solidFill>
            </a:rPr>
            <a:t>отдельным жалобам, сообщениям СМИ </a:t>
          </a:r>
          <a:br>
            <a:rPr lang="ru-RU" sz="1400" kern="1200" dirty="0" smtClean="0">
              <a:solidFill>
                <a:schemeClr val="tx1"/>
              </a:solidFill>
            </a:rPr>
          </a:br>
          <a:r>
            <a:rPr lang="ru-RU" sz="1400" kern="1200" dirty="0" smtClean="0">
              <a:solidFill>
                <a:schemeClr val="tx1"/>
              </a:solidFill>
            </a:rPr>
            <a:t>и др.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2152748" y="2114238"/>
        <a:ext cx="1775612" cy="1558171"/>
      </dsp:txXfrm>
    </dsp:sp>
    <dsp:sp modelId="{089F16A0-E142-42FD-8907-4B1C6AD87C86}">
      <dsp:nvSpPr>
        <dsp:cNvPr id="0" name=""/>
        <dsp:cNvSpPr/>
      </dsp:nvSpPr>
      <dsp:spPr>
        <a:xfrm>
          <a:off x="4301239" y="2114238"/>
          <a:ext cx="1775612" cy="1558171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Ревизии</a:t>
          </a:r>
          <a:r>
            <a:rPr lang="ru-RU" sz="1400" kern="1200" dirty="0" smtClean="0">
              <a:solidFill>
                <a:schemeClr val="tx1"/>
              </a:solidFill>
            </a:rPr>
            <a:t> финансово-хозяйственной деятельности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4301239" y="2114238"/>
        <a:ext cx="1775612" cy="1558171"/>
      </dsp:txXfrm>
    </dsp:sp>
    <dsp:sp modelId="{B0705ECD-775B-4B0F-88BA-D7E7AA205EB9}">
      <dsp:nvSpPr>
        <dsp:cNvPr id="0" name=""/>
        <dsp:cNvSpPr/>
      </dsp:nvSpPr>
      <dsp:spPr>
        <a:xfrm>
          <a:off x="6449730" y="2114238"/>
          <a:ext cx="1775612" cy="1558171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Целевое </a:t>
          </a:r>
          <a:r>
            <a:rPr lang="ru-RU" sz="1400" b="1" kern="1200" dirty="0" smtClean="0">
              <a:solidFill>
                <a:schemeClr val="tx1"/>
              </a:solidFill>
            </a:rPr>
            <a:t>инспектирование</a:t>
          </a:r>
          <a:r>
            <a:rPr lang="ru-RU" sz="1400" kern="1200" dirty="0" smtClean="0">
              <a:solidFill>
                <a:schemeClr val="tx1"/>
              </a:solidFill>
            </a:rPr>
            <a:t> деятельности подконтрольных организаций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6449730" y="2114238"/>
        <a:ext cx="1775612" cy="155817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92446C4-7731-4CF2-A542-79EC6527747A}">
      <dsp:nvSpPr>
        <dsp:cNvPr id="0" name=""/>
        <dsp:cNvSpPr/>
      </dsp:nvSpPr>
      <dsp:spPr>
        <a:xfrm>
          <a:off x="4114800" y="1753902"/>
          <a:ext cx="3245459" cy="3639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956"/>
              </a:lnTo>
              <a:lnTo>
                <a:pt x="3245459" y="181956"/>
              </a:lnTo>
              <a:lnTo>
                <a:pt x="3245459" y="363912"/>
              </a:lnTo>
            </a:path>
          </a:pathLst>
        </a:custGeom>
        <a:noFill/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83B2CA-7878-46A8-98CE-DFF1FCAACB6E}">
      <dsp:nvSpPr>
        <dsp:cNvPr id="0" name=""/>
        <dsp:cNvSpPr/>
      </dsp:nvSpPr>
      <dsp:spPr>
        <a:xfrm>
          <a:off x="4114800" y="1753902"/>
          <a:ext cx="1148629" cy="3639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956"/>
              </a:lnTo>
              <a:lnTo>
                <a:pt x="1148629" y="181956"/>
              </a:lnTo>
              <a:lnTo>
                <a:pt x="1148629" y="363912"/>
              </a:lnTo>
            </a:path>
          </a:pathLst>
        </a:custGeom>
        <a:noFill/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CB615E-3A7A-499D-BB8F-3D56487D34FB}">
      <dsp:nvSpPr>
        <dsp:cNvPr id="0" name=""/>
        <dsp:cNvSpPr/>
      </dsp:nvSpPr>
      <dsp:spPr>
        <a:xfrm>
          <a:off x="3166599" y="1753902"/>
          <a:ext cx="948200" cy="363912"/>
        </a:xfrm>
        <a:custGeom>
          <a:avLst/>
          <a:gdLst/>
          <a:ahLst/>
          <a:cxnLst/>
          <a:rect l="0" t="0" r="0" b="0"/>
          <a:pathLst>
            <a:path>
              <a:moveTo>
                <a:pt x="948200" y="0"/>
              </a:moveTo>
              <a:lnTo>
                <a:pt x="948200" y="181956"/>
              </a:lnTo>
              <a:lnTo>
                <a:pt x="0" y="181956"/>
              </a:lnTo>
              <a:lnTo>
                <a:pt x="0" y="363912"/>
              </a:lnTo>
            </a:path>
          </a:pathLst>
        </a:custGeom>
        <a:noFill/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035603-A9BD-4C52-B086-CEB200A4C6FC}">
      <dsp:nvSpPr>
        <dsp:cNvPr id="0" name=""/>
        <dsp:cNvSpPr/>
      </dsp:nvSpPr>
      <dsp:spPr>
        <a:xfrm>
          <a:off x="969554" y="1753902"/>
          <a:ext cx="3145245" cy="363912"/>
        </a:xfrm>
        <a:custGeom>
          <a:avLst/>
          <a:gdLst/>
          <a:ahLst/>
          <a:cxnLst/>
          <a:rect l="0" t="0" r="0" b="0"/>
          <a:pathLst>
            <a:path>
              <a:moveTo>
                <a:pt x="3145245" y="0"/>
              </a:moveTo>
              <a:lnTo>
                <a:pt x="3145245" y="181956"/>
              </a:lnTo>
              <a:lnTo>
                <a:pt x="0" y="181956"/>
              </a:lnTo>
              <a:lnTo>
                <a:pt x="0" y="363912"/>
              </a:lnTo>
            </a:path>
          </a:pathLst>
        </a:custGeom>
        <a:noFill/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A0811A-9FFD-491B-9BAC-F4F5F11D5FDB}">
      <dsp:nvSpPr>
        <dsp:cNvPr id="0" name=""/>
        <dsp:cNvSpPr/>
      </dsp:nvSpPr>
      <dsp:spPr>
        <a:xfrm>
          <a:off x="3248341" y="887443"/>
          <a:ext cx="1732917" cy="866458"/>
        </a:xfrm>
        <a:prstGeom prst="roundRect">
          <a:avLst/>
        </a:prstGeom>
        <a:solidFill>
          <a:srgbClr val="962E34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Виды государственного контроля</a:t>
          </a:r>
          <a:endParaRPr lang="ru-RU" sz="1400" kern="1200" dirty="0"/>
        </a:p>
      </dsp:txBody>
      <dsp:txXfrm>
        <a:off x="3248341" y="887443"/>
        <a:ext cx="1732917" cy="866458"/>
      </dsp:txXfrm>
    </dsp:sp>
    <dsp:sp modelId="{9872CE77-0DC6-4CEB-B869-268AAADA7006}">
      <dsp:nvSpPr>
        <dsp:cNvPr id="0" name=""/>
        <dsp:cNvSpPr/>
      </dsp:nvSpPr>
      <dsp:spPr>
        <a:xfrm>
          <a:off x="2881" y="2117815"/>
          <a:ext cx="1933346" cy="1520704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0" kern="1200" dirty="0" smtClean="0">
              <a:solidFill>
                <a:schemeClr val="tx1"/>
              </a:solidFill>
            </a:rPr>
            <a:t>Внутриведомственный контроль 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2881" y="2117815"/>
        <a:ext cx="1933346" cy="1520704"/>
      </dsp:txXfrm>
    </dsp:sp>
    <dsp:sp modelId="{57599C87-F57E-4E86-A2DA-AF7B4FF24CA0}">
      <dsp:nvSpPr>
        <dsp:cNvPr id="0" name=""/>
        <dsp:cNvSpPr/>
      </dsp:nvSpPr>
      <dsp:spPr>
        <a:xfrm>
          <a:off x="2300140" y="2117815"/>
          <a:ext cx="1732917" cy="1520704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0" kern="1200" dirty="0" smtClean="0">
              <a:solidFill>
                <a:schemeClr val="tx1"/>
              </a:solidFill>
            </a:rPr>
            <a:t>Государственный контроль органов представительной (законодательной) власти 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2300140" y="2117815"/>
        <a:ext cx="1732917" cy="1520704"/>
      </dsp:txXfrm>
    </dsp:sp>
    <dsp:sp modelId="{DEBD5490-36AF-40A8-BA5B-0E4D023F1302}">
      <dsp:nvSpPr>
        <dsp:cNvPr id="0" name=""/>
        <dsp:cNvSpPr/>
      </dsp:nvSpPr>
      <dsp:spPr>
        <a:xfrm>
          <a:off x="4396970" y="2117815"/>
          <a:ext cx="1732917" cy="1520704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0" kern="1200" dirty="0" smtClean="0">
              <a:solidFill>
                <a:schemeClr val="tx1"/>
              </a:solidFill>
            </a:rPr>
            <a:t>Государственный контроль органов исполнительной власти 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4396970" y="2117815"/>
        <a:ext cx="1732917" cy="1520704"/>
      </dsp:txXfrm>
    </dsp:sp>
    <dsp:sp modelId="{C44BDC26-ED80-410F-9CD8-2FE916308727}">
      <dsp:nvSpPr>
        <dsp:cNvPr id="0" name=""/>
        <dsp:cNvSpPr/>
      </dsp:nvSpPr>
      <dsp:spPr>
        <a:xfrm>
          <a:off x="6493801" y="2117815"/>
          <a:ext cx="1732917" cy="1520704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rgbClr val="962E3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0" kern="1200" dirty="0" smtClean="0">
              <a:solidFill>
                <a:schemeClr val="tx1"/>
              </a:solidFill>
            </a:rPr>
            <a:t>Государственный контроль органов судебной власти 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6493801" y="2117815"/>
        <a:ext cx="1732917" cy="15207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8AB6D-A79D-4C2F-8661-DBDDE167A490}" type="datetimeFigureOut">
              <a:rPr lang="ru-RU" smtClean="0"/>
              <a:pPr/>
              <a:t>05/02/16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7D6FB-4E73-4863-8B20-2C6312BBEE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05/02/16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05/02/16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05/02/16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05/02/16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05/02/16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05/02/16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05/02/16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05/02/16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05/02/16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05/02/16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05/02/16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F807C">
                <a:alpha val="50000"/>
              </a:srgbClr>
            </a:gs>
            <a:gs pos="100000">
              <a:srgbClr val="8F807C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BFBD-687C-468F-B5D4-542567773949}" type="datetimeFigureOut">
              <a:rPr lang="ru-RU" smtClean="0"/>
              <a:pPr/>
              <a:t>05/02/16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4048" y="1196752"/>
            <a:ext cx="374441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Лекция 4</a:t>
            </a:r>
          </a:p>
          <a:p>
            <a:pPr algn="r"/>
            <a:endParaRPr lang="ru-RU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Организационно-правовые способы обеспечения законности и</a:t>
            </a:r>
            <a:r>
              <a:rPr lang="en-GB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дисциплины в</a:t>
            </a:r>
            <a:r>
              <a:rPr lang="en-GB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деятельности субъектов административного права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4248472" y="537321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Курс: Административное право</a:t>
            </a:r>
          </a:p>
          <a:p>
            <a:pPr algn="r"/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Раздел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</a:t>
            </a:r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учебника</a:t>
            </a:r>
            <a:endParaRPr lang="ru-RU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9" name="Группа 67"/>
          <p:cNvGrpSpPr/>
          <p:nvPr/>
        </p:nvGrpSpPr>
        <p:grpSpPr>
          <a:xfrm>
            <a:off x="5100704" y="1772816"/>
            <a:ext cx="3630364" cy="72008"/>
            <a:chOff x="4596648" y="1772816"/>
            <a:chExt cx="3630364" cy="7200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0" name="Прямоугольник 59"/>
            <p:cNvSpPr/>
            <p:nvPr/>
          </p:nvSpPr>
          <p:spPr>
            <a:xfrm>
              <a:off x="46928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1" name="Прямоугольник 60"/>
            <p:cNvSpPr/>
            <p:nvPr/>
          </p:nvSpPr>
          <p:spPr>
            <a:xfrm>
              <a:off x="47889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48851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8" name="Прямоугольник 67"/>
            <p:cNvSpPr/>
            <p:nvPr/>
          </p:nvSpPr>
          <p:spPr>
            <a:xfrm>
              <a:off x="49813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9" name="Прямоугольник 68"/>
            <p:cNvSpPr/>
            <p:nvPr/>
          </p:nvSpPr>
          <p:spPr>
            <a:xfrm>
              <a:off x="50775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51736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1" name="Прямоугольник 70"/>
            <p:cNvSpPr/>
            <p:nvPr/>
          </p:nvSpPr>
          <p:spPr>
            <a:xfrm>
              <a:off x="52698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" name="Прямоугольник 71"/>
            <p:cNvSpPr/>
            <p:nvPr/>
          </p:nvSpPr>
          <p:spPr>
            <a:xfrm>
              <a:off x="53660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" name="Прямоугольник 72"/>
            <p:cNvSpPr/>
            <p:nvPr/>
          </p:nvSpPr>
          <p:spPr>
            <a:xfrm>
              <a:off x="54621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55583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" name="Прямоугольник 74"/>
            <p:cNvSpPr/>
            <p:nvPr/>
          </p:nvSpPr>
          <p:spPr>
            <a:xfrm>
              <a:off x="56545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" name="Прямоугольник 75"/>
            <p:cNvSpPr/>
            <p:nvPr/>
          </p:nvSpPr>
          <p:spPr>
            <a:xfrm>
              <a:off x="57507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7" name="Прямоугольник 76"/>
            <p:cNvSpPr/>
            <p:nvPr/>
          </p:nvSpPr>
          <p:spPr>
            <a:xfrm>
              <a:off x="584688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8" name="Прямоугольник 77"/>
            <p:cNvSpPr/>
            <p:nvPr/>
          </p:nvSpPr>
          <p:spPr>
            <a:xfrm>
              <a:off x="594305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" name="Прямоугольник 78"/>
            <p:cNvSpPr/>
            <p:nvPr/>
          </p:nvSpPr>
          <p:spPr>
            <a:xfrm>
              <a:off x="603922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0" name="Прямоугольник 79"/>
            <p:cNvSpPr/>
            <p:nvPr/>
          </p:nvSpPr>
          <p:spPr>
            <a:xfrm>
              <a:off x="613540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1" name="Прямоугольник 80"/>
            <p:cNvSpPr/>
            <p:nvPr/>
          </p:nvSpPr>
          <p:spPr>
            <a:xfrm>
              <a:off x="623157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2" name="Прямоугольник 81"/>
            <p:cNvSpPr/>
            <p:nvPr/>
          </p:nvSpPr>
          <p:spPr>
            <a:xfrm>
              <a:off x="632774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3" name="Прямоугольник 82"/>
            <p:cNvSpPr/>
            <p:nvPr/>
          </p:nvSpPr>
          <p:spPr>
            <a:xfrm>
              <a:off x="642391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4" name="Прямоугольник 83"/>
            <p:cNvSpPr/>
            <p:nvPr/>
          </p:nvSpPr>
          <p:spPr>
            <a:xfrm>
              <a:off x="652008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5" name="Прямоугольник 84"/>
            <p:cNvSpPr/>
            <p:nvPr/>
          </p:nvSpPr>
          <p:spPr>
            <a:xfrm>
              <a:off x="661626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671243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680860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690477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9" name="Прямоугольник 88"/>
            <p:cNvSpPr/>
            <p:nvPr/>
          </p:nvSpPr>
          <p:spPr>
            <a:xfrm>
              <a:off x="700094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0" name="Прямоугольник 89"/>
            <p:cNvSpPr/>
            <p:nvPr/>
          </p:nvSpPr>
          <p:spPr>
            <a:xfrm>
              <a:off x="70971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1" name="Прямоугольник 90"/>
            <p:cNvSpPr/>
            <p:nvPr/>
          </p:nvSpPr>
          <p:spPr>
            <a:xfrm>
              <a:off x="71932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2" name="Прямоугольник 91"/>
            <p:cNvSpPr/>
            <p:nvPr/>
          </p:nvSpPr>
          <p:spPr>
            <a:xfrm>
              <a:off x="72894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3" name="Прямоугольник 92"/>
            <p:cNvSpPr/>
            <p:nvPr/>
          </p:nvSpPr>
          <p:spPr>
            <a:xfrm>
              <a:off x="73856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4" name="Прямоугольник 93"/>
            <p:cNvSpPr/>
            <p:nvPr/>
          </p:nvSpPr>
          <p:spPr>
            <a:xfrm>
              <a:off x="74818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5" name="Прямоугольник 94"/>
            <p:cNvSpPr/>
            <p:nvPr/>
          </p:nvSpPr>
          <p:spPr>
            <a:xfrm>
              <a:off x="75779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6" name="Прямоугольник 95"/>
            <p:cNvSpPr/>
            <p:nvPr/>
          </p:nvSpPr>
          <p:spPr>
            <a:xfrm>
              <a:off x="76741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7" name="Прямоугольник 96"/>
            <p:cNvSpPr/>
            <p:nvPr/>
          </p:nvSpPr>
          <p:spPr>
            <a:xfrm>
              <a:off x="77703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8" name="Прямоугольник 97"/>
            <p:cNvSpPr/>
            <p:nvPr/>
          </p:nvSpPr>
          <p:spPr>
            <a:xfrm>
              <a:off x="78664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9" name="Прямоугольник 98"/>
            <p:cNvSpPr/>
            <p:nvPr/>
          </p:nvSpPr>
          <p:spPr>
            <a:xfrm>
              <a:off x="79626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0" name="Прямоугольник 99"/>
            <p:cNvSpPr/>
            <p:nvPr/>
          </p:nvSpPr>
          <p:spPr>
            <a:xfrm>
              <a:off x="80588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1" name="Прямоугольник 100"/>
            <p:cNvSpPr/>
            <p:nvPr/>
          </p:nvSpPr>
          <p:spPr>
            <a:xfrm>
              <a:off x="81550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3" name="Прямоугольник 102"/>
            <p:cNvSpPr/>
            <p:nvPr/>
          </p:nvSpPr>
          <p:spPr>
            <a:xfrm>
              <a:off x="4596648" y="1772816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47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pic>
        <p:nvPicPr>
          <p:cNvPr id="1026" name="Picture 2" descr="X:\Учебные курсы\Контент\Курсы\4828_Административное право_Конин_Маторина\ЭК (для закачки)\4828_8_978-5-9916-6184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6512" y="476672"/>
            <a:ext cx="4211960" cy="59467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23528" y="260648"/>
            <a:ext cx="51718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Надзорная деятельность государства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Содержимое 5"/>
          <p:cNvGraphicFramePr>
            <a:graphicFrameLocks/>
          </p:cNvGraphicFramePr>
          <p:nvPr/>
        </p:nvGraphicFramePr>
        <p:xfrm>
          <a:off x="457200" y="134076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23528" y="260648"/>
            <a:ext cx="38068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Государственный контроль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457200" y="134076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23528" y="260648"/>
            <a:ext cx="24872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Формы контроля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Содержимое 4"/>
          <p:cNvGraphicFramePr>
            <a:graphicFrameLocks/>
          </p:cNvGraphicFramePr>
          <p:nvPr/>
        </p:nvGraphicFramePr>
        <p:xfrm>
          <a:off x="457200" y="112474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23528" y="260648"/>
            <a:ext cx="46678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Виды государственного контроля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Содержимое 3"/>
          <p:cNvGraphicFramePr>
            <a:graphicFrameLocks/>
          </p:cNvGraphicFramePr>
          <p:nvPr/>
        </p:nvGraphicFramePr>
        <p:xfrm>
          <a:off x="457200" y="119675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355976" y="1988840"/>
            <a:ext cx="439248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Подробнее</a:t>
            </a:r>
          </a:p>
          <a:p>
            <a:pPr algn="r"/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расскажет базовый учебник</a:t>
            </a:r>
          </a:p>
          <a:p>
            <a:pPr algn="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Раздел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IV</a:t>
            </a:r>
            <a:endParaRPr lang="ru-RU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60032" y="3489974"/>
            <a:ext cx="38884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Конин Н. М., </a:t>
            </a:r>
            <a:r>
              <a:rPr lang="ru-RU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Маторина</a:t>
            </a:r>
            <a:r>
              <a:rPr lang="ru-RU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Е. И.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Административное право : учебник для академического </a:t>
            </a:r>
            <a:r>
              <a:rPr lang="ru-RU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бакалавриата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b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3-е изд., </a:t>
            </a:r>
            <a:r>
              <a:rPr lang="ru-RU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перераб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и доп. </a:t>
            </a:r>
            <a:b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М. : Юрайт, 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</a:t>
            </a:r>
            <a: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pSp>
        <p:nvGrpSpPr>
          <p:cNvPr id="14" name="Группа 67"/>
          <p:cNvGrpSpPr/>
          <p:nvPr/>
        </p:nvGrpSpPr>
        <p:grpSpPr>
          <a:xfrm>
            <a:off x="5028696" y="3239110"/>
            <a:ext cx="3630364" cy="72008"/>
            <a:chOff x="4596648" y="1772816"/>
            <a:chExt cx="3630364" cy="7200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5" name="Прямоугольник 14"/>
            <p:cNvSpPr/>
            <p:nvPr/>
          </p:nvSpPr>
          <p:spPr>
            <a:xfrm>
              <a:off x="46928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47889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48851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9813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0775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1736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52698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3660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54621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55583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56545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57507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584688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594305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603922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613540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623157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632774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642391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52008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661626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671243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680860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690477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700094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70971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71932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72894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73856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74818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75779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Прямоугольник 45"/>
            <p:cNvSpPr/>
            <p:nvPr/>
          </p:nvSpPr>
          <p:spPr>
            <a:xfrm>
              <a:off x="76741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Прямоугольник 46"/>
            <p:cNvSpPr/>
            <p:nvPr/>
          </p:nvSpPr>
          <p:spPr>
            <a:xfrm>
              <a:off x="77703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Прямоугольник 47"/>
            <p:cNvSpPr/>
            <p:nvPr/>
          </p:nvSpPr>
          <p:spPr>
            <a:xfrm>
              <a:off x="78664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79626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80588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Прямоугольник 50"/>
            <p:cNvSpPr/>
            <p:nvPr/>
          </p:nvSpPr>
          <p:spPr>
            <a:xfrm>
              <a:off x="81550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Прямоугольник 51"/>
            <p:cNvSpPr/>
            <p:nvPr/>
          </p:nvSpPr>
          <p:spPr>
            <a:xfrm>
              <a:off x="4596648" y="1772816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55" name="Picture 2" descr="X:\Учебные курсы\Контент\Курсы\4828_Административное право_Конин_Маторина\ЭК (для закачки)\4828_8_978-5-9916-6184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6512" y="476672"/>
            <a:ext cx="4211960" cy="59467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2622</TotalTime>
  <Words>138</Words>
  <Application>Microsoft Office PowerPoint</Application>
  <PresentationFormat>Экран (4:3)</PresentationFormat>
  <Paragraphs>45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Здесь будет большая красочная цитата о чем-то</dc:title>
  <dc:creator>a.safonov</dc:creator>
  <cp:lastModifiedBy>d.aleksandrova</cp:lastModifiedBy>
  <cp:revision>256</cp:revision>
  <dcterms:created xsi:type="dcterms:W3CDTF">2015-02-19T15:55:24Z</dcterms:created>
  <dcterms:modified xsi:type="dcterms:W3CDTF">2016-02-05T11:45:31Z</dcterms:modified>
</cp:coreProperties>
</file>