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5" r:id="rId2"/>
    <p:sldId id="296" r:id="rId3"/>
    <p:sldId id="310" r:id="rId4"/>
    <p:sldId id="308" r:id="rId5"/>
    <p:sldId id="311" r:id="rId6"/>
    <p:sldId id="309" r:id="rId7"/>
    <p:sldId id="307" r:id="rId8"/>
    <p:sldId id="30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9F45"/>
    <a:srgbClr val="F9F94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6834E-E2B5-47A0-BDD5-ED728AB9BAC7}" type="doc">
      <dgm:prSet loTypeId="urn:microsoft.com/office/officeart/2005/8/layout/hierarchy2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F39826DA-7B13-4E58-B48F-0D8147B10188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400" b="1" dirty="0" smtClean="0"/>
            <a:t>Преимущества </a:t>
          </a:r>
          <a:br>
            <a:rPr lang="ru-RU" sz="2400" b="1" dirty="0" smtClean="0"/>
          </a:br>
          <a:r>
            <a:rPr lang="ru-RU" sz="2400" b="1" dirty="0" smtClean="0"/>
            <a:t>суда присяжных</a:t>
          </a:r>
          <a:endParaRPr lang="ru-RU" sz="2400" dirty="0">
            <a:solidFill>
              <a:schemeClr val="bg1"/>
            </a:solidFill>
            <a:latin typeface="Arial Black" pitchFamily="34" charset="0"/>
          </a:endParaRPr>
        </a:p>
      </dgm:t>
    </dgm:pt>
    <dgm:pt modelId="{F69ABFB7-8B58-4F38-B47F-D8019CE44F41}" type="parTrans" cxnId="{2DF3EA56-41A0-4824-B8BF-35A793DB053F}">
      <dgm:prSet/>
      <dgm:spPr/>
      <dgm:t>
        <a:bodyPr/>
        <a:lstStyle/>
        <a:p>
          <a:endParaRPr lang="ru-RU"/>
        </a:p>
      </dgm:t>
    </dgm:pt>
    <dgm:pt modelId="{590E3A78-3B46-47B7-8014-1FABE64B24F7}" type="sibTrans" cxnId="{2DF3EA56-41A0-4824-B8BF-35A793DB053F}">
      <dgm:prSet/>
      <dgm:spPr/>
      <dgm:t>
        <a:bodyPr/>
        <a:lstStyle/>
        <a:p>
          <a:endParaRPr lang="ru-RU"/>
        </a:p>
      </dgm:t>
    </dgm:pt>
    <dgm:pt modelId="{E399F4BC-EED3-4BDD-B214-965DC30280DC}">
      <dgm:prSet phldrT="[Текст]"/>
      <dgm:spPr/>
      <dgm:t>
        <a:bodyPr/>
        <a:lstStyle/>
        <a:p>
          <a:r>
            <a:rPr lang="ru-RU" dirty="0" smtClean="0"/>
            <a:t>Разделение вопросов виновности (присяжные) и наказания (судья)</a:t>
          </a:r>
          <a:endParaRPr lang="ru-RU" dirty="0"/>
        </a:p>
      </dgm:t>
    </dgm:pt>
    <dgm:pt modelId="{06EBF941-72D2-4DBB-AEDA-22AC03E0BFD7}" type="parTrans" cxnId="{EBE1F379-FBCA-4B82-BF76-CC65323F5524}">
      <dgm:prSet/>
      <dgm:spPr/>
      <dgm:t>
        <a:bodyPr/>
        <a:lstStyle/>
        <a:p>
          <a:endParaRPr lang="ru-RU"/>
        </a:p>
      </dgm:t>
    </dgm:pt>
    <dgm:pt modelId="{3F4BEE76-DB4D-4B8A-80B5-1967D437AFDF}" type="sibTrans" cxnId="{EBE1F379-FBCA-4B82-BF76-CC65323F5524}">
      <dgm:prSet/>
      <dgm:spPr/>
      <dgm:t>
        <a:bodyPr/>
        <a:lstStyle/>
        <a:p>
          <a:endParaRPr lang="ru-RU"/>
        </a:p>
      </dgm:t>
    </dgm:pt>
    <dgm:pt modelId="{EB813D13-7F3A-47ED-B9B9-B7FDE5B2196C}">
      <dgm:prSet phldrT="[Текст]"/>
      <dgm:spPr/>
      <dgm:t>
        <a:bodyPr/>
        <a:lstStyle/>
        <a:p>
          <a:r>
            <a:rPr lang="ru-RU" dirty="0" smtClean="0"/>
            <a:t>Присяжные </a:t>
          </a:r>
          <a:r>
            <a:rPr lang="ru-RU" dirty="0" smtClean="0">
              <a:latin typeface="Times New Roman"/>
              <a:cs typeface="Times New Roman"/>
            </a:rPr>
            <a:t>–</a:t>
          </a:r>
          <a:r>
            <a:rPr lang="ru-RU" dirty="0" smtClean="0"/>
            <a:t> люди факта, беспристрастны и независимы</a:t>
          </a:r>
          <a:endParaRPr lang="ru-RU" dirty="0"/>
        </a:p>
      </dgm:t>
    </dgm:pt>
    <dgm:pt modelId="{DD82B433-3B35-45D0-A64F-2FC7082E367B}" type="parTrans" cxnId="{6CB82083-0396-4049-B0F4-0DB29BFCC537}">
      <dgm:prSet/>
      <dgm:spPr/>
      <dgm:t>
        <a:bodyPr/>
        <a:lstStyle/>
        <a:p>
          <a:endParaRPr lang="ru-RU"/>
        </a:p>
      </dgm:t>
    </dgm:pt>
    <dgm:pt modelId="{74ACE6A6-3668-4EE4-8468-D31DAF0B5161}" type="sibTrans" cxnId="{6CB82083-0396-4049-B0F4-0DB29BFCC537}">
      <dgm:prSet/>
      <dgm:spPr/>
      <dgm:t>
        <a:bodyPr/>
        <a:lstStyle/>
        <a:p>
          <a:endParaRPr lang="ru-RU"/>
        </a:p>
      </dgm:t>
    </dgm:pt>
    <dgm:pt modelId="{B7ED2611-1638-4DD3-B76C-35990062E127}">
      <dgm:prSet phldrT="[Текст]"/>
      <dgm:spPr/>
      <dgm:t>
        <a:bodyPr/>
        <a:lstStyle/>
        <a:p>
          <a:r>
            <a:rPr lang="ru-RU" dirty="0" smtClean="0"/>
            <a:t>Все факты </a:t>
          </a:r>
          <a:br>
            <a:rPr lang="ru-RU" dirty="0" smtClean="0"/>
          </a:br>
          <a:r>
            <a:rPr lang="ru-RU" dirty="0" smtClean="0"/>
            <a:t>и обстоятельства </a:t>
          </a:r>
          <a:br>
            <a:rPr lang="ru-RU" dirty="0" smtClean="0"/>
          </a:br>
          <a:r>
            <a:rPr lang="ru-RU" dirty="0" smtClean="0"/>
            <a:t>должны подтверждаться в ходе суда</a:t>
          </a:r>
          <a:endParaRPr lang="ru-RU" dirty="0"/>
        </a:p>
      </dgm:t>
    </dgm:pt>
    <dgm:pt modelId="{2E65CCF5-9390-457F-8724-C8029C9E49AE}" type="parTrans" cxnId="{5A392817-9102-48B7-BA8B-F1817E06989C}">
      <dgm:prSet/>
      <dgm:spPr/>
      <dgm:t>
        <a:bodyPr/>
        <a:lstStyle/>
        <a:p>
          <a:endParaRPr lang="ru-RU"/>
        </a:p>
      </dgm:t>
    </dgm:pt>
    <dgm:pt modelId="{93C56E14-2AB8-467A-8390-57121E35B0F3}" type="sibTrans" cxnId="{5A392817-9102-48B7-BA8B-F1817E06989C}">
      <dgm:prSet/>
      <dgm:spPr/>
      <dgm:t>
        <a:bodyPr/>
        <a:lstStyle/>
        <a:p>
          <a:endParaRPr lang="ru-RU"/>
        </a:p>
      </dgm:t>
    </dgm:pt>
    <dgm:pt modelId="{44476D00-6BFF-406E-A7E8-8F028188D374}" type="pres">
      <dgm:prSet presAssocID="{D4B6834E-E2B5-47A0-BDD5-ED728AB9BAC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CECA50-5470-46DC-AF32-3427B03C9AF9}" type="pres">
      <dgm:prSet presAssocID="{F39826DA-7B13-4E58-B48F-0D8147B10188}" presName="root1" presStyleCnt="0"/>
      <dgm:spPr/>
    </dgm:pt>
    <dgm:pt modelId="{A00ACECF-C52A-4EE7-A7B0-9BF1839A0117}" type="pres">
      <dgm:prSet presAssocID="{F39826DA-7B13-4E58-B48F-0D8147B10188}" presName="LevelOneTextNode" presStyleLbl="node0" presStyleIdx="0" presStyleCnt="1" custScaleX="136100" custScaleY="2208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633426-E1E6-4591-93E6-FC97A7C292B4}" type="pres">
      <dgm:prSet presAssocID="{F39826DA-7B13-4E58-B48F-0D8147B10188}" presName="level2hierChild" presStyleCnt="0"/>
      <dgm:spPr/>
    </dgm:pt>
    <dgm:pt modelId="{08E6BD7A-0D67-4434-9B29-465A8CBFCD01}" type="pres">
      <dgm:prSet presAssocID="{06EBF941-72D2-4DBB-AEDA-22AC03E0BFD7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AEBE4558-942F-4280-B886-B87AC84FBC5A}" type="pres">
      <dgm:prSet presAssocID="{06EBF941-72D2-4DBB-AEDA-22AC03E0BFD7}" presName="connTx" presStyleLbl="parChTrans1D2" presStyleIdx="0" presStyleCnt="3"/>
      <dgm:spPr/>
      <dgm:t>
        <a:bodyPr/>
        <a:lstStyle/>
        <a:p>
          <a:endParaRPr lang="ru-RU"/>
        </a:p>
      </dgm:t>
    </dgm:pt>
    <dgm:pt modelId="{27B0D80E-01FA-45A6-B4B4-C3E3ECD88945}" type="pres">
      <dgm:prSet presAssocID="{E399F4BC-EED3-4BDD-B214-965DC30280DC}" presName="root2" presStyleCnt="0"/>
      <dgm:spPr/>
    </dgm:pt>
    <dgm:pt modelId="{803DD7C8-A819-4213-B4FF-FA9DE1E69BBD}" type="pres">
      <dgm:prSet presAssocID="{E399F4BC-EED3-4BDD-B214-965DC30280DC}" presName="LevelTwoTextNode" presStyleLbl="node2" presStyleIdx="0" presStyleCnt="3" custLinFactNeighborX="38325" custLinFactNeighborY="-3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480DEA-9155-4A3E-A59C-16CF1B26E946}" type="pres">
      <dgm:prSet presAssocID="{E399F4BC-EED3-4BDD-B214-965DC30280DC}" presName="level3hierChild" presStyleCnt="0"/>
      <dgm:spPr/>
    </dgm:pt>
    <dgm:pt modelId="{084E3D7B-3A29-4F53-BFA9-65815C3037BB}" type="pres">
      <dgm:prSet presAssocID="{DD82B433-3B35-45D0-A64F-2FC7082E367B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B1739D24-9E52-4FCC-9B5D-143A12F0E3B9}" type="pres">
      <dgm:prSet presAssocID="{DD82B433-3B35-45D0-A64F-2FC7082E367B}" presName="connTx" presStyleLbl="parChTrans1D2" presStyleIdx="1" presStyleCnt="3"/>
      <dgm:spPr/>
      <dgm:t>
        <a:bodyPr/>
        <a:lstStyle/>
        <a:p>
          <a:endParaRPr lang="ru-RU"/>
        </a:p>
      </dgm:t>
    </dgm:pt>
    <dgm:pt modelId="{852F2CAA-C9EF-4A6A-B15E-CE69246F753B}" type="pres">
      <dgm:prSet presAssocID="{EB813D13-7F3A-47ED-B9B9-B7FDE5B2196C}" presName="root2" presStyleCnt="0"/>
      <dgm:spPr/>
    </dgm:pt>
    <dgm:pt modelId="{6FF34478-E056-4AC0-9AF1-815F3EA0458B}" type="pres">
      <dgm:prSet presAssocID="{EB813D13-7F3A-47ED-B9B9-B7FDE5B2196C}" presName="LevelTwoTextNode" presStyleLbl="node2" presStyleIdx="1" presStyleCnt="3" custLinFactNeighborX="38325" custLinFactNeighborY="-7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C6A578-AF25-4E29-8378-DFC409D836ED}" type="pres">
      <dgm:prSet presAssocID="{EB813D13-7F3A-47ED-B9B9-B7FDE5B2196C}" presName="level3hierChild" presStyleCnt="0"/>
      <dgm:spPr/>
    </dgm:pt>
    <dgm:pt modelId="{48DB095E-F18E-46E5-AD4E-B551BEBD1852}" type="pres">
      <dgm:prSet presAssocID="{2E65CCF5-9390-457F-8724-C8029C9E49AE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E07B6702-1C3E-459F-8205-331AEF40FAB1}" type="pres">
      <dgm:prSet presAssocID="{2E65CCF5-9390-457F-8724-C8029C9E49AE}" presName="connTx" presStyleLbl="parChTrans1D2" presStyleIdx="2" presStyleCnt="3"/>
      <dgm:spPr/>
      <dgm:t>
        <a:bodyPr/>
        <a:lstStyle/>
        <a:p>
          <a:endParaRPr lang="ru-RU"/>
        </a:p>
      </dgm:t>
    </dgm:pt>
    <dgm:pt modelId="{2A968B2E-E378-4DEC-B868-91C7AD03B1FA}" type="pres">
      <dgm:prSet presAssocID="{B7ED2611-1638-4DD3-B76C-35990062E127}" presName="root2" presStyleCnt="0"/>
      <dgm:spPr/>
    </dgm:pt>
    <dgm:pt modelId="{6658532D-7253-4C98-9963-FF618A4600E1}" type="pres">
      <dgm:prSet presAssocID="{B7ED2611-1638-4DD3-B76C-35990062E127}" presName="LevelTwoTextNode" presStyleLbl="node2" presStyleIdx="2" presStyleCnt="3" custLinFactNeighborX="38325" custLinFactNeighborY="-11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B845E9-FBE2-4173-96B7-96F625508648}" type="pres">
      <dgm:prSet presAssocID="{B7ED2611-1638-4DD3-B76C-35990062E127}" presName="level3hierChild" presStyleCnt="0"/>
      <dgm:spPr/>
    </dgm:pt>
  </dgm:ptLst>
  <dgm:cxnLst>
    <dgm:cxn modelId="{567E4ED1-348C-4BB1-B58D-8DF5FA21F9DA}" type="presOf" srcId="{B7ED2611-1638-4DD3-B76C-35990062E127}" destId="{6658532D-7253-4C98-9963-FF618A4600E1}" srcOrd="0" destOrd="0" presId="urn:microsoft.com/office/officeart/2005/8/layout/hierarchy2"/>
    <dgm:cxn modelId="{F56AD7B8-E972-4335-9657-461B1EA090C2}" type="presOf" srcId="{06EBF941-72D2-4DBB-AEDA-22AC03E0BFD7}" destId="{AEBE4558-942F-4280-B886-B87AC84FBC5A}" srcOrd="1" destOrd="0" presId="urn:microsoft.com/office/officeart/2005/8/layout/hierarchy2"/>
    <dgm:cxn modelId="{CB95FAE2-4465-43EA-B978-1FFEEC79E8D3}" type="presOf" srcId="{EB813D13-7F3A-47ED-B9B9-B7FDE5B2196C}" destId="{6FF34478-E056-4AC0-9AF1-815F3EA0458B}" srcOrd="0" destOrd="0" presId="urn:microsoft.com/office/officeart/2005/8/layout/hierarchy2"/>
    <dgm:cxn modelId="{F8218FFC-8E77-4FBA-AC5F-E9BB714A25E7}" type="presOf" srcId="{06EBF941-72D2-4DBB-AEDA-22AC03E0BFD7}" destId="{08E6BD7A-0D67-4434-9B29-465A8CBFCD01}" srcOrd="0" destOrd="0" presId="urn:microsoft.com/office/officeart/2005/8/layout/hierarchy2"/>
    <dgm:cxn modelId="{2DF3EA56-41A0-4824-B8BF-35A793DB053F}" srcId="{D4B6834E-E2B5-47A0-BDD5-ED728AB9BAC7}" destId="{F39826DA-7B13-4E58-B48F-0D8147B10188}" srcOrd="0" destOrd="0" parTransId="{F69ABFB7-8B58-4F38-B47F-D8019CE44F41}" sibTransId="{590E3A78-3B46-47B7-8014-1FABE64B24F7}"/>
    <dgm:cxn modelId="{E96387A9-D06C-4000-AB1D-78691B1722CB}" type="presOf" srcId="{DD82B433-3B35-45D0-A64F-2FC7082E367B}" destId="{084E3D7B-3A29-4F53-BFA9-65815C3037BB}" srcOrd="0" destOrd="0" presId="urn:microsoft.com/office/officeart/2005/8/layout/hierarchy2"/>
    <dgm:cxn modelId="{8335FA2D-8E30-4064-92E6-D9F3EF460B4F}" type="presOf" srcId="{E399F4BC-EED3-4BDD-B214-965DC30280DC}" destId="{803DD7C8-A819-4213-B4FF-FA9DE1E69BBD}" srcOrd="0" destOrd="0" presId="urn:microsoft.com/office/officeart/2005/8/layout/hierarchy2"/>
    <dgm:cxn modelId="{5A392817-9102-48B7-BA8B-F1817E06989C}" srcId="{F39826DA-7B13-4E58-B48F-0D8147B10188}" destId="{B7ED2611-1638-4DD3-B76C-35990062E127}" srcOrd="2" destOrd="0" parTransId="{2E65CCF5-9390-457F-8724-C8029C9E49AE}" sibTransId="{93C56E14-2AB8-467A-8390-57121E35B0F3}"/>
    <dgm:cxn modelId="{47DB33D7-08E0-475B-A831-5F8305D649CC}" type="presOf" srcId="{2E65CCF5-9390-457F-8724-C8029C9E49AE}" destId="{48DB095E-F18E-46E5-AD4E-B551BEBD1852}" srcOrd="0" destOrd="0" presId="urn:microsoft.com/office/officeart/2005/8/layout/hierarchy2"/>
    <dgm:cxn modelId="{EBE1F379-FBCA-4B82-BF76-CC65323F5524}" srcId="{F39826DA-7B13-4E58-B48F-0D8147B10188}" destId="{E399F4BC-EED3-4BDD-B214-965DC30280DC}" srcOrd="0" destOrd="0" parTransId="{06EBF941-72D2-4DBB-AEDA-22AC03E0BFD7}" sibTransId="{3F4BEE76-DB4D-4B8A-80B5-1967D437AFDF}"/>
    <dgm:cxn modelId="{9FBDD401-286E-4E22-BE79-1AC046C7CD70}" type="presOf" srcId="{D4B6834E-E2B5-47A0-BDD5-ED728AB9BAC7}" destId="{44476D00-6BFF-406E-A7E8-8F028188D374}" srcOrd="0" destOrd="0" presId="urn:microsoft.com/office/officeart/2005/8/layout/hierarchy2"/>
    <dgm:cxn modelId="{5A6E55C1-9756-4E02-AC58-C2F720BE13A9}" type="presOf" srcId="{2E65CCF5-9390-457F-8724-C8029C9E49AE}" destId="{E07B6702-1C3E-459F-8205-331AEF40FAB1}" srcOrd="1" destOrd="0" presId="urn:microsoft.com/office/officeart/2005/8/layout/hierarchy2"/>
    <dgm:cxn modelId="{8CEA69C9-F957-42D4-968E-E107581C6156}" type="presOf" srcId="{DD82B433-3B35-45D0-A64F-2FC7082E367B}" destId="{B1739D24-9E52-4FCC-9B5D-143A12F0E3B9}" srcOrd="1" destOrd="0" presId="urn:microsoft.com/office/officeart/2005/8/layout/hierarchy2"/>
    <dgm:cxn modelId="{07E2D7E3-C4FB-408F-9F0A-99BC68F08BE4}" type="presOf" srcId="{F39826DA-7B13-4E58-B48F-0D8147B10188}" destId="{A00ACECF-C52A-4EE7-A7B0-9BF1839A0117}" srcOrd="0" destOrd="0" presId="urn:microsoft.com/office/officeart/2005/8/layout/hierarchy2"/>
    <dgm:cxn modelId="{6CB82083-0396-4049-B0F4-0DB29BFCC537}" srcId="{F39826DA-7B13-4E58-B48F-0D8147B10188}" destId="{EB813D13-7F3A-47ED-B9B9-B7FDE5B2196C}" srcOrd="1" destOrd="0" parTransId="{DD82B433-3B35-45D0-A64F-2FC7082E367B}" sibTransId="{74ACE6A6-3668-4EE4-8468-D31DAF0B5161}"/>
    <dgm:cxn modelId="{688168A3-6D1B-4986-8582-EA1583D5E410}" type="presParOf" srcId="{44476D00-6BFF-406E-A7E8-8F028188D374}" destId="{53CECA50-5470-46DC-AF32-3427B03C9AF9}" srcOrd="0" destOrd="0" presId="urn:microsoft.com/office/officeart/2005/8/layout/hierarchy2"/>
    <dgm:cxn modelId="{E45FD50B-96B4-4B69-819A-54C5CD3F6B6E}" type="presParOf" srcId="{53CECA50-5470-46DC-AF32-3427B03C9AF9}" destId="{A00ACECF-C52A-4EE7-A7B0-9BF1839A0117}" srcOrd="0" destOrd="0" presId="urn:microsoft.com/office/officeart/2005/8/layout/hierarchy2"/>
    <dgm:cxn modelId="{9A97CADE-0E83-4D1B-A1BD-75308374EE67}" type="presParOf" srcId="{53CECA50-5470-46DC-AF32-3427B03C9AF9}" destId="{DA633426-E1E6-4591-93E6-FC97A7C292B4}" srcOrd="1" destOrd="0" presId="urn:microsoft.com/office/officeart/2005/8/layout/hierarchy2"/>
    <dgm:cxn modelId="{BDEC5006-8710-4753-A1BE-C07CF441E2E3}" type="presParOf" srcId="{DA633426-E1E6-4591-93E6-FC97A7C292B4}" destId="{08E6BD7A-0D67-4434-9B29-465A8CBFCD01}" srcOrd="0" destOrd="0" presId="urn:microsoft.com/office/officeart/2005/8/layout/hierarchy2"/>
    <dgm:cxn modelId="{338D1D89-8B62-44E4-BB2B-2843CA425F10}" type="presParOf" srcId="{08E6BD7A-0D67-4434-9B29-465A8CBFCD01}" destId="{AEBE4558-942F-4280-B886-B87AC84FBC5A}" srcOrd="0" destOrd="0" presId="urn:microsoft.com/office/officeart/2005/8/layout/hierarchy2"/>
    <dgm:cxn modelId="{C9FAE0C9-73B3-4E36-A807-19CE7D4A02AC}" type="presParOf" srcId="{DA633426-E1E6-4591-93E6-FC97A7C292B4}" destId="{27B0D80E-01FA-45A6-B4B4-C3E3ECD88945}" srcOrd="1" destOrd="0" presId="urn:microsoft.com/office/officeart/2005/8/layout/hierarchy2"/>
    <dgm:cxn modelId="{FF925AA4-7741-4D2B-BEF1-185177B09C42}" type="presParOf" srcId="{27B0D80E-01FA-45A6-B4B4-C3E3ECD88945}" destId="{803DD7C8-A819-4213-B4FF-FA9DE1E69BBD}" srcOrd="0" destOrd="0" presId="urn:microsoft.com/office/officeart/2005/8/layout/hierarchy2"/>
    <dgm:cxn modelId="{879E2F17-2D71-4345-BEBA-D8307563DE99}" type="presParOf" srcId="{27B0D80E-01FA-45A6-B4B4-C3E3ECD88945}" destId="{3E480DEA-9155-4A3E-A59C-16CF1B26E946}" srcOrd="1" destOrd="0" presId="urn:microsoft.com/office/officeart/2005/8/layout/hierarchy2"/>
    <dgm:cxn modelId="{9A177DC9-4969-4CF6-A8AB-F00C6C4AC87F}" type="presParOf" srcId="{DA633426-E1E6-4591-93E6-FC97A7C292B4}" destId="{084E3D7B-3A29-4F53-BFA9-65815C3037BB}" srcOrd="2" destOrd="0" presId="urn:microsoft.com/office/officeart/2005/8/layout/hierarchy2"/>
    <dgm:cxn modelId="{44C326EA-8D97-4AD0-B016-735D187B3C98}" type="presParOf" srcId="{084E3D7B-3A29-4F53-BFA9-65815C3037BB}" destId="{B1739D24-9E52-4FCC-9B5D-143A12F0E3B9}" srcOrd="0" destOrd="0" presId="urn:microsoft.com/office/officeart/2005/8/layout/hierarchy2"/>
    <dgm:cxn modelId="{CB46544A-6B6C-42C4-82E7-8A8C18399D9E}" type="presParOf" srcId="{DA633426-E1E6-4591-93E6-FC97A7C292B4}" destId="{852F2CAA-C9EF-4A6A-B15E-CE69246F753B}" srcOrd="3" destOrd="0" presId="urn:microsoft.com/office/officeart/2005/8/layout/hierarchy2"/>
    <dgm:cxn modelId="{28AAD1D9-AA9B-4D6D-9C38-5ED399D02495}" type="presParOf" srcId="{852F2CAA-C9EF-4A6A-B15E-CE69246F753B}" destId="{6FF34478-E056-4AC0-9AF1-815F3EA0458B}" srcOrd="0" destOrd="0" presId="urn:microsoft.com/office/officeart/2005/8/layout/hierarchy2"/>
    <dgm:cxn modelId="{5F61CE54-3659-4C95-A835-2BC456601F82}" type="presParOf" srcId="{852F2CAA-C9EF-4A6A-B15E-CE69246F753B}" destId="{35C6A578-AF25-4E29-8378-DFC409D836ED}" srcOrd="1" destOrd="0" presId="urn:microsoft.com/office/officeart/2005/8/layout/hierarchy2"/>
    <dgm:cxn modelId="{2C5A94BB-D19B-438B-A182-227C63E93193}" type="presParOf" srcId="{DA633426-E1E6-4591-93E6-FC97A7C292B4}" destId="{48DB095E-F18E-46E5-AD4E-B551BEBD1852}" srcOrd="4" destOrd="0" presId="urn:microsoft.com/office/officeart/2005/8/layout/hierarchy2"/>
    <dgm:cxn modelId="{B00AF989-20AC-41C5-A965-6E7023767BA7}" type="presParOf" srcId="{48DB095E-F18E-46E5-AD4E-B551BEBD1852}" destId="{E07B6702-1C3E-459F-8205-331AEF40FAB1}" srcOrd="0" destOrd="0" presId="urn:microsoft.com/office/officeart/2005/8/layout/hierarchy2"/>
    <dgm:cxn modelId="{E99EE8ED-6BFF-429D-9C43-7B4C4C73BAE6}" type="presParOf" srcId="{DA633426-E1E6-4591-93E6-FC97A7C292B4}" destId="{2A968B2E-E378-4DEC-B868-91C7AD03B1FA}" srcOrd="5" destOrd="0" presId="urn:microsoft.com/office/officeart/2005/8/layout/hierarchy2"/>
    <dgm:cxn modelId="{1C270087-175C-4CA6-A4F9-F0125577D71E}" type="presParOf" srcId="{2A968B2E-E378-4DEC-B868-91C7AD03B1FA}" destId="{6658532D-7253-4C98-9963-FF618A4600E1}" srcOrd="0" destOrd="0" presId="urn:microsoft.com/office/officeart/2005/8/layout/hierarchy2"/>
    <dgm:cxn modelId="{450BAF7A-129B-4097-AFCF-3AB4A4FC4885}" type="presParOf" srcId="{2A968B2E-E378-4DEC-B868-91C7AD03B1FA}" destId="{C6B845E9-FBE2-4173-96B7-96F62550864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0ACECF-C52A-4EE7-A7B0-9BF1839A0117}">
      <dsp:nvSpPr>
        <dsp:cNvPr id="0" name=""/>
        <dsp:cNvSpPr/>
      </dsp:nvSpPr>
      <dsp:spPr>
        <a:xfrm>
          <a:off x="5631" y="1082366"/>
          <a:ext cx="3543991" cy="2875827"/>
        </a:xfrm>
        <a:prstGeom prst="roundRect">
          <a:avLst>
            <a:gd name="adj" fmla="val 10000"/>
          </a:avLst>
        </a:prstGeom>
        <a:solidFill>
          <a:srgbClr val="FFC000"/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Преимущества </a:t>
          </a:r>
          <a:br>
            <a:rPr lang="ru-RU" sz="2400" b="1" kern="1200" dirty="0" smtClean="0"/>
          </a:br>
          <a:r>
            <a:rPr lang="ru-RU" sz="2400" b="1" kern="1200" dirty="0" smtClean="0"/>
            <a:t>суда присяжных</a:t>
          </a:r>
          <a:endParaRPr lang="ru-RU" sz="2400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5631" y="1082366"/>
        <a:ext cx="3543991" cy="2875827"/>
      </dsp:txXfrm>
    </dsp:sp>
    <dsp:sp modelId="{08E6BD7A-0D67-4434-9B29-465A8CBFCD01}">
      <dsp:nvSpPr>
        <dsp:cNvPr id="0" name=""/>
        <dsp:cNvSpPr/>
      </dsp:nvSpPr>
      <dsp:spPr>
        <a:xfrm rot="18293599">
          <a:off x="3157912" y="1746271"/>
          <a:ext cx="1830636" cy="46494"/>
        </a:xfrm>
        <a:custGeom>
          <a:avLst/>
          <a:gdLst/>
          <a:ahLst/>
          <a:cxnLst/>
          <a:rect l="0" t="0" r="0" b="0"/>
          <a:pathLst>
            <a:path>
              <a:moveTo>
                <a:pt x="0" y="23247"/>
              </a:moveTo>
              <a:lnTo>
                <a:pt x="1830636" y="2324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18293599">
        <a:off x="4027464" y="1723753"/>
        <a:ext cx="91531" cy="91531"/>
      </dsp:txXfrm>
    </dsp:sp>
    <dsp:sp modelId="{803DD7C8-A819-4213-B4FF-FA9DE1E69BBD}">
      <dsp:nvSpPr>
        <dsp:cNvPr id="0" name=""/>
        <dsp:cNvSpPr/>
      </dsp:nvSpPr>
      <dsp:spPr>
        <a:xfrm>
          <a:off x="4596838" y="367767"/>
          <a:ext cx="2603961" cy="13019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Разделение вопросов виновности (присяжные) и наказания (судья)</a:t>
          </a:r>
          <a:endParaRPr lang="ru-RU" sz="1800" kern="1200" dirty="0"/>
        </a:p>
      </dsp:txBody>
      <dsp:txXfrm>
        <a:off x="4596838" y="367767"/>
        <a:ext cx="2603961" cy="1301980"/>
      </dsp:txXfrm>
    </dsp:sp>
    <dsp:sp modelId="{084E3D7B-3A29-4F53-BFA9-65815C3037BB}">
      <dsp:nvSpPr>
        <dsp:cNvPr id="0" name=""/>
        <dsp:cNvSpPr/>
      </dsp:nvSpPr>
      <dsp:spPr>
        <a:xfrm rot="21568800">
          <a:off x="3549601" y="2492280"/>
          <a:ext cx="1047259" cy="46494"/>
        </a:xfrm>
        <a:custGeom>
          <a:avLst/>
          <a:gdLst/>
          <a:ahLst/>
          <a:cxnLst/>
          <a:rect l="0" t="0" r="0" b="0"/>
          <a:pathLst>
            <a:path>
              <a:moveTo>
                <a:pt x="0" y="23247"/>
              </a:moveTo>
              <a:lnTo>
                <a:pt x="1047259" y="2324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568800">
        <a:off x="4047049" y="2489346"/>
        <a:ext cx="52362" cy="52362"/>
      </dsp:txXfrm>
    </dsp:sp>
    <dsp:sp modelId="{6FF34478-E056-4AC0-9AF1-815F3EA0458B}">
      <dsp:nvSpPr>
        <dsp:cNvPr id="0" name=""/>
        <dsp:cNvSpPr/>
      </dsp:nvSpPr>
      <dsp:spPr>
        <a:xfrm>
          <a:off x="4596838" y="1859785"/>
          <a:ext cx="2603961" cy="13019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Присяжные </a:t>
          </a:r>
          <a:r>
            <a:rPr lang="ru-RU" sz="1800" kern="1200" dirty="0" smtClean="0">
              <a:latin typeface="Times New Roman"/>
              <a:cs typeface="Times New Roman"/>
            </a:rPr>
            <a:t>–</a:t>
          </a:r>
          <a:r>
            <a:rPr lang="ru-RU" sz="1800" kern="1200" dirty="0" smtClean="0"/>
            <a:t> люди факта, беспристрастны и независимы</a:t>
          </a:r>
          <a:endParaRPr lang="ru-RU" sz="1800" kern="1200" dirty="0"/>
        </a:p>
      </dsp:txBody>
      <dsp:txXfrm>
        <a:off x="4596838" y="1859785"/>
        <a:ext cx="2603961" cy="1301980"/>
      </dsp:txXfrm>
    </dsp:sp>
    <dsp:sp modelId="{48DB095E-F18E-46E5-AD4E-B551BEBD1852}">
      <dsp:nvSpPr>
        <dsp:cNvPr id="0" name=""/>
        <dsp:cNvSpPr/>
      </dsp:nvSpPr>
      <dsp:spPr>
        <a:xfrm rot="3285820">
          <a:off x="3165686" y="3238296"/>
          <a:ext cx="1815088" cy="46494"/>
        </a:xfrm>
        <a:custGeom>
          <a:avLst/>
          <a:gdLst/>
          <a:ahLst/>
          <a:cxnLst/>
          <a:rect l="0" t="0" r="0" b="0"/>
          <a:pathLst>
            <a:path>
              <a:moveTo>
                <a:pt x="0" y="23247"/>
              </a:moveTo>
              <a:lnTo>
                <a:pt x="1815088" y="2324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3285820">
        <a:off x="4027853" y="3216165"/>
        <a:ext cx="90754" cy="90754"/>
      </dsp:txXfrm>
    </dsp:sp>
    <dsp:sp modelId="{6658532D-7253-4C98-9963-FF618A4600E1}">
      <dsp:nvSpPr>
        <dsp:cNvPr id="0" name=""/>
        <dsp:cNvSpPr/>
      </dsp:nvSpPr>
      <dsp:spPr>
        <a:xfrm>
          <a:off x="4596838" y="3351815"/>
          <a:ext cx="2603961" cy="13019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Все факты </a:t>
          </a:r>
          <a:br>
            <a:rPr lang="ru-RU" sz="1800" kern="1200" dirty="0" smtClean="0"/>
          </a:br>
          <a:r>
            <a:rPr lang="ru-RU" sz="1800" kern="1200" dirty="0" smtClean="0"/>
            <a:t>и обстоятельства </a:t>
          </a:r>
          <a:br>
            <a:rPr lang="ru-RU" sz="1800" kern="1200" dirty="0" smtClean="0"/>
          </a:br>
          <a:r>
            <a:rPr lang="ru-RU" sz="1800" kern="1200" dirty="0" smtClean="0"/>
            <a:t>должны подтверждаться в ходе суда</a:t>
          </a:r>
          <a:endParaRPr lang="ru-RU" sz="1800" kern="1200" dirty="0"/>
        </a:p>
      </dsp:txBody>
      <dsp:txXfrm>
        <a:off x="4596838" y="3351815"/>
        <a:ext cx="2603961" cy="1301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AB6D-A79D-4C2F-8661-DBDDE167A490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D6FB-4E73-4863-8B20-2C6312BBE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7.5.1.01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7.3.1.01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7.3.1.01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7.3.3.02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7.3.3.02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7.3.4.02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7.3.1.01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7.5.1.01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971600" y="548680"/>
            <a:ext cx="7200800" cy="4320480"/>
          </a:xfrm>
          <a:prstGeom prst="flowChartAlternateProcess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851920" y="1196752"/>
            <a:ext cx="3960440" cy="193899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Лекция 7.4.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Нравственное значение суда присяжных</a:t>
            </a:r>
            <a:endParaRPr lang="ru-RU" sz="2400" dirty="0">
              <a:latin typeface="Arial Black" pitchFamily="34" charset="0"/>
            </a:endParaRPr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268760"/>
            <a:ext cx="1847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128792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История суда присяжных</a:t>
            </a:r>
            <a:endParaRPr lang="ru-RU" sz="2400" dirty="0"/>
          </a:p>
        </p:txBody>
      </p:sp>
      <p:pic>
        <p:nvPicPr>
          <p:cNvPr id="9" name="Рисунок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268760"/>
            <a:ext cx="6984776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283968" y="5579948"/>
            <a:ext cx="3672408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Дореволюционный</a:t>
            </a:r>
            <a:r>
              <a:rPr lang="en-US" dirty="0" smtClean="0"/>
              <a:t> </a:t>
            </a:r>
            <a:r>
              <a:rPr lang="ru-RU" dirty="0" smtClean="0"/>
              <a:t>Губернский суд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662473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История суда присяжных</a:t>
            </a:r>
            <a:endParaRPr lang="ru-RU" sz="2400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268760"/>
            <a:ext cx="6552728" cy="5016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576064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Современная практика</a:t>
            </a:r>
            <a:endParaRPr lang="ru-RU" sz="2400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268760"/>
            <a:ext cx="2232247" cy="3613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Вертикальный свиток 6"/>
          <p:cNvSpPr/>
          <p:nvPr/>
        </p:nvSpPr>
        <p:spPr>
          <a:xfrm>
            <a:off x="899592" y="1268760"/>
            <a:ext cx="3672408" cy="360040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Статья 123 п. 4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В случаях, предусмотренных федеральным законом, судопроизводство осуществляется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с участием присяжных заседателей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Современная практика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71601" y="1397000"/>
          <a:ext cx="7200798" cy="223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9"/>
                <a:gridCol w="1872208"/>
                <a:gridCol w="720080"/>
                <a:gridCol w="1512168"/>
                <a:gridCol w="720080"/>
                <a:gridCol w="1656183"/>
              </a:tblGrid>
              <a:tr h="95188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Профессиональный</a:t>
                      </a:r>
                      <a:r>
                        <a:rPr lang="ru-RU" baseline="0" dirty="0" smtClean="0"/>
                        <a:t> суд</a:t>
                      </a:r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Смешанная система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Суд присяжных</a:t>
                      </a:r>
                      <a:endParaRPr lang="ru-RU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Германия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Дания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США </a:t>
                      </a:r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Нидерланды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Греция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Велико-британия</a:t>
                      </a:r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2348880"/>
            <a:ext cx="74512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2996952"/>
            <a:ext cx="720080" cy="513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1" y="2348880"/>
            <a:ext cx="737820" cy="50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63888" y="2996953"/>
            <a:ext cx="745124" cy="50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63889" y="2348880"/>
            <a:ext cx="720080" cy="484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7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1" y="2996952"/>
            <a:ext cx="71457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Принципы судебной этики. Справедливость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971600" y="1268760"/>
          <a:ext cx="72008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U:\3649\01_Кони_А.Ф\29_Домье_Господа присяжные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268760"/>
            <a:ext cx="4176464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99592" y="548680"/>
            <a:ext cx="4248472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Нравственное значение </a:t>
            </a:r>
            <a:br>
              <a:rPr lang="ru-RU" sz="2400" b="1" dirty="0" smtClean="0"/>
            </a:br>
            <a:r>
              <a:rPr lang="ru-RU" sz="2400" b="1" dirty="0" smtClean="0"/>
              <a:t>суда присяжных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907704" y="5805264"/>
            <a:ext cx="3168352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О. Домье. Господа присяжные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971600" y="548680"/>
            <a:ext cx="7200800" cy="4320480"/>
          </a:xfrm>
          <a:prstGeom prst="flowChartAlternateProcess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851920" y="1196752"/>
            <a:ext cx="3960440" cy="289310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Подробнее</a:t>
            </a:r>
          </a:p>
          <a:p>
            <a:r>
              <a:rPr lang="ru-RU" sz="2000" dirty="0" smtClean="0">
                <a:latin typeface="+mj-lt"/>
              </a:rPr>
              <a:t>расскажет базовый учебник</a:t>
            </a:r>
          </a:p>
          <a:p>
            <a:r>
              <a:rPr lang="ru-RU" sz="2400" dirty="0" smtClean="0">
                <a:latin typeface="Arial Black" pitchFamily="34" charset="0"/>
              </a:rPr>
              <a:t>§ </a:t>
            </a:r>
            <a:r>
              <a:rPr lang="ru-RU" sz="2400" dirty="0" smtClean="0">
                <a:latin typeface="Arial Black" pitchFamily="34" charset="0"/>
              </a:rPr>
              <a:t>7.4</a:t>
            </a:r>
            <a:endParaRPr lang="en-US" sz="2400" smtClean="0">
              <a:latin typeface="Arial Black" pitchFamily="34" charset="0"/>
            </a:endParaRPr>
          </a:p>
          <a:p>
            <a:endParaRPr lang="ru-RU" sz="2400" dirty="0">
              <a:latin typeface="+mj-lt"/>
            </a:endParaRPr>
          </a:p>
          <a:p>
            <a:r>
              <a:rPr lang="ru-RU" dirty="0" smtClean="0"/>
              <a:t>Сорокотягин И. Н., Маслеев А. Г. Профессиональная этика юриста : учебник для академического бакалавриата. 2-е изд., пер. и доп.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ru-RU" dirty="0" smtClean="0"/>
              <a:t>М. : Юрайт, 2015. </a:t>
            </a:r>
            <a:r>
              <a:rPr lang="en-US" dirty="0" smtClean="0"/>
              <a:t> </a:t>
            </a:r>
            <a:endParaRPr lang="ru-RU" dirty="0">
              <a:latin typeface="Arial Black" pitchFamily="34" charset="0"/>
            </a:endParaRPr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268760"/>
            <a:ext cx="1847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130</Words>
  <Application>Microsoft Office PowerPoint</Application>
  <PresentationFormat>Экран (4:3)</PresentationFormat>
  <Paragraphs>48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будет большая красочная цитата о чем-то</dc:title>
  <dc:creator>a.safonov</dc:creator>
  <cp:lastModifiedBy>a.safonov</cp:lastModifiedBy>
  <cp:revision>40</cp:revision>
  <dcterms:created xsi:type="dcterms:W3CDTF">2015-02-19T15:55:24Z</dcterms:created>
  <dcterms:modified xsi:type="dcterms:W3CDTF">2015-02-20T12:30:31Z</dcterms:modified>
</cp:coreProperties>
</file>