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5" r:id="rId2"/>
    <p:sldId id="300" r:id="rId3"/>
    <p:sldId id="302" r:id="rId4"/>
    <p:sldId id="303" r:id="rId5"/>
    <p:sldId id="296" r:id="rId6"/>
    <p:sldId id="305" r:id="rId7"/>
    <p:sldId id="306" r:id="rId8"/>
    <p:sldId id="30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9F45"/>
    <a:srgbClr val="F9F94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6834E-E2B5-47A0-BDD5-ED728AB9BAC7}" type="doc">
      <dgm:prSet loTypeId="urn:microsoft.com/office/officeart/2005/8/layout/hierarchy2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F39826DA-7B13-4E58-B48F-0D8147B10188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  <a:latin typeface="Arial Black" pitchFamily="34" charset="0"/>
            </a:rPr>
            <a:t>Профессио-нальные этические принципы</a:t>
          </a:r>
          <a:endParaRPr lang="ru-RU" sz="2400" dirty="0">
            <a:solidFill>
              <a:schemeClr val="bg1"/>
            </a:solidFill>
            <a:latin typeface="Arial Black" pitchFamily="34" charset="0"/>
          </a:endParaRPr>
        </a:p>
      </dgm:t>
    </dgm:pt>
    <dgm:pt modelId="{F69ABFB7-8B58-4F38-B47F-D8019CE44F41}" type="parTrans" cxnId="{2DF3EA56-41A0-4824-B8BF-35A793DB053F}">
      <dgm:prSet/>
      <dgm:spPr/>
      <dgm:t>
        <a:bodyPr/>
        <a:lstStyle/>
        <a:p>
          <a:endParaRPr lang="ru-RU"/>
        </a:p>
      </dgm:t>
    </dgm:pt>
    <dgm:pt modelId="{590E3A78-3B46-47B7-8014-1FABE64B24F7}" type="sibTrans" cxnId="{2DF3EA56-41A0-4824-B8BF-35A793DB053F}">
      <dgm:prSet/>
      <dgm:spPr/>
      <dgm:t>
        <a:bodyPr/>
        <a:lstStyle/>
        <a:p>
          <a:endParaRPr lang="ru-RU"/>
        </a:p>
      </dgm:t>
    </dgm:pt>
    <dgm:pt modelId="{E399F4BC-EED3-4BDD-B214-965DC30280DC}">
      <dgm:prSet phldrT="[Текст]"/>
      <dgm:spPr/>
      <dgm:t>
        <a:bodyPr/>
        <a:lstStyle/>
        <a:p>
          <a:r>
            <a:rPr lang="ru-RU" dirty="0" smtClean="0"/>
            <a:t>Справедливость</a:t>
          </a:r>
          <a:endParaRPr lang="ru-RU" dirty="0"/>
        </a:p>
      </dgm:t>
    </dgm:pt>
    <dgm:pt modelId="{06EBF941-72D2-4DBB-AEDA-22AC03E0BFD7}" type="parTrans" cxnId="{EBE1F379-FBCA-4B82-BF76-CC65323F5524}">
      <dgm:prSet/>
      <dgm:spPr/>
      <dgm:t>
        <a:bodyPr/>
        <a:lstStyle/>
        <a:p>
          <a:endParaRPr lang="ru-RU"/>
        </a:p>
      </dgm:t>
    </dgm:pt>
    <dgm:pt modelId="{3F4BEE76-DB4D-4B8A-80B5-1967D437AFDF}" type="sibTrans" cxnId="{EBE1F379-FBCA-4B82-BF76-CC65323F5524}">
      <dgm:prSet/>
      <dgm:spPr/>
      <dgm:t>
        <a:bodyPr/>
        <a:lstStyle/>
        <a:p>
          <a:endParaRPr lang="ru-RU"/>
        </a:p>
      </dgm:t>
    </dgm:pt>
    <dgm:pt modelId="{EB813D13-7F3A-47ED-B9B9-B7FDE5B2196C}">
      <dgm:prSet phldrT="[Текст]"/>
      <dgm:spPr/>
      <dgm:t>
        <a:bodyPr/>
        <a:lstStyle/>
        <a:p>
          <a:r>
            <a:rPr lang="ru-RU" dirty="0" smtClean="0"/>
            <a:t>Беспристрастность</a:t>
          </a:r>
          <a:endParaRPr lang="ru-RU" dirty="0"/>
        </a:p>
      </dgm:t>
    </dgm:pt>
    <dgm:pt modelId="{DD82B433-3B35-45D0-A64F-2FC7082E367B}" type="parTrans" cxnId="{6CB82083-0396-4049-B0F4-0DB29BFCC537}">
      <dgm:prSet/>
      <dgm:spPr/>
      <dgm:t>
        <a:bodyPr/>
        <a:lstStyle/>
        <a:p>
          <a:endParaRPr lang="ru-RU"/>
        </a:p>
      </dgm:t>
    </dgm:pt>
    <dgm:pt modelId="{74ACE6A6-3668-4EE4-8468-D31DAF0B5161}" type="sibTrans" cxnId="{6CB82083-0396-4049-B0F4-0DB29BFCC537}">
      <dgm:prSet/>
      <dgm:spPr/>
      <dgm:t>
        <a:bodyPr/>
        <a:lstStyle/>
        <a:p>
          <a:endParaRPr lang="ru-RU"/>
        </a:p>
      </dgm:t>
    </dgm:pt>
    <dgm:pt modelId="{B7ED2611-1638-4DD3-B76C-35990062E127}">
      <dgm:prSet phldrT="[Текст]"/>
      <dgm:spPr/>
      <dgm:t>
        <a:bodyPr/>
        <a:lstStyle/>
        <a:p>
          <a:r>
            <a:rPr lang="ru-RU" dirty="0" smtClean="0"/>
            <a:t>Независимость</a:t>
          </a:r>
          <a:endParaRPr lang="ru-RU" dirty="0"/>
        </a:p>
      </dgm:t>
    </dgm:pt>
    <dgm:pt modelId="{2E65CCF5-9390-457F-8724-C8029C9E49AE}" type="parTrans" cxnId="{5A392817-9102-48B7-BA8B-F1817E06989C}">
      <dgm:prSet/>
      <dgm:spPr/>
      <dgm:t>
        <a:bodyPr/>
        <a:lstStyle/>
        <a:p>
          <a:endParaRPr lang="ru-RU"/>
        </a:p>
      </dgm:t>
    </dgm:pt>
    <dgm:pt modelId="{93C56E14-2AB8-467A-8390-57121E35B0F3}" type="sibTrans" cxnId="{5A392817-9102-48B7-BA8B-F1817E06989C}">
      <dgm:prSet/>
      <dgm:spPr/>
      <dgm:t>
        <a:bodyPr/>
        <a:lstStyle/>
        <a:p>
          <a:endParaRPr lang="ru-RU"/>
        </a:p>
      </dgm:t>
    </dgm:pt>
    <dgm:pt modelId="{44476D00-6BFF-406E-A7E8-8F028188D374}" type="pres">
      <dgm:prSet presAssocID="{D4B6834E-E2B5-47A0-BDD5-ED728AB9BAC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CECA50-5470-46DC-AF32-3427B03C9AF9}" type="pres">
      <dgm:prSet presAssocID="{F39826DA-7B13-4E58-B48F-0D8147B10188}" presName="root1" presStyleCnt="0"/>
      <dgm:spPr/>
    </dgm:pt>
    <dgm:pt modelId="{A00ACECF-C52A-4EE7-A7B0-9BF1839A0117}" type="pres">
      <dgm:prSet presAssocID="{F39826DA-7B13-4E58-B48F-0D8147B10188}" presName="LevelOneTextNode" presStyleLbl="node0" presStyleIdx="0" presStyleCnt="1" custScaleX="136100" custScaleY="2208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633426-E1E6-4591-93E6-FC97A7C292B4}" type="pres">
      <dgm:prSet presAssocID="{F39826DA-7B13-4E58-B48F-0D8147B10188}" presName="level2hierChild" presStyleCnt="0"/>
      <dgm:spPr/>
    </dgm:pt>
    <dgm:pt modelId="{08E6BD7A-0D67-4434-9B29-465A8CBFCD01}" type="pres">
      <dgm:prSet presAssocID="{06EBF941-72D2-4DBB-AEDA-22AC03E0BFD7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AEBE4558-942F-4280-B886-B87AC84FBC5A}" type="pres">
      <dgm:prSet presAssocID="{06EBF941-72D2-4DBB-AEDA-22AC03E0BFD7}" presName="connTx" presStyleLbl="parChTrans1D2" presStyleIdx="0" presStyleCnt="3"/>
      <dgm:spPr/>
      <dgm:t>
        <a:bodyPr/>
        <a:lstStyle/>
        <a:p>
          <a:endParaRPr lang="ru-RU"/>
        </a:p>
      </dgm:t>
    </dgm:pt>
    <dgm:pt modelId="{27B0D80E-01FA-45A6-B4B4-C3E3ECD88945}" type="pres">
      <dgm:prSet presAssocID="{E399F4BC-EED3-4BDD-B214-965DC30280DC}" presName="root2" presStyleCnt="0"/>
      <dgm:spPr/>
    </dgm:pt>
    <dgm:pt modelId="{803DD7C8-A819-4213-B4FF-FA9DE1E69BBD}" type="pres">
      <dgm:prSet presAssocID="{E399F4BC-EED3-4BDD-B214-965DC30280DC}" presName="LevelTwoTextNode" presStyleLbl="node2" presStyleIdx="0" presStyleCnt="3" custLinFactNeighborX="38325" custLinFactNeighborY="-3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480DEA-9155-4A3E-A59C-16CF1B26E946}" type="pres">
      <dgm:prSet presAssocID="{E399F4BC-EED3-4BDD-B214-965DC30280DC}" presName="level3hierChild" presStyleCnt="0"/>
      <dgm:spPr/>
    </dgm:pt>
    <dgm:pt modelId="{084E3D7B-3A29-4F53-BFA9-65815C3037BB}" type="pres">
      <dgm:prSet presAssocID="{DD82B433-3B35-45D0-A64F-2FC7082E367B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B1739D24-9E52-4FCC-9B5D-143A12F0E3B9}" type="pres">
      <dgm:prSet presAssocID="{DD82B433-3B35-45D0-A64F-2FC7082E367B}" presName="connTx" presStyleLbl="parChTrans1D2" presStyleIdx="1" presStyleCnt="3"/>
      <dgm:spPr/>
      <dgm:t>
        <a:bodyPr/>
        <a:lstStyle/>
        <a:p>
          <a:endParaRPr lang="ru-RU"/>
        </a:p>
      </dgm:t>
    </dgm:pt>
    <dgm:pt modelId="{852F2CAA-C9EF-4A6A-B15E-CE69246F753B}" type="pres">
      <dgm:prSet presAssocID="{EB813D13-7F3A-47ED-B9B9-B7FDE5B2196C}" presName="root2" presStyleCnt="0"/>
      <dgm:spPr/>
    </dgm:pt>
    <dgm:pt modelId="{6FF34478-E056-4AC0-9AF1-815F3EA0458B}" type="pres">
      <dgm:prSet presAssocID="{EB813D13-7F3A-47ED-B9B9-B7FDE5B2196C}" presName="LevelTwoTextNode" presStyleLbl="node2" presStyleIdx="1" presStyleCnt="3" custLinFactNeighborX="38325" custLinFactNeighborY="-7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C6A578-AF25-4E29-8378-DFC409D836ED}" type="pres">
      <dgm:prSet presAssocID="{EB813D13-7F3A-47ED-B9B9-B7FDE5B2196C}" presName="level3hierChild" presStyleCnt="0"/>
      <dgm:spPr/>
    </dgm:pt>
    <dgm:pt modelId="{48DB095E-F18E-46E5-AD4E-B551BEBD1852}" type="pres">
      <dgm:prSet presAssocID="{2E65CCF5-9390-457F-8724-C8029C9E49AE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E07B6702-1C3E-459F-8205-331AEF40FAB1}" type="pres">
      <dgm:prSet presAssocID="{2E65CCF5-9390-457F-8724-C8029C9E49AE}" presName="connTx" presStyleLbl="parChTrans1D2" presStyleIdx="2" presStyleCnt="3"/>
      <dgm:spPr/>
      <dgm:t>
        <a:bodyPr/>
        <a:lstStyle/>
        <a:p>
          <a:endParaRPr lang="ru-RU"/>
        </a:p>
      </dgm:t>
    </dgm:pt>
    <dgm:pt modelId="{2A968B2E-E378-4DEC-B868-91C7AD03B1FA}" type="pres">
      <dgm:prSet presAssocID="{B7ED2611-1638-4DD3-B76C-35990062E127}" presName="root2" presStyleCnt="0"/>
      <dgm:spPr/>
    </dgm:pt>
    <dgm:pt modelId="{6658532D-7253-4C98-9963-FF618A4600E1}" type="pres">
      <dgm:prSet presAssocID="{B7ED2611-1638-4DD3-B76C-35990062E127}" presName="LevelTwoTextNode" presStyleLbl="node2" presStyleIdx="2" presStyleCnt="3" custLinFactNeighborX="38325" custLinFactNeighborY="-11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B845E9-FBE2-4173-96B7-96F625508648}" type="pres">
      <dgm:prSet presAssocID="{B7ED2611-1638-4DD3-B76C-35990062E127}" presName="level3hierChild" presStyleCnt="0"/>
      <dgm:spPr/>
    </dgm:pt>
  </dgm:ptLst>
  <dgm:cxnLst>
    <dgm:cxn modelId="{2A7A0532-DA7F-4915-A5F0-464B345D01EA}" type="presOf" srcId="{06EBF941-72D2-4DBB-AEDA-22AC03E0BFD7}" destId="{08E6BD7A-0D67-4434-9B29-465A8CBFCD01}" srcOrd="0" destOrd="0" presId="urn:microsoft.com/office/officeart/2005/8/layout/hierarchy2"/>
    <dgm:cxn modelId="{2DF3EA56-41A0-4824-B8BF-35A793DB053F}" srcId="{D4B6834E-E2B5-47A0-BDD5-ED728AB9BAC7}" destId="{F39826DA-7B13-4E58-B48F-0D8147B10188}" srcOrd="0" destOrd="0" parTransId="{F69ABFB7-8B58-4F38-B47F-D8019CE44F41}" sibTransId="{590E3A78-3B46-47B7-8014-1FABE64B24F7}"/>
    <dgm:cxn modelId="{5A392817-9102-48B7-BA8B-F1817E06989C}" srcId="{F39826DA-7B13-4E58-B48F-0D8147B10188}" destId="{B7ED2611-1638-4DD3-B76C-35990062E127}" srcOrd="2" destOrd="0" parTransId="{2E65CCF5-9390-457F-8724-C8029C9E49AE}" sibTransId="{93C56E14-2AB8-467A-8390-57121E35B0F3}"/>
    <dgm:cxn modelId="{F9D7C389-45FC-4571-BAA9-25E573F96182}" type="presOf" srcId="{B7ED2611-1638-4DD3-B76C-35990062E127}" destId="{6658532D-7253-4C98-9963-FF618A4600E1}" srcOrd="0" destOrd="0" presId="urn:microsoft.com/office/officeart/2005/8/layout/hierarchy2"/>
    <dgm:cxn modelId="{F2F23834-5B8E-4DAD-AB1A-4ABC5FCC0150}" type="presOf" srcId="{EB813D13-7F3A-47ED-B9B9-B7FDE5B2196C}" destId="{6FF34478-E056-4AC0-9AF1-815F3EA0458B}" srcOrd="0" destOrd="0" presId="urn:microsoft.com/office/officeart/2005/8/layout/hierarchy2"/>
    <dgm:cxn modelId="{EBE1F379-FBCA-4B82-BF76-CC65323F5524}" srcId="{F39826DA-7B13-4E58-B48F-0D8147B10188}" destId="{E399F4BC-EED3-4BDD-B214-965DC30280DC}" srcOrd="0" destOrd="0" parTransId="{06EBF941-72D2-4DBB-AEDA-22AC03E0BFD7}" sibTransId="{3F4BEE76-DB4D-4B8A-80B5-1967D437AFDF}"/>
    <dgm:cxn modelId="{22CB7003-9299-4404-B2FB-84370C5C47B2}" type="presOf" srcId="{F39826DA-7B13-4E58-B48F-0D8147B10188}" destId="{A00ACECF-C52A-4EE7-A7B0-9BF1839A0117}" srcOrd="0" destOrd="0" presId="urn:microsoft.com/office/officeart/2005/8/layout/hierarchy2"/>
    <dgm:cxn modelId="{2FFEBD22-6B50-4D51-9DAF-98A5F3416D1C}" type="presOf" srcId="{DD82B433-3B35-45D0-A64F-2FC7082E367B}" destId="{B1739D24-9E52-4FCC-9B5D-143A12F0E3B9}" srcOrd="1" destOrd="0" presId="urn:microsoft.com/office/officeart/2005/8/layout/hierarchy2"/>
    <dgm:cxn modelId="{53C4516A-D16C-4E71-8C12-7E7E64E6542C}" type="presOf" srcId="{2E65CCF5-9390-457F-8724-C8029C9E49AE}" destId="{E07B6702-1C3E-459F-8205-331AEF40FAB1}" srcOrd="1" destOrd="0" presId="urn:microsoft.com/office/officeart/2005/8/layout/hierarchy2"/>
    <dgm:cxn modelId="{F526CBCD-2491-4985-A852-8B7245636FCB}" type="presOf" srcId="{D4B6834E-E2B5-47A0-BDD5-ED728AB9BAC7}" destId="{44476D00-6BFF-406E-A7E8-8F028188D374}" srcOrd="0" destOrd="0" presId="urn:microsoft.com/office/officeart/2005/8/layout/hierarchy2"/>
    <dgm:cxn modelId="{E1A0B44D-BE54-433C-A4CB-8092290F6F83}" type="presOf" srcId="{E399F4BC-EED3-4BDD-B214-965DC30280DC}" destId="{803DD7C8-A819-4213-B4FF-FA9DE1E69BBD}" srcOrd="0" destOrd="0" presId="urn:microsoft.com/office/officeart/2005/8/layout/hierarchy2"/>
    <dgm:cxn modelId="{69B94C04-93E4-46E0-A26C-8BE81B6C2F3E}" type="presOf" srcId="{DD82B433-3B35-45D0-A64F-2FC7082E367B}" destId="{084E3D7B-3A29-4F53-BFA9-65815C3037BB}" srcOrd="0" destOrd="0" presId="urn:microsoft.com/office/officeart/2005/8/layout/hierarchy2"/>
    <dgm:cxn modelId="{3D8D6F04-9FE0-43ED-8CFB-BD4C4E0D627A}" type="presOf" srcId="{06EBF941-72D2-4DBB-AEDA-22AC03E0BFD7}" destId="{AEBE4558-942F-4280-B886-B87AC84FBC5A}" srcOrd="1" destOrd="0" presId="urn:microsoft.com/office/officeart/2005/8/layout/hierarchy2"/>
    <dgm:cxn modelId="{6CB82083-0396-4049-B0F4-0DB29BFCC537}" srcId="{F39826DA-7B13-4E58-B48F-0D8147B10188}" destId="{EB813D13-7F3A-47ED-B9B9-B7FDE5B2196C}" srcOrd="1" destOrd="0" parTransId="{DD82B433-3B35-45D0-A64F-2FC7082E367B}" sibTransId="{74ACE6A6-3668-4EE4-8468-D31DAF0B5161}"/>
    <dgm:cxn modelId="{9A3ABDB0-A1E1-4579-BD41-1A4DCFA3A33F}" type="presOf" srcId="{2E65CCF5-9390-457F-8724-C8029C9E49AE}" destId="{48DB095E-F18E-46E5-AD4E-B551BEBD1852}" srcOrd="0" destOrd="0" presId="urn:microsoft.com/office/officeart/2005/8/layout/hierarchy2"/>
    <dgm:cxn modelId="{8DDE237B-8631-4179-884F-9571912E6BC1}" type="presParOf" srcId="{44476D00-6BFF-406E-A7E8-8F028188D374}" destId="{53CECA50-5470-46DC-AF32-3427B03C9AF9}" srcOrd="0" destOrd="0" presId="urn:microsoft.com/office/officeart/2005/8/layout/hierarchy2"/>
    <dgm:cxn modelId="{AF5F7857-BE22-40A7-AFEE-D8C07343E633}" type="presParOf" srcId="{53CECA50-5470-46DC-AF32-3427B03C9AF9}" destId="{A00ACECF-C52A-4EE7-A7B0-9BF1839A0117}" srcOrd="0" destOrd="0" presId="urn:microsoft.com/office/officeart/2005/8/layout/hierarchy2"/>
    <dgm:cxn modelId="{2E963052-DC64-4E30-8E20-AAC6D87B853B}" type="presParOf" srcId="{53CECA50-5470-46DC-AF32-3427B03C9AF9}" destId="{DA633426-E1E6-4591-93E6-FC97A7C292B4}" srcOrd="1" destOrd="0" presId="urn:microsoft.com/office/officeart/2005/8/layout/hierarchy2"/>
    <dgm:cxn modelId="{8EC874B9-D15B-41DA-B8E8-C34A61A25AFC}" type="presParOf" srcId="{DA633426-E1E6-4591-93E6-FC97A7C292B4}" destId="{08E6BD7A-0D67-4434-9B29-465A8CBFCD01}" srcOrd="0" destOrd="0" presId="urn:microsoft.com/office/officeart/2005/8/layout/hierarchy2"/>
    <dgm:cxn modelId="{EDC5591A-8A2B-4068-8FF2-81CEF29B4F60}" type="presParOf" srcId="{08E6BD7A-0D67-4434-9B29-465A8CBFCD01}" destId="{AEBE4558-942F-4280-B886-B87AC84FBC5A}" srcOrd="0" destOrd="0" presId="urn:microsoft.com/office/officeart/2005/8/layout/hierarchy2"/>
    <dgm:cxn modelId="{F1A7880E-DDCE-4817-B6D9-7ECFB086E94C}" type="presParOf" srcId="{DA633426-E1E6-4591-93E6-FC97A7C292B4}" destId="{27B0D80E-01FA-45A6-B4B4-C3E3ECD88945}" srcOrd="1" destOrd="0" presId="urn:microsoft.com/office/officeart/2005/8/layout/hierarchy2"/>
    <dgm:cxn modelId="{6C1F8917-FA4B-4CFA-828E-8B5276F3C996}" type="presParOf" srcId="{27B0D80E-01FA-45A6-B4B4-C3E3ECD88945}" destId="{803DD7C8-A819-4213-B4FF-FA9DE1E69BBD}" srcOrd="0" destOrd="0" presId="urn:microsoft.com/office/officeart/2005/8/layout/hierarchy2"/>
    <dgm:cxn modelId="{04A09E20-0DC1-4C98-9288-94CFF317AFD7}" type="presParOf" srcId="{27B0D80E-01FA-45A6-B4B4-C3E3ECD88945}" destId="{3E480DEA-9155-4A3E-A59C-16CF1B26E946}" srcOrd="1" destOrd="0" presId="urn:microsoft.com/office/officeart/2005/8/layout/hierarchy2"/>
    <dgm:cxn modelId="{FA1E9EEB-0331-4F14-8D43-A000161AE33A}" type="presParOf" srcId="{DA633426-E1E6-4591-93E6-FC97A7C292B4}" destId="{084E3D7B-3A29-4F53-BFA9-65815C3037BB}" srcOrd="2" destOrd="0" presId="urn:microsoft.com/office/officeart/2005/8/layout/hierarchy2"/>
    <dgm:cxn modelId="{D82A7D08-7DF1-4BF8-B6B1-8D1972C82683}" type="presParOf" srcId="{084E3D7B-3A29-4F53-BFA9-65815C3037BB}" destId="{B1739D24-9E52-4FCC-9B5D-143A12F0E3B9}" srcOrd="0" destOrd="0" presId="urn:microsoft.com/office/officeart/2005/8/layout/hierarchy2"/>
    <dgm:cxn modelId="{EBABF590-875C-4723-B784-06ACCE96C56A}" type="presParOf" srcId="{DA633426-E1E6-4591-93E6-FC97A7C292B4}" destId="{852F2CAA-C9EF-4A6A-B15E-CE69246F753B}" srcOrd="3" destOrd="0" presId="urn:microsoft.com/office/officeart/2005/8/layout/hierarchy2"/>
    <dgm:cxn modelId="{BAD6166B-5C65-4805-B3FE-52C6D903F67E}" type="presParOf" srcId="{852F2CAA-C9EF-4A6A-B15E-CE69246F753B}" destId="{6FF34478-E056-4AC0-9AF1-815F3EA0458B}" srcOrd="0" destOrd="0" presId="urn:microsoft.com/office/officeart/2005/8/layout/hierarchy2"/>
    <dgm:cxn modelId="{E3A9D250-24D5-45B2-BFA0-0B4E0991A592}" type="presParOf" srcId="{852F2CAA-C9EF-4A6A-B15E-CE69246F753B}" destId="{35C6A578-AF25-4E29-8378-DFC409D836ED}" srcOrd="1" destOrd="0" presId="urn:microsoft.com/office/officeart/2005/8/layout/hierarchy2"/>
    <dgm:cxn modelId="{240395CC-7F06-48E6-84CB-11FAE97BD24B}" type="presParOf" srcId="{DA633426-E1E6-4591-93E6-FC97A7C292B4}" destId="{48DB095E-F18E-46E5-AD4E-B551BEBD1852}" srcOrd="4" destOrd="0" presId="urn:microsoft.com/office/officeart/2005/8/layout/hierarchy2"/>
    <dgm:cxn modelId="{B9CCF685-A693-4C4D-AE6F-D927EA5EB649}" type="presParOf" srcId="{48DB095E-F18E-46E5-AD4E-B551BEBD1852}" destId="{E07B6702-1C3E-459F-8205-331AEF40FAB1}" srcOrd="0" destOrd="0" presId="urn:microsoft.com/office/officeart/2005/8/layout/hierarchy2"/>
    <dgm:cxn modelId="{4A6BA9D5-6D12-4554-8795-49FF8490E9BA}" type="presParOf" srcId="{DA633426-E1E6-4591-93E6-FC97A7C292B4}" destId="{2A968B2E-E378-4DEC-B868-91C7AD03B1FA}" srcOrd="5" destOrd="0" presId="urn:microsoft.com/office/officeart/2005/8/layout/hierarchy2"/>
    <dgm:cxn modelId="{015E654B-CED9-4C7D-924C-BCC93B849D04}" type="presParOf" srcId="{2A968B2E-E378-4DEC-B868-91C7AD03B1FA}" destId="{6658532D-7253-4C98-9963-FF618A4600E1}" srcOrd="0" destOrd="0" presId="urn:microsoft.com/office/officeart/2005/8/layout/hierarchy2"/>
    <dgm:cxn modelId="{A3E2FE19-27EB-4CEB-B69E-33741AE860B7}" type="presParOf" srcId="{2A968B2E-E378-4DEC-B868-91C7AD03B1FA}" destId="{C6B845E9-FBE2-4173-96B7-96F62550864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B6834E-E2B5-47A0-BDD5-ED728AB9BAC7}" type="doc">
      <dgm:prSet loTypeId="urn:microsoft.com/office/officeart/2005/8/layout/hierarchy2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F39826DA-7B13-4E58-B48F-0D8147B10188}">
      <dgm:prSet phldrT="[Текст]" custT="1"/>
      <dgm:spPr>
        <a:solidFill>
          <a:schemeClr val="accent4"/>
        </a:solidFill>
      </dgm:spPr>
      <dgm:t>
        <a:bodyPr/>
        <a:lstStyle/>
        <a:p>
          <a:r>
            <a:rPr lang="ru-RU" sz="2400" dirty="0" smtClean="0">
              <a:solidFill>
                <a:schemeClr val="bg1"/>
              </a:solidFill>
              <a:latin typeface="Arial Black" pitchFamily="34" charset="0"/>
            </a:rPr>
            <a:t>Справедливость </a:t>
          </a:r>
          <a:br>
            <a:rPr lang="ru-RU" sz="2400" dirty="0" smtClean="0">
              <a:solidFill>
                <a:schemeClr val="bg1"/>
              </a:solidFill>
              <a:latin typeface="Arial Black" pitchFamily="34" charset="0"/>
            </a:rPr>
          </a:br>
          <a:r>
            <a:rPr lang="ru-RU" sz="2400" dirty="0" smtClean="0">
              <a:solidFill>
                <a:schemeClr val="bg1"/>
              </a:solidFill>
              <a:latin typeface="Arial Black" pitchFamily="34" charset="0"/>
            </a:rPr>
            <a:t>по Аристотелю</a:t>
          </a:r>
          <a:endParaRPr lang="ru-RU" sz="2400" dirty="0">
            <a:solidFill>
              <a:schemeClr val="bg1"/>
            </a:solidFill>
            <a:latin typeface="Arial Black" pitchFamily="34" charset="0"/>
          </a:endParaRPr>
        </a:p>
      </dgm:t>
    </dgm:pt>
    <dgm:pt modelId="{F69ABFB7-8B58-4F38-B47F-D8019CE44F41}" type="parTrans" cxnId="{2DF3EA56-41A0-4824-B8BF-35A793DB053F}">
      <dgm:prSet/>
      <dgm:spPr/>
      <dgm:t>
        <a:bodyPr/>
        <a:lstStyle/>
        <a:p>
          <a:endParaRPr lang="ru-RU"/>
        </a:p>
      </dgm:t>
    </dgm:pt>
    <dgm:pt modelId="{590E3A78-3B46-47B7-8014-1FABE64B24F7}" type="sibTrans" cxnId="{2DF3EA56-41A0-4824-B8BF-35A793DB053F}">
      <dgm:prSet/>
      <dgm:spPr/>
      <dgm:t>
        <a:bodyPr/>
        <a:lstStyle/>
        <a:p>
          <a:endParaRPr lang="ru-RU"/>
        </a:p>
      </dgm:t>
    </dgm:pt>
    <dgm:pt modelId="{E399F4BC-EED3-4BDD-B214-965DC30280DC}">
      <dgm:prSet phldrT="[Текст]"/>
      <dgm:spPr/>
      <dgm:t>
        <a:bodyPr/>
        <a:lstStyle/>
        <a:p>
          <a:r>
            <a:rPr lang="ru-RU" dirty="0" smtClean="0">
              <a:latin typeface="Arial Black" pitchFamily="34" charset="0"/>
            </a:rPr>
            <a:t>распределительная</a:t>
          </a:r>
          <a:r>
            <a:rPr lang="ru-RU" dirty="0" smtClean="0"/>
            <a:t>: каждому по заслугам</a:t>
          </a:r>
          <a:endParaRPr lang="ru-RU" dirty="0"/>
        </a:p>
      </dgm:t>
    </dgm:pt>
    <dgm:pt modelId="{06EBF941-72D2-4DBB-AEDA-22AC03E0BFD7}" type="parTrans" cxnId="{EBE1F379-FBCA-4B82-BF76-CC65323F5524}">
      <dgm:prSet/>
      <dgm:spPr/>
      <dgm:t>
        <a:bodyPr/>
        <a:lstStyle/>
        <a:p>
          <a:endParaRPr lang="ru-RU"/>
        </a:p>
      </dgm:t>
    </dgm:pt>
    <dgm:pt modelId="{3F4BEE76-DB4D-4B8A-80B5-1967D437AFDF}" type="sibTrans" cxnId="{EBE1F379-FBCA-4B82-BF76-CC65323F5524}">
      <dgm:prSet/>
      <dgm:spPr/>
      <dgm:t>
        <a:bodyPr/>
        <a:lstStyle/>
        <a:p>
          <a:endParaRPr lang="ru-RU"/>
        </a:p>
      </dgm:t>
    </dgm:pt>
    <dgm:pt modelId="{EB813D13-7F3A-47ED-B9B9-B7FDE5B2196C}">
      <dgm:prSet phldrT="[Текст]"/>
      <dgm:spPr/>
      <dgm:t>
        <a:bodyPr/>
        <a:lstStyle/>
        <a:p>
          <a:r>
            <a:rPr lang="ru-RU" dirty="0" smtClean="0">
              <a:latin typeface="Arial Black" pitchFamily="34" charset="0"/>
            </a:rPr>
            <a:t>уравнивающая</a:t>
          </a:r>
          <a:r>
            <a:rPr lang="ru-RU" dirty="0" smtClean="0"/>
            <a:t>: соразмерность выгоды и ущерба, равенство перед законом</a:t>
          </a:r>
          <a:endParaRPr lang="ru-RU" dirty="0"/>
        </a:p>
      </dgm:t>
    </dgm:pt>
    <dgm:pt modelId="{DD82B433-3B35-45D0-A64F-2FC7082E367B}" type="parTrans" cxnId="{6CB82083-0396-4049-B0F4-0DB29BFCC537}">
      <dgm:prSet/>
      <dgm:spPr/>
      <dgm:t>
        <a:bodyPr/>
        <a:lstStyle/>
        <a:p>
          <a:endParaRPr lang="ru-RU"/>
        </a:p>
      </dgm:t>
    </dgm:pt>
    <dgm:pt modelId="{74ACE6A6-3668-4EE4-8468-D31DAF0B5161}" type="sibTrans" cxnId="{6CB82083-0396-4049-B0F4-0DB29BFCC537}">
      <dgm:prSet/>
      <dgm:spPr/>
      <dgm:t>
        <a:bodyPr/>
        <a:lstStyle/>
        <a:p>
          <a:endParaRPr lang="ru-RU"/>
        </a:p>
      </dgm:t>
    </dgm:pt>
    <dgm:pt modelId="{44476D00-6BFF-406E-A7E8-8F028188D374}" type="pres">
      <dgm:prSet presAssocID="{D4B6834E-E2B5-47A0-BDD5-ED728AB9BAC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CECA50-5470-46DC-AF32-3427B03C9AF9}" type="pres">
      <dgm:prSet presAssocID="{F39826DA-7B13-4E58-B48F-0D8147B10188}" presName="root1" presStyleCnt="0"/>
      <dgm:spPr/>
    </dgm:pt>
    <dgm:pt modelId="{A00ACECF-C52A-4EE7-A7B0-9BF1839A0117}" type="pres">
      <dgm:prSet presAssocID="{F39826DA-7B13-4E58-B48F-0D8147B10188}" presName="LevelOneTextNode" presStyleLbl="node0" presStyleIdx="0" presStyleCnt="1" custScaleX="136100" custScaleY="2208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633426-E1E6-4591-93E6-FC97A7C292B4}" type="pres">
      <dgm:prSet presAssocID="{F39826DA-7B13-4E58-B48F-0D8147B10188}" presName="level2hierChild" presStyleCnt="0"/>
      <dgm:spPr/>
    </dgm:pt>
    <dgm:pt modelId="{08E6BD7A-0D67-4434-9B29-465A8CBFCD01}" type="pres">
      <dgm:prSet presAssocID="{06EBF941-72D2-4DBB-AEDA-22AC03E0BFD7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AEBE4558-942F-4280-B886-B87AC84FBC5A}" type="pres">
      <dgm:prSet presAssocID="{06EBF941-72D2-4DBB-AEDA-22AC03E0BFD7}" presName="connTx" presStyleLbl="parChTrans1D2" presStyleIdx="0" presStyleCnt="2"/>
      <dgm:spPr/>
      <dgm:t>
        <a:bodyPr/>
        <a:lstStyle/>
        <a:p>
          <a:endParaRPr lang="ru-RU"/>
        </a:p>
      </dgm:t>
    </dgm:pt>
    <dgm:pt modelId="{27B0D80E-01FA-45A6-B4B4-C3E3ECD88945}" type="pres">
      <dgm:prSet presAssocID="{E399F4BC-EED3-4BDD-B214-965DC30280DC}" presName="root2" presStyleCnt="0"/>
      <dgm:spPr/>
    </dgm:pt>
    <dgm:pt modelId="{803DD7C8-A819-4213-B4FF-FA9DE1E69BBD}" type="pres">
      <dgm:prSet presAssocID="{E399F4BC-EED3-4BDD-B214-965DC30280DC}" presName="LevelTwoTextNode" presStyleLbl="node2" presStyleIdx="0" presStyleCnt="2" custLinFactNeighborX="38325" custLinFactNeighborY="-3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480DEA-9155-4A3E-A59C-16CF1B26E946}" type="pres">
      <dgm:prSet presAssocID="{E399F4BC-EED3-4BDD-B214-965DC30280DC}" presName="level3hierChild" presStyleCnt="0"/>
      <dgm:spPr/>
    </dgm:pt>
    <dgm:pt modelId="{084E3D7B-3A29-4F53-BFA9-65815C3037BB}" type="pres">
      <dgm:prSet presAssocID="{DD82B433-3B35-45D0-A64F-2FC7082E367B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B1739D24-9E52-4FCC-9B5D-143A12F0E3B9}" type="pres">
      <dgm:prSet presAssocID="{DD82B433-3B35-45D0-A64F-2FC7082E367B}" presName="connTx" presStyleLbl="parChTrans1D2" presStyleIdx="1" presStyleCnt="2"/>
      <dgm:spPr/>
      <dgm:t>
        <a:bodyPr/>
        <a:lstStyle/>
        <a:p>
          <a:endParaRPr lang="ru-RU"/>
        </a:p>
      </dgm:t>
    </dgm:pt>
    <dgm:pt modelId="{852F2CAA-C9EF-4A6A-B15E-CE69246F753B}" type="pres">
      <dgm:prSet presAssocID="{EB813D13-7F3A-47ED-B9B9-B7FDE5B2196C}" presName="root2" presStyleCnt="0"/>
      <dgm:spPr/>
    </dgm:pt>
    <dgm:pt modelId="{6FF34478-E056-4AC0-9AF1-815F3EA0458B}" type="pres">
      <dgm:prSet presAssocID="{EB813D13-7F3A-47ED-B9B9-B7FDE5B2196C}" presName="LevelTwoTextNode" presStyleLbl="node2" presStyleIdx="1" presStyleCnt="2" custLinFactNeighborX="38325" custLinFactNeighborY="-7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C6A578-AF25-4E29-8378-DFC409D836ED}" type="pres">
      <dgm:prSet presAssocID="{EB813D13-7F3A-47ED-B9B9-B7FDE5B2196C}" presName="level3hierChild" presStyleCnt="0"/>
      <dgm:spPr/>
    </dgm:pt>
  </dgm:ptLst>
  <dgm:cxnLst>
    <dgm:cxn modelId="{1C0E8988-C9C4-4AB3-9A2F-85566D63185D}" type="presOf" srcId="{EB813D13-7F3A-47ED-B9B9-B7FDE5B2196C}" destId="{6FF34478-E056-4AC0-9AF1-815F3EA0458B}" srcOrd="0" destOrd="0" presId="urn:microsoft.com/office/officeart/2005/8/layout/hierarchy2"/>
    <dgm:cxn modelId="{FF52F009-D98C-446E-A446-E4E8A79ECA6A}" type="presOf" srcId="{06EBF941-72D2-4DBB-AEDA-22AC03E0BFD7}" destId="{08E6BD7A-0D67-4434-9B29-465A8CBFCD01}" srcOrd="0" destOrd="0" presId="urn:microsoft.com/office/officeart/2005/8/layout/hierarchy2"/>
    <dgm:cxn modelId="{2DF3EA56-41A0-4824-B8BF-35A793DB053F}" srcId="{D4B6834E-E2B5-47A0-BDD5-ED728AB9BAC7}" destId="{F39826DA-7B13-4E58-B48F-0D8147B10188}" srcOrd="0" destOrd="0" parTransId="{F69ABFB7-8B58-4F38-B47F-D8019CE44F41}" sibTransId="{590E3A78-3B46-47B7-8014-1FABE64B24F7}"/>
    <dgm:cxn modelId="{3B926CE0-D563-4306-9153-F742A2D7E2D9}" type="presOf" srcId="{06EBF941-72D2-4DBB-AEDA-22AC03E0BFD7}" destId="{AEBE4558-942F-4280-B886-B87AC84FBC5A}" srcOrd="1" destOrd="0" presId="urn:microsoft.com/office/officeart/2005/8/layout/hierarchy2"/>
    <dgm:cxn modelId="{AED45BEA-15E4-4501-A64E-63AB7A0335D0}" type="presOf" srcId="{E399F4BC-EED3-4BDD-B214-965DC30280DC}" destId="{803DD7C8-A819-4213-B4FF-FA9DE1E69BBD}" srcOrd="0" destOrd="0" presId="urn:microsoft.com/office/officeart/2005/8/layout/hierarchy2"/>
    <dgm:cxn modelId="{FA4223DA-0774-430B-8CD6-6005EF45CC33}" type="presOf" srcId="{F39826DA-7B13-4E58-B48F-0D8147B10188}" destId="{A00ACECF-C52A-4EE7-A7B0-9BF1839A0117}" srcOrd="0" destOrd="0" presId="urn:microsoft.com/office/officeart/2005/8/layout/hierarchy2"/>
    <dgm:cxn modelId="{0CD5CDA7-1E13-4BEB-BB4D-88702FCF1799}" type="presOf" srcId="{DD82B433-3B35-45D0-A64F-2FC7082E367B}" destId="{B1739D24-9E52-4FCC-9B5D-143A12F0E3B9}" srcOrd="1" destOrd="0" presId="urn:microsoft.com/office/officeart/2005/8/layout/hierarchy2"/>
    <dgm:cxn modelId="{6C970D9E-4D27-43AA-9484-5C96AB041C63}" type="presOf" srcId="{D4B6834E-E2B5-47A0-BDD5-ED728AB9BAC7}" destId="{44476D00-6BFF-406E-A7E8-8F028188D374}" srcOrd="0" destOrd="0" presId="urn:microsoft.com/office/officeart/2005/8/layout/hierarchy2"/>
    <dgm:cxn modelId="{6CB82083-0396-4049-B0F4-0DB29BFCC537}" srcId="{F39826DA-7B13-4E58-B48F-0D8147B10188}" destId="{EB813D13-7F3A-47ED-B9B9-B7FDE5B2196C}" srcOrd="1" destOrd="0" parTransId="{DD82B433-3B35-45D0-A64F-2FC7082E367B}" sibTransId="{74ACE6A6-3668-4EE4-8468-D31DAF0B5161}"/>
    <dgm:cxn modelId="{9E0091D5-D9B2-4CB9-98A1-0E9E4EEBD1B0}" type="presOf" srcId="{DD82B433-3B35-45D0-A64F-2FC7082E367B}" destId="{084E3D7B-3A29-4F53-BFA9-65815C3037BB}" srcOrd="0" destOrd="0" presId="urn:microsoft.com/office/officeart/2005/8/layout/hierarchy2"/>
    <dgm:cxn modelId="{EBE1F379-FBCA-4B82-BF76-CC65323F5524}" srcId="{F39826DA-7B13-4E58-B48F-0D8147B10188}" destId="{E399F4BC-EED3-4BDD-B214-965DC30280DC}" srcOrd="0" destOrd="0" parTransId="{06EBF941-72D2-4DBB-AEDA-22AC03E0BFD7}" sibTransId="{3F4BEE76-DB4D-4B8A-80B5-1967D437AFDF}"/>
    <dgm:cxn modelId="{120B28E2-65C7-4035-AD0F-CD426BEF8EE0}" type="presParOf" srcId="{44476D00-6BFF-406E-A7E8-8F028188D374}" destId="{53CECA50-5470-46DC-AF32-3427B03C9AF9}" srcOrd="0" destOrd="0" presId="urn:microsoft.com/office/officeart/2005/8/layout/hierarchy2"/>
    <dgm:cxn modelId="{3D416754-AC21-4BF3-8B3F-C1950AC601C8}" type="presParOf" srcId="{53CECA50-5470-46DC-AF32-3427B03C9AF9}" destId="{A00ACECF-C52A-4EE7-A7B0-9BF1839A0117}" srcOrd="0" destOrd="0" presId="urn:microsoft.com/office/officeart/2005/8/layout/hierarchy2"/>
    <dgm:cxn modelId="{8C3B53E4-8B9C-4623-A044-6DEFF0103424}" type="presParOf" srcId="{53CECA50-5470-46DC-AF32-3427B03C9AF9}" destId="{DA633426-E1E6-4591-93E6-FC97A7C292B4}" srcOrd="1" destOrd="0" presId="urn:microsoft.com/office/officeart/2005/8/layout/hierarchy2"/>
    <dgm:cxn modelId="{3EEB0605-AAC0-4A8E-969F-3F5300E344A3}" type="presParOf" srcId="{DA633426-E1E6-4591-93E6-FC97A7C292B4}" destId="{08E6BD7A-0D67-4434-9B29-465A8CBFCD01}" srcOrd="0" destOrd="0" presId="urn:microsoft.com/office/officeart/2005/8/layout/hierarchy2"/>
    <dgm:cxn modelId="{0589E159-2063-41CA-8424-1E19D303B42B}" type="presParOf" srcId="{08E6BD7A-0D67-4434-9B29-465A8CBFCD01}" destId="{AEBE4558-942F-4280-B886-B87AC84FBC5A}" srcOrd="0" destOrd="0" presId="urn:microsoft.com/office/officeart/2005/8/layout/hierarchy2"/>
    <dgm:cxn modelId="{AFA193E9-A6D4-4E05-894D-066B96E9E844}" type="presParOf" srcId="{DA633426-E1E6-4591-93E6-FC97A7C292B4}" destId="{27B0D80E-01FA-45A6-B4B4-C3E3ECD88945}" srcOrd="1" destOrd="0" presId="urn:microsoft.com/office/officeart/2005/8/layout/hierarchy2"/>
    <dgm:cxn modelId="{CD59C7DF-E6F5-4FAC-940D-FA12CD9AF15E}" type="presParOf" srcId="{27B0D80E-01FA-45A6-B4B4-C3E3ECD88945}" destId="{803DD7C8-A819-4213-B4FF-FA9DE1E69BBD}" srcOrd="0" destOrd="0" presId="urn:microsoft.com/office/officeart/2005/8/layout/hierarchy2"/>
    <dgm:cxn modelId="{96108E02-F614-4A06-B61C-C8CDA1E65B2E}" type="presParOf" srcId="{27B0D80E-01FA-45A6-B4B4-C3E3ECD88945}" destId="{3E480DEA-9155-4A3E-A59C-16CF1B26E946}" srcOrd="1" destOrd="0" presId="urn:microsoft.com/office/officeart/2005/8/layout/hierarchy2"/>
    <dgm:cxn modelId="{F34C1BBC-EC35-4752-BC0B-8857C4EA8D74}" type="presParOf" srcId="{DA633426-E1E6-4591-93E6-FC97A7C292B4}" destId="{084E3D7B-3A29-4F53-BFA9-65815C3037BB}" srcOrd="2" destOrd="0" presId="urn:microsoft.com/office/officeart/2005/8/layout/hierarchy2"/>
    <dgm:cxn modelId="{04FE6B9F-D8F9-4361-BCEF-A7EC02A59F02}" type="presParOf" srcId="{084E3D7B-3A29-4F53-BFA9-65815C3037BB}" destId="{B1739D24-9E52-4FCC-9B5D-143A12F0E3B9}" srcOrd="0" destOrd="0" presId="urn:microsoft.com/office/officeart/2005/8/layout/hierarchy2"/>
    <dgm:cxn modelId="{8100338F-3712-497F-BC92-9AC4EE8AEC4E}" type="presParOf" srcId="{DA633426-E1E6-4591-93E6-FC97A7C292B4}" destId="{852F2CAA-C9EF-4A6A-B15E-CE69246F753B}" srcOrd="3" destOrd="0" presId="urn:microsoft.com/office/officeart/2005/8/layout/hierarchy2"/>
    <dgm:cxn modelId="{62EACB63-2DEA-48A4-8E6F-5E45EB0E5B05}" type="presParOf" srcId="{852F2CAA-C9EF-4A6A-B15E-CE69246F753B}" destId="{6FF34478-E056-4AC0-9AF1-815F3EA0458B}" srcOrd="0" destOrd="0" presId="urn:microsoft.com/office/officeart/2005/8/layout/hierarchy2"/>
    <dgm:cxn modelId="{77800F74-8792-4BA4-8245-1AF78FFF7B84}" type="presParOf" srcId="{852F2CAA-C9EF-4A6A-B15E-CE69246F753B}" destId="{35C6A578-AF25-4E29-8378-DFC409D836E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B6834E-E2B5-47A0-BDD5-ED728AB9BAC7}" type="doc">
      <dgm:prSet loTypeId="urn:microsoft.com/office/officeart/2005/8/layout/hierarchy2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F39826DA-7B13-4E58-B48F-0D8147B10188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sz="2400" b="1" dirty="0" smtClean="0">
              <a:solidFill>
                <a:schemeClr val="bg1"/>
              </a:solidFill>
              <a:latin typeface="Arial Black" pitchFamily="34" charset="0"/>
            </a:rPr>
            <a:t>Справедливость </a:t>
          </a:r>
          <a:br>
            <a:rPr lang="ru-RU" sz="2400" b="1" dirty="0" smtClean="0">
              <a:solidFill>
                <a:schemeClr val="bg1"/>
              </a:solidFill>
              <a:latin typeface="Arial Black" pitchFamily="34" charset="0"/>
            </a:rPr>
          </a:br>
          <a:r>
            <a:rPr lang="ru-RU" sz="2400" b="1" dirty="0" smtClean="0">
              <a:solidFill>
                <a:schemeClr val="bg1"/>
              </a:solidFill>
              <a:latin typeface="Arial Black" pitchFamily="34" charset="0"/>
            </a:rPr>
            <a:t>в юстиции</a:t>
          </a:r>
          <a:endParaRPr lang="ru-RU" sz="2400" dirty="0">
            <a:solidFill>
              <a:schemeClr val="bg1"/>
            </a:solidFill>
            <a:latin typeface="Arial Black" pitchFamily="34" charset="0"/>
          </a:endParaRPr>
        </a:p>
      </dgm:t>
    </dgm:pt>
    <dgm:pt modelId="{F69ABFB7-8B58-4F38-B47F-D8019CE44F41}" type="parTrans" cxnId="{2DF3EA56-41A0-4824-B8BF-35A793DB053F}">
      <dgm:prSet/>
      <dgm:spPr/>
      <dgm:t>
        <a:bodyPr/>
        <a:lstStyle/>
        <a:p>
          <a:endParaRPr lang="ru-RU"/>
        </a:p>
      </dgm:t>
    </dgm:pt>
    <dgm:pt modelId="{590E3A78-3B46-47B7-8014-1FABE64B24F7}" type="sibTrans" cxnId="{2DF3EA56-41A0-4824-B8BF-35A793DB053F}">
      <dgm:prSet/>
      <dgm:spPr/>
      <dgm:t>
        <a:bodyPr/>
        <a:lstStyle/>
        <a:p>
          <a:endParaRPr lang="ru-RU"/>
        </a:p>
      </dgm:t>
    </dgm:pt>
    <dgm:pt modelId="{2580E004-9988-47AB-9849-5AF808987F7D}">
      <dgm:prSet phldrT="[Текст]"/>
      <dgm:spPr/>
      <dgm:t>
        <a:bodyPr/>
        <a:lstStyle/>
        <a:p>
          <a:r>
            <a:rPr lang="ru-RU" dirty="0" smtClean="0">
              <a:latin typeface="Arial Black" pitchFamily="34" charset="0"/>
            </a:rPr>
            <a:t>Гражданский процесс: </a:t>
          </a:r>
          <a:r>
            <a:rPr lang="ru-RU" dirty="0" smtClean="0"/>
            <a:t>равенство сторон</a:t>
          </a:r>
          <a:endParaRPr lang="ru-RU" dirty="0"/>
        </a:p>
      </dgm:t>
    </dgm:pt>
    <dgm:pt modelId="{EDE535FF-8059-4C8C-A0F3-D666CE752065}" type="parTrans" cxnId="{5EF1449D-8956-4BE1-B1B3-D3B81A4F9F00}">
      <dgm:prSet/>
      <dgm:spPr/>
      <dgm:t>
        <a:bodyPr/>
        <a:lstStyle/>
        <a:p>
          <a:endParaRPr lang="ru-RU"/>
        </a:p>
      </dgm:t>
    </dgm:pt>
    <dgm:pt modelId="{E4640289-8957-482E-9634-12E716B65A82}" type="sibTrans" cxnId="{5EF1449D-8956-4BE1-B1B3-D3B81A4F9F00}">
      <dgm:prSet/>
      <dgm:spPr/>
      <dgm:t>
        <a:bodyPr/>
        <a:lstStyle/>
        <a:p>
          <a:endParaRPr lang="ru-RU"/>
        </a:p>
      </dgm:t>
    </dgm:pt>
    <dgm:pt modelId="{628D7CC5-85AE-47B8-AEF6-7E81189A5609}">
      <dgm:prSet phldrT="[Текст]"/>
      <dgm:spPr/>
      <dgm:t>
        <a:bodyPr/>
        <a:lstStyle/>
        <a:p>
          <a:r>
            <a:rPr lang="ru-RU" dirty="0" smtClean="0">
              <a:latin typeface="Arial Black" pitchFamily="34" charset="0"/>
            </a:rPr>
            <a:t>Уголовный процесс: </a:t>
          </a:r>
          <a:r>
            <a:rPr lang="ru-RU" dirty="0" smtClean="0"/>
            <a:t>равенство перед законом, непредвзятое разбирательство</a:t>
          </a:r>
          <a:endParaRPr lang="ru-RU" dirty="0"/>
        </a:p>
      </dgm:t>
    </dgm:pt>
    <dgm:pt modelId="{72AE1516-A00C-46BD-944F-D9A0F12388E1}" type="parTrans" cxnId="{E842A75C-DB77-4188-AD29-88DBF67FD286}">
      <dgm:prSet/>
      <dgm:spPr/>
      <dgm:t>
        <a:bodyPr/>
        <a:lstStyle/>
        <a:p>
          <a:endParaRPr lang="ru-RU"/>
        </a:p>
      </dgm:t>
    </dgm:pt>
    <dgm:pt modelId="{301725F8-B71E-47EE-A4D5-5DC39E6DC9C7}" type="sibTrans" cxnId="{E842A75C-DB77-4188-AD29-88DBF67FD286}">
      <dgm:prSet/>
      <dgm:spPr/>
      <dgm:t>
        <a:bodyPr/>
        <a:lstStyle/>
        <a:p>
          <a:endParaRPr lang="ru-RU"/>
        </a:p>
      </dgm:t>
    </dgm:pt>
    <dgm:pt modelId="{44476D00-6BFF-406E-A7E8-8F028188D374}" type="pres">
      <dgm:prSet presAssocID="{D4B6834E-E2B5-47A0-BDD5-ED728AB9BAC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CECA50-5470-46DC-AF32-3427B03C9AF9}" type="pres">
      <dgm:prSet presAssocID="{F39826DA-7B13-4E58-B48F-0D8147B10188}" presName="root1" presStyleCnt="0"/>
      <dgm:spPr/>
    </dgm:pt>
    <dgm:pt modelId="{A00ACECF-C52A-4EE7-A7B0-9BF1839A0117}" type="pres">
      <dgm:prSet presAssocID="{F39826DA-7B13-4E58-B48F-0D8147B10188}" presName="LevelOneTextNode" presStyleLbl="node0" presStyleIdx="0" presStyleCnt="1" custScaleX="136100" custScaleY="2208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633426-E1E6-4591-93E6-FC97A7C292B4}" type="pres">
      <dgm:prSet presAssocID="{F39826DA-7B13-4E58-B48F-0D8147B10188}" presName="level2hierChild" presStyleCnt="0"/>
      <dgm:spPr/>
    </dgm:pt>
    <dgm:pt modelId="{36B77154-9CA8-4579-96B3-4AEEA3CF7352}" type="pres">
      <dgm:prSet presAssocID="{EDE535FF-8059-4C8C-A0F3-D666CE752065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67F5F891-CCDB-45EE-89BB-35D450ADA5C7}" type="pres">
      <dgm:prSet presAssocID="{EDE535FF-8059-4C8C-A0F3-D666CE752065}" presName="connTx" presStyleLbl="parChTrans1D2" presStyleIdx="0" presStyleCnt="2"/>
      <dgm:spPr/>
      <dgm:t>
        <a:bodyPr/>
        <a:lstStyle/>
        <a:p>
          <a:endParaRPr lang="ru-RU"/>
        </a:p>
      </dgm:t>
    </dgm:pt>
    <dgm:pt modelId="{2205FDED-A05E-4AD4-85B7-11CEF8263690}" type="pres">
      <dgm:prSet presAssocID="{2580E004-9988-47AB-9849-5AF808987F7D}" presName="root2" presStyleCnt="0"/>
      <dgm:spPr/>
    </dgm:pt>
    <dgm:pt modelId="{12680350-371E-4918-8919-9CF2AAD13A01}" type="pres">
      <dgm:prSet presAssocID="{2580E004-9988-47AB-9849-5AF808987F7D}" presName="LevelTwoTextNode" presStyleLbl="node2" presStyleIdx="0" presStyleCnt="2" custScaleX="1290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9EBF13-64C6-4080-9AEA-6F6D20D405A2}" type="pres">
      <dgm:prSet presAssocID="{2580E004-9988-47AB-9849-5AF808987F7D}" presName="level3hierChild" presStyleCnt="0"/>
      <dgm:spPr/>
    </dgm:pt>
    <dgm:pt modelId="{279FB6AB-30FF-4F5D-9FB3-CDDE929CA05A}" type="pres">
      <dgm:prSet presAssocID="{72AE1516-A00C-46BD-944F-D9A0F12388E1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500F6FD8-9DED-406A-B6F1-3FDD0B157052}" type="pres">
      <dgm:prSet presAssocID="{72AE1516-A00C-46BD-944F-D9A0F12388E1}" presName="connTx" presStyleLbl="parChTrans1D2" presStyleIdx="1" presStyleCnt="2"/>
      <dgm:spPr/>
      <dgm:t>
        <a:bodyPr/>
        <a:lstStyle/>
        <a:p>
          <a:endParaRPr lang="ru-RU"/>
        </a:p>
      </dgm:t>
    </dgm:pt>
    <dgm:pt modelId="{06A99B74-8002-4151-84F5-30CCD8C51F45}" type="pres">
      <dgm:prSet presAssocID="{628D7CC5-85AE-47B8-AEF6-7E81189A5609}" presName="root2" presStyleCnt="0"/>
      <dgm:spPr/>
    </dgm:pt>
    <dgm:pt modelId="{735E3B0D-C56B-439C-B3D4-A3EEA0406983}" type="pres">
      <dgm:prSet presAssocID="{628D7CC5-85AE-47B8-AEF6-7E81189A5609}" presName="LevelTwoTextNode" presStyleLbl="node2" presStyleIdx="1" presStyleCnt="2" custScaleX="1290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F70822-0498-4CA7-809B-3928CA72EF34}" type="pres">
      <dgm:prSet presAssocID="{628D7CC5-85AE-47B8-AEF6-7E81189A5609}" presName="level3hierChild" presStyleCnt="0"/>
      <dgm:spPr/>
    </dgm:pt>
  </dgm:ptLst>
  <dgm:cxnLst>
    <dgm:cxn modelId="{2DF3EA56-41A0-4824-B8BF-35A793DB053F}" srcId="{D4B6834E-E2B5-47A0-BDD5-ED728AB9BAC7}" destId="{F39826DA-7B13-4E58-B48F-0D8147B10188}" srcOrd="0" destOrd="0" parTransId="{F69ABFB7-8B58-4F38-B47F-D8019CE44F41}" sibTransId="{590E3A78-3B46-47B7-8014-1FABE64B24F7}"/>
    <dgm:cxn modelId="{CCB61120-02FF-44C4-8A85-0EE0D1319F56}" type="presOf" srcId="{72AE1516-A00C-46BD-944F-D9A0F12388E1}" destId="{500F6FD8-9DED-406A-B6F1-3FDD0B157052}" srcOrd="1" destOrd="0" presId="urn:microsoft.com/office/officeart/2005/8/layout/hierarchy2"/>
    <dgm:cxn modelId="{315CEE6D-EAC8-4133-BA45-A40E941794B1}" type="presOf" srcId="{D4B6834E-E2B5-47A0-BDD5-ED728AB9BAC7}" destId="{44476D00-6BFF-406E-A7E8-8F028188D374}" srcOrd="0" destOrd="0" presId="urn:microsoft.com/office/officeart/2005/8/layout/hierarchy2"/>
    <dgm:cxn modelId="{83250873-D00C-4603-98A1-69654EDD1D7F}" type="presOf" srcId="{F39826DA-7B13-4E58-B48F-0D8147B10188}" destId="{A00ACECF-C52A-4EE7-A7B0-9BF1839A0117}" srcOrd="0" destOrd="0" presId="urn:microsoft.com/office/officeart/2005/8/layout/hierarchy2"/>
    <dgm:cxn modelId="{5EF1449D-8956-4BE1-B1B3-D3B81A4F9F00}" srcId="{F39826DA-7B13-4E58-B48F-0D8147B10188}" destId="{2580E004-9988-47AB-9849-5AF808987F7D}" srcOrd="0" destOrd="0" parTransId="{EDE535FF-8059-4C8C-A0F3-D666CE752065}" sibTransId="{E4640289-8957-482E-9634-12E716B65A82}"/>
    <dgm:cxn modelId="{9AABBAF5-3710-4F68-B299-72343442D2A5}" type="presOf" srcId="{72AE1516-A00C-46BD-944F-D9A0F12388E1}" destId="{279FB6AB-30FF-4F5D-9FB3-CDDE929CA05A}" srcOrd="0" destOrd="0" presId="urn:microsoft.com/office/officeart/2005/8/layout/hierarchy2"/>
    <dgm:cxn modelId="{734C4BBC-99D9-4176-9312-23B94CE62811}" type="presOf" srcId="{EDE535FF-8059-4C8C-A0F3-D666CE752065}" destId="{36B77154-9CA8-4579-96B3-4AEEA3CF7352}" srcOrd="0" destOrd="0" presId="urn:microsoft.com/office/officeart/2005/8/layout/hierarchy2"/>
    <dgm:cxn modelId="{F71E659E-569B-43E0-AB99-D4C7E3F554CA}" type="presOf" srcId="{2580E004-9988-47AB-9849-5AF808987F7D}" destId="{12680350-371E-4918-8919-9CF2AAD13A01}" srcOrd="0" destOrd="0" presId="urn:microsoft.com/office/officeart/2005/8/layout/hierarchy2"/>
    <dgm:cxn modelId="{77C455D5-294C-4683-A852-112EA2BE8BB7}" type="presOf" srcId="{EDE535FF-8059-4C8C-A0F3-D666CE752065}" destId="{67F5F891-CCDB-45EE-89BB-35D450ADA5C7}" srcOrd="1" destOrd="0" presId="urn:microsoft.com/office/officeart/2005/8/layout/hierarchy2"/>
    <dgm:cxn modelId="{C2406822-73FD-43A1-B16E-643E865FCFA1}" type="presOf" srcId="{628D7CC5-85AE-47B8-AEF6-7E81189A5609}" destId="{735E3B0D-C56B-439C-B3D4-A3EEA0406983}" srcOrd="0" destOrd="0" presId="urn:microsoft.com/office/officeart/2005/8/layout/hierarchy2"/>
    <dgm:cxn modelId="{E842A75C-DB77-4188-AD29-88DBF67FD286}" srcId="{F39826DA-7B13-4E58-B48F-0D8147B10188}" destId="{628D7CC5-85AE-47B8-AEF6-7E81189A5609}" srcOrd="1" destOrd="0" parTransId="{72AE1516-A00C-46BD-944F-D9A0F12388E1}" sibTransId="{301725F8-B71E-47EE-A4D5-5DC39E6DC9C7}"/>
    <dgm:cxn modelId="{D0457E96-A261-46E1-A270-1DBA531345CA}" type="presParOf" srcId="{44476D00-6BFF-406E-A7E8-8F028188D374}" destId="{53CECA50-5470-46DC-AF32-3427B03C9AF9}" srcOrd="0" destOrd="0" presId="urn:microsoft.com/office/officeart/2005/8/layout/hierarchy2"/>
    <dgm:cxn modelId="{2D7064E8-B563-461F-9BDC-59C2433D1F55}" type="presParOf" srcId="{53CECA50-5470-46DC-AF32-3427B03C9AF9}" destId="{A00ACECF-C52A-4EE7-A7B0-9BF1839A0117}" srcOrd="0" destOrd="0" presId="urn:microsoft.com/office/officeart/2005/8/layout/hierarchy2"/>
    <dgm:cxn modelId="{59243810-DD0A-475B-A8EA-51008936335D}" type="presParOf" srcId="{53CECA50-5470-46DC-AF32-3427B03C9AF9}" destId="{DA633426-E1E6-4591-93E6-FC97A7C292B4}" srcOrd="1" destOrd="0" presId="urn:microsoft.com/office/officeart/2005/8/layout/hierarchy2"/>
    <dgm:cxn modelId="{6153E0A1-0852-460E-900E-F4DA51A5AB42}" type="presParOf" srcId="{DA633426-E1E6-4591-93E6-FC97A7C292B4}" destId="{36B77154-9CA8-4579-96B3-4AEEA3CF7352}" srcOrd="0" destOrd="0" presId="urn:microsoft.com/office/officeart/2005/8/layout/hierarchy2"/>
    <dgm:cxn modelId="{20AA7F1C-0925-4828-9276-0EEE7A18FD74}" type="presParOf" srcId="{36B77154-9CA8-4579-96B3-4AEEA3CF7352}" destId="{67F5F891-CCDB-45EE-89BB-35D450ADA5C7}" srcOrd="0" destOrd="0" presId="urn:microsoft.com/office/officeart/2005/8/layout/hierarchy2"/>
    <dgm:cxn modelId="{69C7B6C1-5105-4BAF-B65F-19E400C74911}" type="presParOf" srcId="{DA633426-E1E6-4591-93E6-FC97A7C292B4}" destId="{2205FDED-A05E-4AD4-85B7-11CEF8263690}" srcOrd="1" destOrd="0" presId="urn:microsoft.com/office/officeart/2005/8/layout/hierarchy2"/>
    <dgm:cxn modelId="{9840D25A-B215-4920-A507-24BF142D8E43}" type="presParOf" srcId="{2205FDED-A05E-4AD4-85B7-11CEF8263690}" destId="{12680350-371E-4918-8919-9CF2AAD13A01}" srcOrd="0" destOrd="0" presId="urn:microsoft.com/office/officeart/2005/8/layout/hierarchy2"/>
    <dgm:cxn modelId="{7276E790-28E0-48D6-9B61-54DA8F35C34F}" type="presParOf" srcId="{2205FDED-A05E-4AD4-85B7-11CEF8263690}" destId="{699EBF13-64C6-4080-9AEA-6F6D20D405A2}" srcOrd="1" destOrd="0" presId="urn:microsoft.com/office/officeart/2005/8/layout/hierarchy2"/>
    <dgm:cxn modelId="{3C6F1918-F16E-4CB2-A798-F17CB6F5CC53}" type="presParOf" srcId="{DA633426-E1E6-4591-93E6-FC97A7C292B4}" destId="{279FB6AB-30FF-4F5D-9FB3-CDDE929CA05A}" srcOrd="2" destOrd="0" presId="urn:microsoft.com/office/officeart/2005/8/layout/hierarchy2"/>
    <dgm:cxn modelId="{4B775D05-A912-4E18-B566-D1F3126212EC}" type="presParOf" srcId="{279FB6AB-30FF-4F5D-9FB3-CDDE929CA05A}" destId="{500F6FD8-9DED-406A-B6F1-3FDD0B157052}" srcOrd="0" destOrd="0" presId="urn:microsoft.com/office/officeart/2005/8/layout/hierarchy2"/>
    <dgm:cxn modelId="{04D3C555-290D-4A71-839A-ADB40C17650F}" type="presParOf" srcId="{DA633426-E1E6-4591-93E6-FC97A7C292B4}" destId="{06A99B74-8002-4151-84F5-30CCD8C51F45}" srcOrd="3" destOrd="0" presId="urn:microsoft.com/office/officeart/2005/8/layout/hierarchy2"/>
    <dgm:cxn modelId="{7C62CC28-5304-4B18-92FE-61993805CAA6}" type="presParOf" srcId="{06A99B74-8002-4151-84F5-30CCD8C51F45}" destId="{735E3B0D-C56B-439C-B3D4-A3EEA0406983}" srcOrd="0" destOrd="0" presId="urn:microsoft.com/office/officeart/2005/8/layout/hierarchy2"/>
    <dgm:cxn modelId="{39EA6CE5-2474-429D-8736-7EDDBEB1DFE3}" type="presParOf" srcId="{06A99B74-8002-4151-84F5-30CCD8C51F45}" destId="{C2F70822-0498-4CA7-809B-3928CA72EF3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0ACECF-C52A-4EE7-A7B0-9BF1839A0117}">
      <dsp:nvSpPr>
        <dsp:cNvPr id="0" name=""/>
        <dsp:cNvSpPr/>
      </dsp:nvSpPr>
      <dsp:spPr>
        <a:xfrm>
          <a:off x="9142" y="1083770"/>
          <a:ext cx="3540530" cy="2873019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  <a:latin typeface="Arial Black" pitchFamily="34" charset="0"/>
            </a:rPr>
            <a:t>Профессио-нальные этические принципы</a:t>
          </a:r>
          <a:endParaRPr lang="ru-RU" sz="2400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9142" y="1083770"/>
        <a:ext cx="3540530" cy="2873019"/>
      </dsp:txXfrm>
    </dsp:sp>
    <dsp:sp modelId="{08E6BD7A-0D67-4434-9B29-465A8CBFCD01}">
      <dsp:nvSpPr>
        <dsp:cNvPr id="0" name=""/>
        <dsp:cNvSpPr/>
      </dsp:nvSpPr>
      <dsp:spPr>
        <a:xfrm rot="18299014">
          <a:off x="3159095" y="1747027"/>
          <a:ext cx="1830862" cy="46448"/>
        </a:xfrm>
        <a:custGeom>
          <a:avLst/>
          <a:gdLst/>
          <a:ahLst/>
          <a:cxnLst/>
          <a:rect l="0" t="0" r="0" b="0"/>
          <a:pathLst>
            <a:path>
              <a:moveTo>
                <a:pt x="0" y="23224"/>
              </a:moveTo>
              <a:lnTo>
                <a:pt x="1830862" y="2322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 rot="18299014">
        <a:off x="4028755" y="1724480"/>
        <a:ext cx="91543" cy="91543"/>
      </dsp:txXfrm>
    </dsp:sp>
    <dsp:sp modelId="{803DD7C8-A819-4213-B4FF-FA9DE1E69BBD}">
      <dsp:nvSpPr>
        <dsp:cNvPr id="0" name=""/>
        <dsp:cNvSpPr/>
      </dsp:nvSpPr>
      <dsp:spPr>
        <a:xfrm>
          <a:off x="4599381" y="369869"/>
          <a:ext cx="2601418" cy="130070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Справедливость</a:t>
          </a:r>
          <a:endParaRPr lang="ru-RU" sz="2400" kern="1200" dirty="0"/>
        </a:p>
      </dsp:txBody>
      <dsp:txXfrm>
        <a:off x="4599381" y="369869"/>
        <a:ext cx="2601418" cy="1300709"/>
      </dsp:txXfrm>
    </dsp:sp>
    <dsp:sp modelId="{084E3D7B-3A29-4F53-BFA9-65815C3037BB}">
      <dsp:nvSpPr>
        <dsp:cNvPr id="0" name=""/>
        <dsp:cNvSpPr/>
      </dsp:nvSpPr>
      <dsp:spPr>
        <a:xfrm rot="21568905">
          <a:off x="3549650" y="2492308"/>
          <a:ext cx="1049752" cy="46448"/>
        </a:xfrm>
        <a:custGeom>
          <a:avLst/>
          <a:gdLst/>
          <a:ahLst/>
          <a:cxnLst/>
          <a:rect l="0" t="0" r="0" b="0"/>
          <a:pathLst>
            <a:path>
              <a:moveTo>
                <a:pt x="0" y="23224"/>
              </a:moveTo>
              <a:lnTo>
                <a:pt x="1049752" y="2322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568905">
        <a:off x="4048283" y="2489288"/>
        <a:ext cx="52487" cy="52487"/>
      </dsp:txXfrm>
    </dsp:sp>
    <dsp:sp modelId="{6FF34478-E056-4AC0-9AF1-815F3EA0458B}">
      <dsp:nvSpPr>
        <dsp:cNvPr id="0" name=""/>
        <dsp:cNvSpPr/>
      </dsp:nvSpPr>
      <dsp:spPr>
        <a:xfrm>
          <a:off x="4599381" y="1860430"/>
          <a:ext cx="2601418" cy="130070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Беспристрастность</a:t>
          </a:r>
          <a:endParaRPr lang="ru-RU" sz="2400" kern="1200" dirty="0"/>
        </a:p>
      </dsp:txBody>
      <dsp:txXfrm>
        <a:off x="4599381" y="1860430"/>
        <a:ext cx="2601418" cy="1300709"/>
      </dsp:txXfrm>
    </dsp:sp>
    <dsp:sp modelId="{48DB095E-F18E-46E5-AD4E-B551BEBD1852}">
      <dsp:nvSpPr>
        <dsp:cNvPr id="0" name=""/>
        <dsp:cNvSpPr/>
      </dsp:nvSpPr>
      <dsp:spPr>
        <a:xfrm rot="3280381">
          <a:off x="3166853" y="3237594"/>
          <a:ext cx="1815346" cy="46448"/>
        </a:xfrm>
        <a:custGeom>
          <a:avLst/>
          <a:gdLst/>
          <a:ahLst/>
          <a:cxnLst/>
          <a:rect l="0" t="0" r="0" b="0"/>
          <a:pathLst>
            <a:path>
              <a:moveTo>
                <a:pt x="0" y="23224"/>
              </a:moveTo>
              <a:lnTo>
                <a:pt x="1815346" y="2322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 rot="3280381">
        <a:off x="4029143" y="3215435"/>
        <a:ext cx="90767" cy="90767"/>
      </dsp:txXfrm>
    </dsp:sp>
    <dsp:sp modelId="{6658532D-7253-4C98-9963-FF618A4600E1}">
      <dsp:nvSpPr>
        <dsp:cNvPr id="0" name=""/>
        <dsp:cNvSpPr/>
      </dsp:nvSpPr>
      <dsp:spPr>
        <a:xfrm>
          <a:off x="4599381" y="3351003"/>
          <a:ext cx="2601418" cy="130070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Независимость</a:t>
          </a:r>
          <a:endParaRPr lang="ru-RU" sz="2400" kern="1200" dirty="0"/>
        </a:p>
      </dsp:txBody>
      <dsp:txXfrm>
        <a:off x="4599381" y="3351003"/>
        <a:ext cx="2601418" cy="130070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0ACECF-C52A-4EE7-A7B0-9BF1839A0117}">
      <dsp:nvSpPr>
        <dsp:cNvPr id="0" name=""/>
        <dsp:cNvSpPr/>
      </dsp:nvSpPr>
      <dsp:spPr>
        <a:xfrm>
          <a:off x="9142" y="1083770"/>
          <a:ext cx="3540530" cy="2873019"/>
        </a:xfrm>
        <a:prstGeom prst="roundRect">
          <a:avLst>
            <a:gd name="adj" fmla="val 10000"/>
          </a:avLst>
        </a:prstGeom>
        <a:solidFill>
          <a:schemeClr val="accent4"/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  <a:latin typeface="Arial Black" pitchFamily="34" charset="0"/>
            </a:rPr>
            <a:t>Справедливость </a:t>
          </a:r>
          <a:br>
            <a:rPr lang="ru-RU" sz="2400" kern="1200" dirty="0" smtClean="0">
              <a:solidFill>
                <a:schemeClr val="bg1"/>
              </a:solidFill>
              <a:latin typeface="Arial Black" pitchFamily="34" charset="0"/>
            </a:rPr>
          </a:br>
          <a:r>
            <a:rPr lang="ru-RU" sz="2400" kern="1200" dirty="0" smtClean="0">
              <a:solidFill>
                <a:schemeClr val="bg1"/>
              </a:solidFill>
              <a:latin typeface="Arial Black" pitchFamily="34" charset="0"/>
            </a:rPr>
            <a:t>по Аристотелю</a:t>
          </a:r>
          <a:endParaRPr lang="ru-RU" sz="2400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9142" y="1083770"/>
        <a:ext cx="3540530" cy="2873019"/>
      </dsp:txXfrm>
    </dsp:sp>
    <dsp:sp modelId="{08E6BD7A-0D67-4434-9B29-465A8CBFCD01}">
      <dsp:nvSpPr>
        <dsp:cNvPr id="0" name=""/>
        <dsp:cNvSpPr/>
      </dsp:nvSpPr>
      <dsp:spPr>
        <a:xfrm rot="19462636">
          <a:off x="3428845" y="2120981"/>
          <a:ext cx="1291362" cy="46448"/>
        </a:xfrm>
        <a:custGeom>
          <a:avLst/>
          <a:gdLst/>
          <a:ahLst/>
          <a:cxnLst/>
          <a:rect l="0" t="0" r="0" b="0"/>
          <a:pathLst>
            <a:path>
              <a:moveTo>
                <a:pt x="0" y="23224"/>
              </a:moveTo>
              <a:lnTo>
                <a:pt x="1291362" y="2322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462636">
        <a:off x="4042242" y="2111921"/>
        <a:ext cx="64568" cy="64568"/>
      </dsp:txXfrm>
    </dsp:sp>
    <dsp:sp modelId="{803DD7C8-A819-4213-B4FF-FA9DE1E69BBD}">
      <dsp:nvSpPr>
        <dsp:cNvPr id="0" name=""/>
        <dsp:cNvSpPr/>
      </dsp:nvSpPr>
      <dsp:spPr>
        <a:xfrm>
          <a:off x="4599381" y="1117777"/>
          <a:ext cx="2601418" cy="130070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Arial Black" pitchFamily="34" charset="0"/>
            </a:rPr>
            <a:t>распределительная</a:t>
          </a:r>
          <a:r>
            <a:rPr lang="ru-RU" sz="1700" kern="1200" dirty="0" smtClean="0"/>
            <a:t>: каждому по заслугам</a:t>
          </a:r>
          <a:endParaRPr lang="ru-RU" sz="1700" kern="1200" dirty="0"/>
        </a:p>
      </dsp:txBody>
      <dsp:txXfrm>
        <a:off x="4599381" y="1117777"/>
        <a:ext cx="2601418" cy="1300709"/>
      </dsp:txXfrm>
    </dsp:sp>
    <dsp:sp modelId="{084E3D7B-3A29-4F53-BFA9-65815C3037BB}">
      <dsp:nvSpPr>
        <dsp:cNvPr id="0" name=""/>
        <dsp:cNvSpPr/>
      </dsp:nvSpPr>
      <dsp:spPr>
        <a:xfrm rot="2107456">
          <a:off x="3432821" y="2866261"/>
          <a:ext cx="1283410" cy="46448"/>
        </a:xfrm>
        <a:custGeom>
          <a:avLst/>
          <a:gdLst/>
          <a:ahLst/>
          <a:cxnLst/>
          <a:rect l="0" t="0" r="0" b="0"/>
          <a:pathLst>
            <a:path>
              <a:moveTo>
                <a:pt x="0" y="23224"/>
              </a:moveTo>
              <a:lnTo>
                <a:pt x="1283410" y="2322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07456">
        <a:off x="4042441" y="2857401"/>
        <a:ext cx="64170" cy="64170"/>
      </dsp:txXfrm>
    </dsp:sp>
    <dsp:sp modelId="{6FF34478-E056-4AC0-9AF1-815F3EA0458B}">
      <dsp:nvSpPr>
        <dsp:cNvPr id="0" name=""/>
        <dsp:cNvSpPr/>
      </dsp:nvSpPr>
      <dsp:spPr>
        <a:xfrm>
          <a:off x="4599381" y="2608338"/>
          <a:ext cx="2601418" cy="130070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Arial Black" pitchFamily="34" charset="0"/>
            </a:rPr>
            <a:t>уравнивающая</a:t>
          </a:r>
          <a:r>
            <a:rPr lang="ru-RU" sz="1700" kern="1200" dirty="0" smtClean="0"/>
            <a:t>: соразмерность выгоды и ущерба, равенство перед законом</a:t>
          </a:r>
          <a:endParaRPr lang="ru-RU" sz="1700" kern="1200" dirty="0"/>
        </a:p>
      </dsp:txBody>
      <dsp:txXfrm>
        <a:off x="4599381" y="2608338"/>
        <a:ext cx="2601418" cy="130070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0ACECF-C52A-4EE7-A7B0-9BF1839A0117}">
      <dsp:nvSpPr>
        <dsp:cNvPr id="0" name=""/>
        <dsp:cNvSpPr/>
      </dsp:nvSpPr>
      <dsp:spPr>
        <a:xfrm>
          <a:off x="6697" y="1219546"/>
          <a:ext cx="3205886" cy="2601467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  <a:latin typeface="Arial Black" pitchFamily="34" charset="0"/>
            </a:rPr>
            <a:t>Справедливость </a:t>
          </a:r>
          <a:br>
            <a:rPr lang="ru-RU" sz="2400" b="1" kern="1200" dirty="0" smtClean="0">
              <a:solidFill>
                <a:schemeClr val="bg1"/>
              </a:solidFill>
              <a:latin typeface="Arial Black" pitchFamily="34" charset="0"/>
            </a:rPr>
          </a:br>
          <a:r>
            <a:rPr lang="ru-RU" sz="2400" b="1" kern="1200" dirty="0" smtClean="0">
              <a:solidFill>
                <a:schemeClr val="bg1"/>
              </a:solidFill>
              <a:latin typeface="Arial Black" pitchFamily="34" charset="0"/>
            </a:rPr>
            <a:t>в юстиции</a:t>
          </a:r>
          <a:endParaRPr lang="ru-RU" sz="2400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6697" y="1219546"/>
        <a:ext cx="3205886" cy="2601467"/>
      </dsp:txXfrm>
    </dsp:sp>
    <dsp:sp modelId="{36B77154-9CA8-4579-96B3-4AEEA3CF7352}">
      <dsp:nvSpPr>
        <dsp:cNvPr id="0" name=""/>
        <dsp:cNvSpPr/>
      </dsp:nvSpPr>
      <dsp:spPr>
        <a:xfrm rot="19457599">
          <a:off x="3103521" y="2160642"/>
          <a:ext cx="1160341" cy="42058"/>
        </a:xfrm>
        <a:custGeom>
          <a:avLst/>
          <a:gdLst/>
          <a:ahLst/>
          <a:cxnLst/>
          <a:rect l="0" t="0" r="0" b="0"/>
          <a:pathLst>
            <a:path>
              <a:moveTo>
                <a:pt x="0" y="21029"/>
              </a:moveTo>
              <a:lnTo>
                <a:pt x="1160341" y="210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457599">
        <a:off x="3654683" y="2152662"/>
        <a:ext cx="58017" cy="58017"/>
      </dsp:txXfrm>
    </dsp:sp>
    <dsp:sp modelId="{12680350-371E-4918-8919-9CF2AAD13A01}">
      <dsp:nvSpPr>
        <dsp:cNvPr id="0" name=""/>
        <dsp:cNvSpPr/>
      </dsp:nvSpPr>
      <dsp:spPr>
        <a:xfrm>
          <a:off x="4154799" y="1254178"/>
          <a:ext cx="3039302" cy="11777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Arial Black" pitchFamily="34" charset="0"/>
            </a:rPr>
            <a:t>Гражданский процесс: </a:t>
          </a:r>
          <a:r>
            <a:rPr lang="ru-RU" sz="1700" kern="1200" dirty="0" smtClean="0"/>
            <a:t>равенство сторон</a:t>
          </a:r>
          <a:endParaRPr lang="ru-RU" sz="1700" kern="1200" dirty="0"/>
        </a:p>
      </dsp:txBody>
      <dsp:txXfrm>
        <a:off x="4154799" y="1254178"/>
        <a:ext cx="3039302" cy="1177768"/>
      </dsp:txXfrm>
    </dsp:sp>
    <dsp:sp modelId="{279FB6AB-30FF-4F5D-9FB3-CDDE929CA05A}">
      <dsp:nvSpPr>
        <dsp:cNvPr id="0" name=""/>
        <dsp:cNvSpPr/>
      </dsp:nvSpPr>
      <dsp:spPr>
        <a:xfrm rot="2142401">
          <a:off x="3103521" y="2837859"/>
          <a:ext cx="1160341" cy="42058"/>
        </a:xfrm>
        <a:custGeom>
          <a:avLst/>
          <a:gdLst/>
          <a:ahLst/>
          <a:cxnLst/>
          <a:rect l="0" t="0" r="0" b="0"/>
          <a:pathLst>
            <a:path>
              <a:moveTo>
                <a:pt x="0" y="21029"/>
              </a:moveTo>
              <a:lnTo>
                <a:pt x="1160341" y="210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42401">
        <a:off x="3654683" y="2829879"/>
        <a:ext cx="58017" cy="58017"/>
      </dsp:txXfrm>
    </dsp:sp>
    <dsp:sp modelId="{735E3B0D-C56B-439C-B3D4-A3EEA0406983}">
      <dsp:nvSpPr>
        <dsp:cNvPr id="0" name=""/>
        <dsp:cNvSpPr/>
      </dsp:nvSpPr>
      <dsp:spPr>
        <a:xfrm>
          <a:off x="4154799" y="2608612"/>
          <a:ext cx="3039302" cy="11777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Arial Black" pitchFamily="34" charset="0"/>
            </a:rPr>
            <a:t>Уголовный процесс: </a:t>
          </a:r>
          <a:r>
            <a:rPr lang="ru-RU" sz="1700" kern="1200" dirty="0" smtClean="0"/>
            <a:t>равенство перед законом, непредвзятое разбирательство</a:t>
          </a:r>
          <a:endParaRPr lang="ru-RU" sz="1700" kern="1200" dirty="0"/>
        </a:p>
      </dsp:txBody>
      <dsp:txXfrm>
        <a:off x="4154799" y="2608612"/>
        <a:ext cx="3039302" cy="11777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8AB6D-A79D-4C2F-8661-DBDDE167A490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D6FB-4E73-4863-8B20-2C6312BBE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7.5.1.01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7.3.4.02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7.3.4.02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7.3.4.02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7.3.1.01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7.3.3.02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7.3.3.02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7.5.1.01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FBD-687C-468F-B5D4-542567773949}" type="datetimeFigureOut">
              <a:rPr lang="ru-RU" smtClean="0"/>
              <a:pPr/>
              <a:t>20/02/15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CCE3-133B-45F0-8696-FB694CAF7F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971600" y="548680"/>
            <a:ext cx="7200800" cy="4320480"/>
          </a:xfrm>
          <a:prstGeom prst="flowChartAlternateProcess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851920" y="1196752"/>
            <a:ext cx="3960440" cy="156966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Лекция 7.2.</a:t>
            </a:r>
          </a:p>
          <a:p>
            <a:endParaRPr lang="ru-RU" sz="2400" b="1" dirty="0" smtClean="0">
              <a:latin typeface="Arial Black" pitchFamily="34" charset="0"/>
            </a:endParaRPr>
          </a:p>
          <a:p>
            <a:r>
              <a:rPr lang="ru-RU" sz="2400" dirty="0" smtClean="0">
                <a:latin typeface="Arial Black" pitchFamily="34" charset="0"/>
              </a:rPr>
              <a:t>Принципы </a:t>
            </a:r>
            <a:br>
              <a:rPr lang="ru-RU" sz="2400" dirty="0" smtClean="0">
                <a:latin typeface="Arial Black" pitchFamily="34" charset="0"/>
              </a:rPr>
            </a:br>
            <a:r>
              <a:rPr lang="ru-RU" sz="2400" dirty="0" smtClean="0">
                <a:latin typeface="Arial Black" pitchFamily="34" charset="0"/>
              </a:rPr>
              <a:t>судебной этики</a:t>
            </a:r>
            <a:endParaRPr lang="ru-RU" sz="2400" dirty="0">
              <a:latin typeface="Arial Black" pitchFamily="34" charset="0"/>
            </a:endParaRPr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268760"/>
            <a:ext cx="18478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Принципы судебной этики. Справедливость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971600" y="1268760"/>
          <a:ext cx="72008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Принципы судебной этики. Справедливость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971600" y="1268760"/>
          <a:ext cx="72008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Справедливость в юстиции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971600" y="1268760"/>
          <a:ext cx="72008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5328592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Беспристрастность</a:t>
            </a:r>
            <a:endParaRPr lang="ru-RU" sz="2400" dirty="0"/>
          </a:p>
        </p:txBody>
      </p:sp>
      <p:pic>
        <p:nvPicPr>
          <p:cNvPr id="8" name="Рисунок 7" descr="http://gallery-allart.do.am/Kartina/Michelangelo_The_Last_Judgement_detail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268760"/>
            <a:ext cx="5184576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diariojuridico.com/wp-content/uploads/2010/07/mullerat-2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268760"/>
            <a:ext cx="3240360" cy="38884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99592" y="548680"/>
            <a:ext cx="7344816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Независимость</a:t>
            </a:r>
            <a:endParaRPr lang="ru-RU" sz="2400" dirty="0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4572000" y="1268760"/>
            <a:ext cx="3600400" cy="3024336"/>
          </a:xfrm>
          <a:prstGeom prst="wedgeRectCallout">
            <a:avLst>
              <a:gd name="adj1" fmla="val -69180"/>
              <a:gd name="adj2" fmla="val 21337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Свободное сообщество и свободные люди не могут существовать без компетентных и независимых юристов.</a:t>
            </a:r>
          </a:p>
          <a:p>
            <a:r>
              <a:rPr lang="ru-RU" dirty="0" smtClean="0"/>
              <a:t>Без независимых юристов не может быть беспристрастных судей.</a:t>
            </a:r>
          </a:p>
          <a:p>
            <a:r>
              <a:rPr lang="ru-RU" dirty="0" smtClean="0">
                <a:latin typeface="Arial Black" pitchFamily="34" charset="0"/>
              </a:rPr>
              <a:t>Независимость</a:t>
            </a:r>
            <a:r>
              <a:rPr lang="ru-RU" dirty="0" smtClean="0"/>
              <a:t> — </a:t>
            </a:r>
            <a:br>
              <a:rPr lang="ru-RU" dirty="0" smtClean="0"/>
            </a:br>
            <a:r>
              <a:rPr lang="ru-RU" dirty="0" smtClean="0"/>
              <a:t>это квинтэссенция юридической деятельности.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499992" y="4365104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Р. </a:t>
            </a:r>
            <a:r>
              <a:rPr lang="ru-RU" i="1" dirty="0" err="1" smtClean="0"/>
              <a:t>Муллерат</a:t>
            </a:r>
            <a:r>
              <a:rPr lang="ru-RU" dirty="0" smtClean="0"/>
              <a:t>,</a:t>
            </a:r>
          </a:p>
          <a:p>
            <a:r>
              <a:rPr lang="ru-RU" dirty="0" smtClean="0"/>
              <a:t>президент Совета коллегий адвокатов и юридических обществ Европейского Союза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548680"/>
            <a:ext cx="5760640" cy="46166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Независимость</a:t>
            </a:r>
            <a:endParaRPr lang="ru-RU" sz="2400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268760"/>
            <a:ext cx="2232247" cy="3613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Вертикальный свиток 6"/>
          <p:cNvSpPr/>
          <p:nvPr/>
        </p:nvSpPr>
        <p:spPr>
          <a:xfrm>
            <a:off x="899592" y="1268760"/>
            <a:ext cx="3672408" cy="3600400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Статья 120 п. 1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Судьи 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независимы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и подчиняются только Конституции Российской Федерации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и федеральному закону.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>
            <a:off x="971600" y="548680"/>
            <a:ext cx="7200800" cy="4320480"/>
          </a:xfrm>
          <a:prstGeom prst="flowChartAlternateProcess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851920" y="1196752"/>
            <a:ext cx="3960440" cy="289310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Подробнее</a:t>
            </a:r>
          </a:p>
          <a:p>
            <a:r>
              <a:rPr lang="ru-RU" sz="2000" dirty="0" smtClean="0">
                <a:latin typeface="+mj-lt"/>
              </a:rPr>
              <a:t>расскажет базовый учебник</a:t>
            </a:r>
          </a:p>
          <a:p>
            <a:r>
              <a:rPr lang="ru-RU" sz="2400" dirty="0" smtClean="0">
                <a:latin typeface="Arial Black" pitchFamily="34" charset="0"/>
              </a:rPr>
              <a:t>§ </a:t>
            </a:r>
            <a:r>
              <a:rPr lang="ru-RU" sz="2400" dirty="0" smtClean="0">
                <a:latin typeface="Arial Black" pitchFamily="34" charset="0"/>
              </a:rPr>
              <a:t>7.2</a:t>
            </a:r>
            <a:endParaRPr lang="en-US" sz="2400" smtClean="0">
              <a:latin typeface="Arial Black" pitchFamily="34" charset="0"/>
            </a:endParaRPr>
          </a:p>
          <a:p>
            <a:endParaRPr lang="ru-RU" sz="2400" dirty="0">
              <a:latin typeface="+mj-lt"/>
            </a:endParaRPr>
          </a:p>
          <a:p>
            <a:r>
              <a:rPr lang="ru-RU" dirty="0" smtClean="0"/>
              <a:t>Сорокотягин И. Н., Маслеев А. Г. Профессиональная этика юриста : учебник для академического бакалавриата. 2-е изд., пер. и доп.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ru-RU" dirty="0" smtClean="0"/>
              <a:t>М. : Юрайт, 2015. </a:t>
            </a:r>
            <a:r>
              <a:rPr lang="en-US" dirty="0" smtClean="0"/>
              <a:t> </a:t>
            </a:r>
            <a:endParaRPr lang="ru-RU" dirty="0">
              <a:latin typeface="Arial Black" pitchFamily="34" charset="0"/>
            </a:endParaRPr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268760"/>
            <a:ext cx="18478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125</Words>
  <Application>Microsoft Office PowerPoint</Application>
  <PresentationFormat>Экран (4:3)</PresentationFormat>
  <Paragraphs>48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будет большая красочная цитата о чем-то</dc:title>
  <dc:creator>a.safonov</dc:creator>
  <cp:lastModifiedBy>a.safonov</cp:lastModifiedBy>
  <cp:revision>34</cp:revision>
  <dcterms:created xsi:type="dcterms:W3CDTF">2015-02-19T15:55:24Z</dcterms:created>
  <dcterms:modified xsi:type="dcterms:W3CDTF">2015-02-20T12:27:15Z</dcterms:modified>
</cp:coreProperties>
</file>