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15" r:id="rId2"/>
    <p:sldId id="351" r:id="rId3"/>
    <p:sldId id="352" r:id="rId4"/>
    <p:sldId id="417" r:id="rId5"/>
    <p:sldId id="418" r:id="rId6"/>
    <p:sldId id="419" r:id="rId7"/>
    <p:sldId id="420" r:id="rId8"/>
    <p:sldId id="421" r:id="rId9"/>
    <p:sldId id="422" r:id="rId10"/>
    <p:sldId id="34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396"/>
    <a:srgbClr val="70B6E2"/>
    <a:srgbClr val="1D5175"/>
    <a:srgbClr val="633A11"/>
    <a:srgbClr val="985008"/>
    <a:srgbClr val="6A2C10"/>
    <a:srgbClr val="7D502F"/>
    <a:srgbClr val="7D4915"/>
    <a:srgbClr val="F99F45"/>
    <a:srgbClr val="BE63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>
        <p:scale>
          <a:sx n="100" d="100"/>
          <a:sy n="100" d="100"/>
        </p:scale>
        <p:origin x="-195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4BF79-7DB6-4B87-BB01-D43034D29B2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1A2431-B864-42B3-921C-972804521B29}">
      <dgm:prSet phldrT="[Текст]" custT="1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2200" dirty="0"/>
            <a:t>Основания возникновения обязательств</a:t>
          </a:r>
        </a:p>
      </dgm:t>
    </dgm:pt>
    <dgm:pt modelId="{8002D652-D85C-4BB2-87E4-2170DCE8E618}" type="parTrans" cxnId="{33B98128-B87A-49D7-9E2A-25221FE96BD9}">
      <dgm:prSet/>
      <dgm:spPr/>
      <dgm:t>
        <a:bodyPr/>
        <a:lstStyle/>
        <a:p>
          <a:endParaRPr lang="ru-RU"/>
        </a:p>
      </dgm:t>
    </dgm:pt>
    <dgm:pt modelId="{0B23C9D7-7C1C-4D7F-A7C2-39F90A6735F2}" type="sibTrans" cxnId="{33B98128-B87A-49D7-9E2A-25221FE96BD9}">
      <dgm:prSet/>
      <dgm:spPr/>
      <dgm:t>
        <a:bodyPr/>
        <a:lstStyle/>
        <a:p>
          <a:endParaRPr lang="ru-RU"/>
        </a:p>
      </dgm:t>
    </dgm:pt>
    <dgm:pt modelId="{EB8C14BD-BC0B-42DD-8560-91A81C684949}">
      <dgm:prSet phldrT="[Текст]"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/>
            <a:t>Договор</a:t>
          </a:r>
        </a:p>
      </dgm:t>
    </dgm:pt>
    <dgm:pt modelId="{2CE93190-35D7-4051-80AA-9070B89B00C2}" type="parTrans" cxnId="{0C947156-B922-46E2-ABDA-7E6FEFE5D34F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F60142E1-39EE-4E14-A33F-88E8EBFF8903}" type="sibTrans" cxnId="{0C947156-B922-46E2-ABDA-7E6FEFE5D34F}">
      <dgm:prSet/>
      <dgm:spPr/>
      <dgm:t>
        <a:bodyPr/>
        <a:lstStyle/>
        <a:p>
          <a:endParaRPr lang="ru-RU"/>
        </a:p>
      </dgm:t>
    </dgm:pt>
    <dgm:pt modelId="{B8E639DE-0101-4EA9-9C99-E8768A12A651}">
      <dgm:prSet phldrT="[Текст]"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/>
            <a:t>Односторонние сделки</a:t>
          </a:r>
        </a:p>
      </dgm:t>
    </dgm:pt>
    <dgm:pt modelId="{33D212A4-4061-4A58-88AC-F22AF755AF97}" type="parTrans" cxnId="{ADA9EAA0-38D2-4B21-9E34-FD29DA7174ED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E014A3FD-D172-49F9-B563-DD97177E2EA8}" type="sibTrans" cxnId="{ADA9EAA0-38D2-4B21-9E34-FD29DA7174ED}">
      <dgm:prSet/>
      <dgm:spPr/>
      <dgm:t>
        <a:bodyPr/>
        <a:lstStyle/>
        <a:p>
          <a:endParaRPr lang="ru-RU"/>
        </a:p>
      </dgm:t>
    </dgm:pt>
    <dgm:pt modelId="{1CA75265-AD1D-4248-868D-ADB8C5D99C7F}">
      <dgm:prSet phldrT="[Текст]"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/>
            <a:t>Акты </a:t>
          </a:r>
          <a:r>
            <a:rPr lang="ru-RU" sz="1300" dirty="0" smtClean="0"/>
            <a:t>государственных </a:t>
          </a:r>
          <a:r>
            <a:rPr lang="ru-RU" sz="1300" dirty="0"/>
            <a:t>органов </a:t>
          </a:r>
          <a:r>
            <a:rPr lang="en-US" sz="1300" dirty="0" smtClean="0"/>
            <a:t/>
          </a:r>
          <a:br>
            <a:rPr lang="en-US" sz="1300" dirty="0" smtClean="0"/>
          </a:br>
          <a:r>
            <a:rPr lang="ru-RU" sz="1300" dirty="0" smtClean="0"/>
            <a:t>и </a:t>
          </a:r>
          <a:r>
            <a:rPr lang="ru-RU" sz="1300" dirty="0"/>
            <a:t>органов местного </a:t>
          </a:r>
          <a:r>
            <a:rPr lang="ru-RU" sz="1300" dirty="0" smtClean="0"/>
            <a:t>самоуправления </a:t>
          </a:r>
          <a:endParaRPr lang="ru-RU" sz="1300" dirty="0"/>
        </a:p>
      </dgm:t>
    </dgm:pt>
    <dgm:pt modelId="{E0C5BC61-451A-4994-A808-DE2C05E34A43}" type="parTrans" cxnId="{81C116DF-400D-41E6-9AA8-4F6DE1623A76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C4FEFE91-D6E4-4A0E-9E17-816B71B85E8C}" type="sibTrans" cxnId="{81C116DF-400D-41E6-9AA8-4F6DE1623A76}">
      <dgm:prSet/>
      <dgm:spPr/>
      <dgm:t>
        <a:bodyPr/>
        <a:lstStyle/>
        <a:p>
          <a:endParaRPr lang="ru-RU"/>
        </a:p>
      </dgm:t>
    </dgm:pt>
    <dgm:pt modelId="{881F0C47-CCCB-4EC0-8827-E65F2329335C}">
      <dgm:prSet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/>
            <a:t>Судебные решения, установившие гражданские права </a:t>
          </a:r>
          <a:r>
            <a:rPr lang="en-US" sz="1300" dirty="0" smtClean="0"/>
            <a:t/>
          </a:r>
          <a:br>
            <a:rPr lang="en-US" sz="1300" dirty="0" smtClean="0"/>
          </a:br>
          <a:r>
            <a:rPr lang="ru-RU" sz="1300" dirty="0" smtClean="0"/>
            <a:t>и </a:t>
          </a:r>
          <a:r>
            <a:rPr lang="ru-RU" sz="1300" dirty="0"/>
            <a:t>обязанности</a:t>
          </a:r>
        </a:p>
      </dgm:t>
    </dgm:pt>
    <dgm:pt modelId="{46D6DB0C-93E5-483A-A496-21395BE403FA}" type="parTrans" cxnId="{96326AAE-76BA-41B8-83E9-89A548BD2F43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232B0772-7923-4293-B7F5-2539FE2B44B4}" type="sibTrans" cxnId="{96326AAE-76BA-41B8-83E9-89A548BD2F43}">
      <dgm:prSet/>
      <dgm:spPr/>
      <dgm:t>
        <a:bodyPr/>
        <a:lstStyle/>
        <a:p>
          <a:endParaRPr lang="ru-RU"/>
        </a:p>
      </dgm:t>
    </dgm:pt>
    <dgm:pt modelId="{EA7DC318-94D6-49C8-9166-25FD7EE3CA6D}">
      <dgm:prSet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 smtClean="0"/>
            <a:t>Причинение </a:t>
          </a:r>
          <a:r>
            <a:rPr lang="ru-RU" sz="1300" dirty="0"/>
            <a:t>вреда</a:t>
          </a:r>
        </a:p>
      </dgm:t>
    </dgm:pt>
    <dgm:pt modelId="{DA00BD8C-FA1B-4CED-B5D1-C022890551D0}" type="parTrans" cxnId="{2D94E6CA-E097-489E-A59B-3E8024A76F6F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16832F3A-5FA9-4057-B798-D412E9AB2757}" type="sibTrans" cxnId="{2D94E6CA-E097-489E-A59B-3E8024A76F6F}">
      <dgm:prSet/>
      <dgm:spPr/>
      <dgm:t>
        <a:bodyPr/>
        <a:lstStyle/>
        <a:p>
          <a:endParaRPr lang="ru-RU"/>
        </a:p>
      </dgm:t>
    </dgm:pt>
    <dgm:pt modelId="{36ECB5CA-227F-45EB-9998-53F175E21B6D}">
      <dgm:prSet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 smtClean="0"/>
            <a:t>Неосновательное </a:t>
          </a:r>
          <a:r>
            <a:rPr lang="ru-RU" sz="1300" dirty="0"/>
            <a:t>обогащение</a:t>
          </a:r>
        </a:p>
      </dgm:t>
    </dgm:pt>
    <dgm:pt modelId="{ED767218-A8AD-4508-8466-A473E17E8874}" type="parTrans" cxnId="{5B70421C-FE51-466B-838E-29AD151DDCDD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941BAA99-946B-4449-BF5C-4C43E5A127FA}" type="sibTrans" cxnId="{5B70421C-FE51-466B-838E-29AD151DDCDD}">
      <dgm:prSet/>
      <dgm:spPr/>
      <dgm:t>
        <a:bodyPr/>
        <a:lstStyle/>
        <a:p>
          <a:endParaRPr lang="ru-RU"/>
        </a:p>
      </dgm:t>
    </dgm:pt>
    <dgm:pt modelId="{7CD8D138-1B56-442A-B5F5-99AEC181B62F}">
      <dgm:prSet custT="1"/>
      <dgm:spPr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>
          <a:solidFill>
            <a:schemeClr val="bg1"/>
          </a:solidFill>
        </a:ln>
      </dgm:spPr>
      <dgm:t>
        <a:bodyPr/>
        <a:lstStyle/>
        <a:p>
          <a:r>
            <a:rPr lang="ru-RU" sz="1300" dirty="0"/>
            <a:t>Другие </a:t>
          </a:r>
          <a:r>
            <a:rPr lang="ru-RU" sz="1300" dirty="0" smtClean="0"/>
            <a:t/>
          </a:r>
          <a:br>
            <a:rPr lang="ru-RU" sz="1300" dirty="0" smtClean="0"/>
          </a:br>
          <a:r>
            <a:rPr lang="ru-RU" sz="1300" dirty="0" smtClean="0"/>
            <a:t>события</a:t>
          </a:r>
          <a:r>
            <a:rPr lang="ru-RU" sz="1300" dirty="0"/>
            <a:t>, поступки </a:t>
          </a:r>
          <a:r>
            <a:rPr lang="en-US" sz="1300" dirty="0" smtClean="0"/>
            <a:t/>
          </a:r>
          <a:br>
            <a:rPr lang="en-US" sz="1300" dirty="0" smtClean="0"/>
          </a:br>
          <a:r>
            <a:rPr lang="ru-RU" sz="1300" dirty="0" smtClean="0"/>
            <a:t>и </a:t>
          </a:r>
          <a:r>
            <a:rPr lang="ru-RU" sz="1300" dirty="0"/>
            <a:t>действия, </a:t>
          </a:r>
          <a:r>
            <a:rPr lang="ru-RU" sz="1300" dirty="0" smtClean="0"/>
            <a:t>с</a:t>
          </a:r>
          <a:r>
            <a:rPr lang="ru-RU" sz="1300" dirty="0" smtClean="0">
              <a:latin typeface="Times New Roman"/>
              <a:cs typeface="Times New Roman"/>
            </a:rPr>
            <a:t> </a:t>
          </a:r>
          <a:r>
            <a:rPr lang="ru-RU" sz="1300" dirty="0" smtClean="0"/>
            <a:t>которыми </a:t>
          </a:r>
          <a:r>
            <a:rPr lang="ru-RU" sz="1300" dirty="0"/>
            <a:t>закон </a:t>
          </a:r>
          <a:r>
            <a:rPr lang="ru-RU" sz="1300" dirty="0" smtClean="0"/>
            <a:t/>
          </a:r>
          <a:br>
            <a:rPr lang="ru-RU" sz="1300" dirty="0" smtClean="0"/>
          </a:br>
          <a:r>
            <a:rPr lang="ru-RU" sz="1300" dirty="0" smtClean="0"/>
            <a:t>связывает возникновение </a:t>
          </a:r>
          <a:r>
            <a:rPr lang="ru-RU" sz="1300" dirty="0"/>
            <a:t>гражданских прав </a:t>
          </a:r>
          <a:r>
            <a:rPr lang="ru-RU" sz="1300" dirty="0" smtClean="0"/>
            <a:t>и</a:t>
          </a:r>
          <a:r>
            <a:rPr lang="ru-RU" sz="1300" dirty="0" smtClean="0">
              <a:latin typeface="Times New Roman"/>
              <a:cs typeface="Times New Roman"/>
            </a:rPr>
            <a:t> </a:t>
          </a:r>
          <a:r>
            <a:rPr lang="ru-RU" sz="1300" dirty="0" smtClean="0"/>
            <a:t>обязанностей</a:t>
          </a:r>
          <a:endParaRPr lang="ru-RU" sz="1300" dirty="0"/>
        </a:p>
      </dgm:t>
    </dgm:pt>
    <dgm:pt modelId="{3F391C18-65B8-440B-8604-89041394BFFB}" type="parTrans" cxnId="{A078D3FD-5085-4472-8274-5E5C28938485}">
      <dgm:prSet/>
      <dgm:spPr>
        <a:ln w="9525">
          <a:solidFill>
            <a:schemeClr val="bg1"/>
          </a:solidFill>
        </a:ln>
      </dgm:spPr>
      <dgm:t>
        <a:bodyPr/>
        <a:lstStyle/>
        <a:p>
          <a:endParaRPr lang="ru-RU" sz="1400"/>
        </a:p>
      </dgm:t>
    </dgm:pt>
    <dgm:pt modelId="{DC87B299-9576-4570-8067-C3A5DACD04C4}" type="sibTrans" cxnId="{A078D3FD-5085-4472-8274-5E5C28938485}">
      <dgm:prSet/>
      <dgm:spPr/>
      <dgm:t>
        <a:bodyPr/>
        <a:lstStyle/>
        <a:p>
          <a:endParaRPr lang="ru-RU"/>
        </a:p>
      </dgm:t>
    </dgm:pt>
    <dgm:pt modelId="{54FCCBA4-1CCD-43ED-BB66-2B29032C215B}" type="pres">
      <dgm:prSet presAssocID="{88C4BF79-7DB6-4B87-BB01-D43034D29B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07C5698-09F5-4557-B075-9310C9A33FEF}" type="pres">
      <dgm:prSet presAssocID="{6C1A2431-B864-42B3-921C-972804521B29}" presName="hierRoot1" presStyleCnt="0">
        <dgm:presLayoutVars>
          <dgm:hierBranch val="init"/>
        </dgm:presLayoutVars>
      </dgm:prSet>
      <dgm:spPr/>
    </dgm:pt>
    <dgm:pt modelId="{1FF43718-6545-4082-904C-16DDE6D65953}" type="pres">
      <dgm:prSet presAssocID="{6C1A2431-B864-42B3-921C-972804521B29}" presName="rootComposite1" presStyleCnt="0"/>
      <dgm:spPr/>
    </dgm:pt>
    <dgm:pt modelId="{1798B1F8-AF8E-4B92-90B2-358885967AC3}" type="pres">
      <dgm:prSet presAssocID="{6C1A2431-B864-42B3-921C-972804521B29}" presName="rootText1" presStyleLbl="node0" presStyleIdx="0" presStyleCnt="1" custScaleX="1200781" custScaleY="310192" custLinFactNeighborX="8158" custLinFactNeighborY="364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2E0DD6-D617-40BB-889E-C07C273BB39D}" type="pres">
      <dgm:prSet presAssocID="{6C1A2431-B864-42B3-921C-972804521B2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5A241D5-D7AE-4833-BBF2-288C1E591C93}" type="pres">
      <dgm:prSet presAssocID="{6C1A2431-B864-42B3-921C-972804521B29}" presName="hierChild2" presStyleCnt="0"/>
      <dgm:spPr/>
    </dgm:pt>
    <dgm:pt modelId="{84EA3504-D19A-4FF6-9907-8F9C299CC6DD}" type="pres">
      <dgm:prSet presAssocID="{2CE93190-35D7-4051-80AA-9070B89B00C2}" presName="Name37" presStyleLbl="parChTrans1D2" presStyleIdx="0" presStyleCnt="7" custSzX="3029911" custSzY="135395"/>
      <dgm:spPr/>
      <dgm:t>
        <a:bodyPr/>
        <a:lstStyle/>
        <a:p>
          <a:endParaRPr lang="ru-RU"/>
        </a:p>
      </dgm:t>
    </dgm:pt>
    <dgm:pt modelId="{CC7B26FF-4CF6-47B8-9835-550668A33016}" type="pres">
      <dgm:prSet presAssocID="{EB8C14BD-BC0B-42DD-8560-91A81C684949}" presName="hierRoot2" presStyleCnt="0">
        <dgm:presLayoutVars>
          <dgm:hierBranch val="init"/>
        </dgm:presLayoutVars>
      </dgm:prSet>
      <dgm:spPr/>
    </dgm:pt>
    <dgm:pt modelId="{AD9C31CF-336C-430E-A20D-F315E6E3B773}" type="pres">
      <dgm:prSet presAssocID="{EB8C14BD-BC0B-42DD-8560-91A81C684949}" presName="rootComposite" presStyleCnt="0"/>
      <dgm:spPr/>
    </dgm:pt>
    <dgm:pt modelId="{E0E2FAF1-3739-4BC9-B227-F779D7835566}" type="pres">
      <dgm:prSet presAssocID="{EB8C14BD-BC0B-42DD-8560-91A81C684949}" presName="rootText" presStyleLbl="node2" presStyleIdx="0" presStyleCnt="7" custScaleX="172993" custScaleY="310067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F05850-5A94-47EE-950B-BD2A1580E69E}" type="pres">
      <dgm:prSet presAssocID="{EB8C14BD-BC0B-42DD-8560-91A81C684949}" presName="rootConnector" presStyleLbl="node2" presStyleIdx="0" presStyleCnt="7"/>
      <dgm:spPr/>
      <dgm:t>
        <a:bodyPr/>
        <a:lstStyle/>
        <a:p>
          <a:endParaRPr lang="ru-RU"/>
        </a:p>
      </dgm:t>
    </dgm:pt>
    <dgm:pt modelId="{F7A08062-6A3D-4149-8C5B-334872A0E542}" type="pres">
      <dgm:prSet presAssocID="{EB8C14BD-BC0B-42DD-8560-91A81C684949}" presName="hierChild4" presStyleCnt="0"/>
      <dgm:spPr/>
    </dgm:pt>
    <dgm:pt modelId="{EBFBF800-E158-4BEB-B1C5-3A2D6C35894C}" type="pres">
      <dgm:prSet presAssocID="{EB8C14BD-BC0B-42DD-8560-91A81C684949}" presName="hierChild5" presStyleCnt="0"/>
      <dgm:spPr/>
    </dgm:pt>
    <dgm:pt modelId="{79F49636-106F-40E5-A0B1-85868ED7FE36}" type="pres">
      <dgm:prSet presAssocID="{33D212A4-4061-4A58-88AC-F22AF755AF97}" presName="Name37" presStyleLbl="parChTrans1D2" presStyleIdx="1" presStyleCnt="7" custSzX="2041420" custSzY="135395"/>
      <dgm:spPr/>
      <dgm:t>
        <a:bodyPr/>
        <a:lstStyle/>
        <a:p>
          <a:endParaRPr lang="ru-RU"/>
        </a:p>
      </dgm:t>
    </dgm:pt>
    <dgm:pt modelId="{3BD31FB2-A5F6-4426-B591-CBBB7A177D2E}" type="pres">
      <dgm:prSet presAssocID="{B8E639DE-0101-4EA9-9C99-E8768A12A651}" presName="hierRoot2" presStyleCnt="0">
        <dgm:presLayoutVars>
          <dgm:hierBranch val="init"/>
        </dgm:presLayoutVars>
      </dgm:prSet>
      <dgm:spPr/>
    </dgm:pt>
    <dgm:pt modelId="{6F3A8BBA-3EC0-432E-B570-34F0D0C14D38}" type="pres">
      <dgm:prSet presAssocID="{B8E639DE-0101-4EA9-9C99-E8768A12A651}" presName="rootComposite" presStyleCnt="0"/>
      <dgm:spPr/>
    </dgm:pt>
    <dgm:pt modelId="{EFE4F984-2C40-419E-8AA5-F28A8F6582B8}" type="pres">
      <dgm:prSet presAssocID="{B8E639DE-0101-4EA9-9C99-E8768A12A651}" presName="rootText" presStyleLbl="node2" presStyleIdx="1" presStyleCnt="7" custScaleX="265445" custScaleY="314104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55AB1D-5E35-4C5F-BD34-235A797D2AF6}" type="pres">
      <dgm:prSet presAssocID="{B8E639DE-0101-4EA9-9C99-E8768A12A651}" presName="rootConnector" presStyleLbl="node2" presStyleIdx="1" presStyleCnt="7"/>
      <dgm:spPr/>
      <dgm:t>
        <a:bodyPr/>
        <a:lstStyle/>
        <a:p>
          <a:endParaRPr lang="ru-RU"/>
        </a:p>
      </dgm:t>
    </dgm:pt>
    <dgm:pt modelId="{0886399E-0DAD-488B-A8B5-1E2C2EED128A}" type="pres">
      <dgm:prSet presAssocID="{B8E639DE-0101-4EA9-9C99-E8768A12A651}" presName="hierChild4" presStyleCnt="0"/>
      <dgm:spPr/>
    </dgm:pt>
    <dgm:pt modelId="{3022DE8C-4FE3-40C3-BACF-38ABFFF1B9E7}" type="pres">
      <dgm:prSet presAssocID="{B8E639DE-0101-4EA9-9C99-E8768A12A651}" presName="hierChild5" presStyleCnt="0"/>
      <dgm:spPr/>
    </dgm:pt>
    <dgm:pt modelId="{6A79E880-25CA-4D54-8904-435077AE4CBA}" type="pres">
      <dgm:prSet presAssocID="{E0C5BC61-451A-4994-A808-DE2C05E34A43}" presName="Name37" presStyleLbl="parChTrans1D2" presStyleIdx="2" presStyleCnt="7" custSzX="991777" custSzY="135395"/>
      <dgm:spPr/>
      <dgm:t>
        <a:bodyPr/>
        <a:lstStyle/>
        <a:p>
          <a:endParaRPr lang="ru-RU"/>
        </a:p>
      </dgm:t>
    </dgm:pt>
    <dgm:pt modelId="{F08DE480-1CB6-47DC-80D3-370E24BECD77}" type="pres">
      <dgm:prSet presAssocID="{1CA75265-AD1D-4248-868D-ADB8C5D99C7F}" presName="hierRoot2" presStyleCnt="0">
        <dgm:presLayoutVars>
          <dgm:hierBranch val="init"/>
        </dgm:presLayoutVars>
      </dgm:prSet>
      <dgm:spPr/>
    </dgm:pt>
    <dgm:pt modelId="{C40B56C1-F8A0-4752-A635-A8BCFCD88937}" type="pres">
      <dgm:prSet presAssocID="{1CA75265-AD1D-4248-868D-ADB8C5D99C7F}" presName="rootComposite" presStyleCnt="0"/>
      <dgm:spPr/>
    </dgm:pt>
    <dgm:pt modelId="{AD4EC975-FFEA-4E3F-86C5-A1C232608B30}" type="pres">
      <dgm:prSet presAssocID="{1CA75265-AD1D-4248-868D-ADB8C5D99C7F}" presName="rootText" presStyleLbl="node2" presStyleIdx="2" presStyleCnt="7" custScaleX="301690" custScaleY="663711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AE545C-4A5E-4C5C-BEA2-05BF3EF312D1}" type="pres">
      <dgm:prSet presAssocID="{1CA75265-AD1D-4248-868D-ADB8C5D99C7F}" presName="rootConnector" presStyleLbl="node2" presStyleIdx="2" presStyleCnt="7"/>
      <dgm:spPr/>
      <dgm:t>
        <a:bodyPr/>
        <a:lstStyle/>
        <a:p>
          <a:endParaRPr lang="ru-RU"/>
        </a:p>
      </dgm:t>
    </dgm:pt>
    <dgm:pt modelId="{7B84CDCD-2223-4BAB-BC6C-104BB103C543}" type="pres">
      <dgm:prSet presAssocID="{1CA75265-AD1D-4248-868D-ADB8C5D99C7F}" presName="hierChild4" presStyleCnt="0"/>
      <dgm:spPr/>
    </dgm:pt>
    <dgm:pt modelId="{0B7EB091-E788-484D-9C51-8ADD4D33FFA5}" type="pres">
      <dgm:prSet presAssocID="{1CA75265-AD1D-4248-868D-ADB8C5D99C7F}" presName="hierChild5" presStyleCnt="0"/>
      <dgm:spPr/>
    </dgm:pt>
    <dgm:pt modelId="{22BE590F-9CE5-440D-AE3B-01FA9CB0590C}" type="pres">
      <dgm:prSet presAssocID="{46D6DB0C-93E5-483A-A496-21395BE403FA}" presName="Name37" presStyleLbl="parChTrans1D2" presStyleIdx="3" presStyleCnt="7" custSzX="117933" custSzY="135395"/>
      <dgm:spPr/>
      <dgm:t>
        <a:bodyPr/>
        <a:lstStyle/>
        <a:p>
          <a:endParaRPr lang="ru-RU"/>
        </a:p>
      </dgm:t>
    </dgm:pt>
    <dgm:pt modelId="{B7EF35F9-79AC-45DC-A971-593A7E888AC4}" type="pres">
      <dgm:prSet presAssocID="{881F0C47-CCCB-4EC0-8827-E65F2329335C}" presName="hierRoot2" presStyleCnt="0">
        <dgm:presLayoutVars>
          <dgm:hierBranch val="init"/>
        </dgm:presLayoutVars>
      </dgm:prSet>
      <dgm:spPr/>
    </dgm:pt>
    <dgm:pt modelId="{BC8159FA-DCC2-4323-AFA5-06E794206EB2}" type="pres">
      <dgm:prSet presAssocID="{881F0C47-CCCB-4EC0-8827-E65F2329335C}" presName="rootComposite" presStyleCnt="0"/>
      <dgm:spPr/>
    </dgm:pt>
    <dgm:pt modelId="{2CAC65F1-9F30-4EF0-8D17-06C4031CD43A}" type="pres">
      <dgm:prSet presAssocID="{881F0C47-CCCB-4EC0-8827-E65F2329335C}" presName="rootText" presStyleLbl="node2" presStyleIdx="3" presStyleCnt="7" custScaleX="245284" custScaleY="646300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6FE72B-8189-4ED4-B390-D586B5B8D3EB}" type="pres">
      <dgm:prSet presAssocID="{881F0C47-CCCB-4EC0-8827-E65F2329335C}" presName="rootConnector" presStyleLbl="node2" presStyleIdx="3" presStyleCnt="7"/>
      <dgm:spPr/>
      <dgm:t>
        <a:bodyPr/>
        <a:lstStyle/>
        <a:p>
          <a:endParaRPr lang="ru-RU"/>
        </a:p>
      </dgm:t>
    </dgm:pt>
    <dgm:pt modelId="{2DAA9EA4-CBE7-4BC5-8844-6625185264EE}" type="pres">
      <dgm:prSet presAssocID="{881F0C47-CCCB-4EC0-8827-E65F2329335C}" presName="hierChild4" presStyleCnt="0"/>
      <dgm:spPr/>
    </dgm:pt>
    <dgm:pt modelId="{1857C1B1-50CC-418F-A64F-3F404333D6A4}" type="pres">
      <dgm:prSet presAssocID="{881F0C47-CCCB-4EC0-8827-E65F2329335C}" presName="hierChild5" presStyleCnt="0"/>
      <dgm:spPr/>
    </dgm:pt>
    <dgm:pt modelId="{D49F3B2F-A1A5-4664-AF69-9E1153D3F7C8}" type="pres">
      <dgm:prSet presAssocID="{DA00BD8C-FA1B-4CED-B5D1-C022890551D0}" presName="Name37" presStyleLbl="parChTrans1D2" presStyleIdx="4" presStyleCnt="7" custSzX="901961" custSzY="135395"/>
      <dgm:spPr/>
      <dgm:t>
        <a:bodyPr/>
        <a:lstStyle/>
        <a:p>
          <a:endParaRPr lang="ru-RU"/>
        </a:p>
      </dgm:t>
    </dgm:pt>
    <dgm:pt modelId="{F5C4CD87-F388-4729-80F2-2D1008EE7F36}" type="pres">
      <dgm:prSet presAssocID="{EA7DC318-94D6-49C8-9166-25FD7EE3CA6D}" presName="hierRoot2" presStyleCnt="0">
        <dgm:presLayoutVars>
          <dgm:hierBranch val="init"/>
        </dgm:presLayoutVars>
      </dgm:prSet>
      <dgm:spPr/>
    </dgm:pt>
    <dgm:pt modelId="{809BADE1-3962-40D0-BAEF-5AF59F009DB5}" type="pres">
      <dgm:prSet presAssocID="{EA7DC318-94D6-49C8-9166-25FD7EE3CA6D}" presName="rootComposite" presStyleCnt="0"/>
      <dgm:spPr/>
    </dgm:pt>
    <dgm:pt modelId="{2EA0C477-20DC-4D9F-967C-0CF68D37CDE0}" type="pres">
      <dgm:prSet presAssocID="{EA7DC318-94D6-49C8-9166-25FD7EE3CA6D}" presName="rootText" presStyleLbl="node2" presStyleIdx="4" presStyleCnt="7" custScaleX="214947" custScaleY="368445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2D4D05-D260-48D2-85BE-CFF6DB496613}" type="pres">
      <dgm:prSet presAssocID="{EA7DC318-94D6-49C8-9166-25FD7EE3CA6D}" presName="rootConnector" presStyleLbl="node2" presStyleIdx="4" presStyleCnt="7"/>
      <dgm:spPr/>
      <dgm:t>
        <a:bodyPr/>
        <a:lstStyle/>
        <a:p>
          <a:endParaRPr lang="ru-RU"/>
        </a:p>
      </dgm:t>
    </dgm:pt>
    <dgm:pt modelId="{DF1C474A-1AE6-4F49-BA56-2E8D7106B68C}" type="pres">
      <dgm:prSet presAssocID="{EA7DC318-94D6-49C8-9166-25FD7EE3CA6D}" presName="hierChild4" presStyleCnt="0"/>
      <dgm:spPr/>
    </dgm:pt>
    <dgm:pt modelId="{EE2107A4-8FC5-4AF5-AC1B-500C3BC93CB7}" type="pres">
      <dgm:prSet presAssocID="{EA7DC318-94D6-49C8-9166-25FD7EE3CA6D}" presName="hierChild5" presStyleCnt="0"/>
      <dgm:spPr/>
    </dgm:pt>
    <dgm:pt modelId="{D79C9C8C-3286-4B0A-814C-D5BA2D7A0258}" type="pres">
      <dgm:prSet presAssocID="{ED767218-A8AD-4508-8466-A473E17E8874}" presName="Name37" presStyleLbl="parChTrans1D2" presStyleIdx="5" presStyleCnt="7" custSzX="1918160" custSzY="135395"/>
      <dgm:spPr/>
      <dgm:t>
        <a:bodyPr/>
        <a:lstStyle/>
        <a:p>
          <a:endParaRPr lang="ru-RU"/>
        </a:p>
      </dgm:t>
    </dgm:pt>
    <dgm:pt modelId="{0FC24245-16DB-4D2B-922F-B622376D9DBF}" type="pres">
      <dgm:prSet presAssocID="{36ECB5CA-227F-45EB-9998-53F175E21B6D}" presName="hierRoot2" presStyleCnt="0">
        <dgm:presLayoutVars>
          <dgm:hierBranch val="init"/>
        </dgm:presLayoutVars>
      </dgm:prSet>
      <dgm:spPr/>
    </dgm:pt>
    <dgm:pt modelId="{4CBCEE5D-5156-4319-8CB1-27B6154AD75E}" type="pres">
      <dgm:prSet presAssocID="{36ECB5CA-227F-45EB-9998-53F175E21B6D}" presName="rootComposite" presStyleCnt="0"/>
      <dgm:spPr/>
    </dgm:pt>
    <dgm:pt modelId="{B6BF32A1-0974-4E6D-B898-F11CF06890B8}" type="pres">
      <dgm:prSet presAssocID="{36ECB5CA-227F-45EB-9998-53F175E21B6D}" presName="rootText" presStyleLbl="node2" presStyleIdx="5" presStyleCnt="7" custScaleX="303705" custScaleY="330019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E9F2CB-3019-4E3D-95A9-466CDF88F0D5}" type="pres">
      <dgm:prSet presAssocID="{36ECB5CA-227F-45EB-9998-53F175E21B6D}" presName="rootConnector" presStyleLbl="node2" presStyleIdx="5" presStyleCnt="7"/>
      <dgm:spPr/>
      <dgm:t>
        <a:bodyPr/>
        <a:lstStyle/>
        <a:p>
          <a:endParaRPr lang="ru-RU"/>
        </a:p>
      </dgm:t>
    </dgm:pt>
    <dgm:pt modelId="{A9121A2F-BF2B-47BC-B9FB-4EFA69266AE1}" type="pres">
      <dgm:prSet presAssocID="{36ECB5CA-227F-45EB-9998-53F175E21B6D}" presName="hierChild4" presStyleCnt="0"/>
      <dgm:spPr/>
    </dgm:pt>
    <dgm:pt modelId="{CAACE22F-7A27-41C6-969C-6B91703AEC09}" type="pres">
      <dgm:prSet presAssocID="{36ECB5CA-227F-45EB-9998-53F175E21B6D}" presName="hierChild5" presStyleCnt="0"/>
      <dgm:spPr/>
    </dgm:pt>
    <dgm:pt modelId="{1E7EBAC1-2C1A-4AE3-AF4E-544BC49BDE09}" type="pres">
      <dgm:prSet presAssocID="{3F391C18-65B8-440B-8604-89041394BFFB}" presName="Name37" presStyleLbl="parChTrans1D2" presStyleIdx="6" presStyleCnt="7" custSzX="2982135" custSzY="135395"/>
      <dgm:spPr/>
      <dgm:t>
        <a:bodyPr/>
        <a:lstStyle/>
        <a:p>
          <a:endParaRPr lang="ru-RU"/>
        </a:p>
      </dgm:t>
    </dgm:pt>
    <dgm:pt modelId="{AB61F888-6487-4939-802B-FDB8EDC11789}" type="pres">
      <dgm:prSet presAssocID="{7CD8D138-1B56-442A-B5F5-99AEC181B62F}" presName="hierRoot2" presStyleCnt="0">
        <dgm:presLayoutVars>
          <dgm:hierBranch val="init"/>
        </dgm:presLayoutVars>
      </dgm:prSet>
      <dgm:spPr/>
    </dgm:pt>
    <dgm:pt modelId="{3914A92F-44AB-4A7A-9442-4ABDC5DFDA33}" type="pres">
      <dgm:prSet presAssocID="{7CD8D138-1B56-442A-B5F5-99AEC181B62F}" presName="rootComposite" presStyleCnt="0"/>
      <dgm:spPr/>
    </dgm:pt>
    <dgm:pt modelId="{25F5BB66-31E8-43F1-B926-1A006C32DCC3}" type="pres">
      <dgm:prSet presAssocID="{7CD8D138-1B56-442A-B5F5-99AEC181B62F}" presName="rootText" presStyleLbl="node2" presStyleIdx="6" presStyleCnt="7" custScaleX="263232" custScaleY="1025802" custLinFactY="2387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D30694-72A4-41F6-8B9A-1968F0C19386}" type="pres">
      <dgm:prSet presAssocID="{7CD8D138-1B56-442A-B5F5-99AEC181B62F}" presName="rootConnector" presStyleLbl="node2" presStyleIdx="6" presStyleCnt="7"/>
      <dgm:spPr/>
      <dgm:t>
        <a:bodyPr/>
        <a:lstStyle/>
        <a:p>
          <a:endParaRPr lang="ru-RU"/>
        </a:p>
      </dgm:t>
    </dgm:pt>
    <dgm:pt modelId="{4FC87347-8F7D-40D0-BFEF-EA312FC71A67}" type="pres">
      <dgm:prSet presAssocID="{7CD8D138-1B56-442A-B5F5-99AEC181B62F}" presName="hierChild4" presStyleCnt="0"/>
      <dgm:spPr/>
    </dgm:pt>
    <dgm:pt modelId="{A6D95CDD-E2A5-4B61-AAF5-A36EAA77FFF4}" type="pres">
      <dgm:prSet presAssocID="{7CD8D138-1B56-442A-B5F5-99AEC181B62F}" presName="hierChild5" presStyleCnt="0"/>
      <dgm:spPr/>
    </dgm:pt>
    <dgm:pt modelId="{2CFEBD68-9DFC-4E7A-A66E-56B20E9AC04E}" type="pres">
      <dgm:prSet presAssocID="{6C1A2431-B864-42B3-921C-972804521B29}" presName="hierChild3" presStyleCnt="0"/>
      <dgm:spPr/>
    </dgm:pt>
  </dgm:ptLst>
  <dgm:cxnLst>
    <dgm:cxn modelId="{12EAF14B-C27B-4A9F-8F1B-FEAE50D64898}" type="presOf" srcId="{1CA75265-AD1D-4248-868D-ADB8C5D99C7F}" destId="{D8AE545C-4A5E-4C5C-BEA2-05BF3EF312D1}" srcOrd="1" destOrd="0" presId="urn:microsoft.com/office/officeart/2005/8/layout/orgChart1"/>
    <dgm:cxn modelId="{7F2B4BED-EB8F-4C5D-89C4-816126EEC835}" type="presOf" srcId="{DA00BD8C-FA1B-4CED-B5D1-C022890551D0}" destId="{D49F3B2F-A1A5-4664-AF69-9E1153D3F7C8}" srcOrd="0" destOrd="0" presId="urn:microsoft.com/office/officeart/2005/8/layout/orgChart1"/>
    <dgm:cxn modelId="{493F1AE4-BCFD-4F66-AC23-A251D7437943}" type="presOf" srcId="{88C4BF79-7DB6-4B87-BB01-D43034D29B20}" destId="{54FCCBA4-1CCD-43ED-BB66-2B29032C215B}" srcOrd="0" destOrd="0" presId="urn:microsoft.com/office/officeart/2005/8/layout/orgChart1"/>
    <dgm:cxn modelId="{DF13E0EA-42CC-42D4-AF2E-D7CC6AB95F43}" type="presOf" srcId="{1CA75265-AD1D-4248-868D-ADB8C5D99C7F}" destId="{AD4EC975-FFEA-4E3F-86C5-A1C232608B30}" srcOrd="0" destOrd="0" presId="urn:microsoft.com/office/officeart/2005/8/layout/orgChart1"/>
    <dgm:cxn modelId="{81C116DF-400D-41E6-9AA8-4F6DE1623A76}" srcId="{6C1A2431-B864-42B3-921C-972804521B29}" destId="{1CA75265-AD1D-4248-868D-ADB8C5D99C7F}" srcOrd="2" destOrd="0" parTransId="{E0C5BC61-451A-4994-A808-DE2C05E34A43}" sibTransId="{C4FEFE91-D6E4-4A0E-9E17-816B71B85E8C}"/>
    <dgm:cxn modelId="{2D94E6CA-E097-489E-A59B-3E8024A76F6F}" srcId="{6C1A2431-B864-42B3-921C-972804521B29}" destId="{EA7DC318-94D6-49C8-9166-25FD7EE3CA6D}" srcOrd="4" destOrd="0" parTransId="{DA00BD8C-FA1B-4CED-B5D1-C022890551D0}" sibTransId="{16832F3A-5FA9-4057-B798-D412E9AB2757}"/>
    <dgm:cxn modelId="{80CA171A-03E4-4351-9FE7-2CC2D40D8877}" type="presOf" srcId="{B8E639DE-0101-4EA9-9C99-E8768A12A651}" destId="{EFE4F984-2C40-419E-8AA5-F28A8F6582B8}" srcOrd="0" destOrd="0" presId="urn:microsoft.com/office/officeart/2005/8/layout/orgChart1"/>
    <dgm:cxn modelId="{75420A00-A856-4E17-9B05-B5D5E7E1C881}" type="presOf" srcId="{EB8C14BD-BC0B-42DD-8560-91A81C684949}" destId="{E0E2FAF1-3739-4BC9-B227-F779D7835566}" srcOrd="0" destOrd="0" presId="urn:microsoft.com/office/officeart/2005/8/layout/orgChart1"/>
    <dgm:cxn modelId="{B7BC5DB2-DEA6-4AE6-A36C-E4A31CD363D5}" type="presOf" srcId="{7CD8D138-1B56-442A-B5F5-99AEC181B62F}" destId="{0FD30694-72A4-41F6-8B9A-1968F0C19386}" srcOrd="1" destOrd="0" presId="urn:microsoft.com/office/officeart/2005/8/layout/orgChart1"/>
    <dgm:cxn modelId="{1C897384-20EC-4AAE-8BCF-6F7D9A6FE052}" type="presOf" srcId="{EA7DC318-94D6-49C8-9166-25FD7EE3CA6D}" destId="{E32D4D05-D260-48D2-85BE-CFF6DB496613}" srcOrd="1" destOrd="0" presId="urn:microsoft.com/office/officeart/2005/8/layout/orgChart1"/>
    <dgm:cxn modelId="{52E39366-2E6B-4030-B67D-DE5DA5EBCC66}" type="presOf" srcId="{7CD8D138-1B56-442A-B5F5-99AEC181B62F}" destId="{25F5BB66-31E8-43F1-B926-1A006C32DCC3}" srcOrd="0" destOrd="0" presId="urn:microsoft.com/office/officeart/2005/8/layout/orgChart1"/>
    <dgm:cxn modelId="{0C947156-B922-46E2-ABDA-7E6FEFE5D34F}" srcId="{6C1A2431-B864-42B3-921C-972804521B29}" destId="{EB8C14BD-BC0B-42DD-8560-91A81C684949}" srcOrd="0" destOrd="0" parTransId="{2CE93190-35D7-4051-80AA-9070B89B00C2}" sibTransId="{F60142E1-39EE-4E14-A33F-88E8EBFF8903}"/>
    <dgm:cxn modelId="{F80D100D-1ABA-4BAC-8912-B1D995B62E3C}" type="presOf" srcId="{3F391C18-65B8-440B-8604-89041394BFFB}" destId="{1E7EBAC1-2C1A-4AE3-AF4E-544BC49BDE09}" srcOrd="0" destOrd="0" presId="urn:microsoft.com/office/officeart/2005/8/layout/orgChart1"/>
    <dgm:cxn modelId="{B82FFF04-C4B7-4A54-B7B0-881A9CE3F08F}" type="presOf" srcId="{6C1A2431-B864-42B3-921C-972804521B29}" destId="{7A2E0DD6-D617-40BB-889E-C07C273BB39D}" srcOrd="1" destOrd="0" presId="urn:microsoft.com/office/officeart/2005/8/layout/orgChart1"/>
    <dgm:cxn modelId="{ED8CEB66-92C9-4D95-8950-7FDC79A7DE39}" type="presOf" srcId="{B8E639DE-0101-4EA9-9C99-E8768A12A651}" destId="{A055AB1D-5E35-4C5F-BD34-235A797D2AF6}" srcOrd="1" destOrd="0" presId="urn:microsoft.com/office/officeart/2005/8/layout/orgChart1"/>
    <dgm:cxn modelId="{96326AAE-76BA-41B8-83E9-89A548BD2F43}" srcId="{6C1A2431-B864-42B3-921C-972804521B29}" destId="{881F0C47-CCCB-4EC0-8827-E65F2329335C}" srcOrd="3" destOrd="0" parTransId="{46D6DB0C-93E5-483A-A496-21395BE403FA}" sibTransId="{232B0772-7923-4293-B7F5-2539FE2B44B4}"/>
    <dgm:cxn modelId="{AB012A62-5F17-4A8E-B8C8-3AAF75BB753F}" type="presOf" srcId="{46D6DB0C-93E5-483A-A496-21395BE403FA}" destId="{22BE590F-9CE5-440D-AE3B-01FA9CB0590C}" srcOrd="0" destOrd="0" presId="urn:microsoft.com/office/officeart/2005/8/layout/orgChart1"/>
    <dgm:cxn modelId="{9EC46E2A-C585-4C07-9FD2-818F276FF634}" type="presOf" srcId="{ED767218-A8AD-4508-8466-A473E17E8874}" destId="{D79C9C8C-3286-4B0A-814C-D5BA2D7A0258}" srcOrd="0" destOrd="0" presId="urn:microsoft.com/office/officeart/2005/8/layout/orgChart1"/>
    <dgm:cxn modelId="{0764A9B4-31D7-4F88-8F32-2089EB517BC6}" type="presOf" srcId="{EB8C14BD-BC0B-42DD-8560-91A81C684949}" destId="{5DF05850-5A94-47EE-950B-BD2A1580E69E}" srcOrd="1" destOrd="0" presId="urn:microsoft.com/office/officeart/2005/8/layout/orgChart1"/>
    <dgm:cxn modelId="{1A7129F0-0F99-4385-A575-85025356C84B}" type="presOf" srcId="{36ECB5CA-227F-45EB-9998-53F175E21B6D}" destId="{BFE9F2CB-3019-4E3D-95A9-466CDF88F0D5}" srcOrd="1" destOrd="0" presId="urn:microsoft.com/office/officeart/2005/8/layout/orgChart1"/>
    <dgm:cxn modelId="{23FEFFE3-4E11-4624-8579-29F6251C110F}" type="presOf" srcId="{33D212A4-4061-4A58-88AC-F22AF755AF97}" destId="{79F49636-106F-40E5-A0B1-85868ED7FE36}" srcOrd="0" destOrd="0" presId="urn:microsoft.com/office/officeart/2005/8/layout/orgChart1"/>
    <dgm:cxn modelId="{1C585730-39D3-4F15-8EA9-42D0BFBA5ED0}" type="presOf" srcId="{36ECB5CA-227F-45EB-9998-53F175E21B6D}" destId="{B6BF32A1-0974-4E6D-B898-F11CF06890B8}" srcOrd="0" destOrd="0" presId="urn:microsoft.com/office/officeart/2005/8/layout/orgChart1"/>
    <dgm:cxn modelId="{16827EB2-B73E-4656-8863-F1327AC84F8E}" type="presOf" srcId="{E0C5BC61-451A-4994-A808-DE2C05E34A43}" destId="{6A79E880-25CA-4D54-8904-435077AE4CBA}" srcOrd="0" destOrd="0" presId="urn:microsoft.com/office/officeart/2005/8/layout/orgChart1"/>
    <dgm:cxn modelId="{B9CA9219-012A-4BDA-B881-74C7CC6DE60F}" type="presOf" srcId="{881F0C47-CCCB-4EC0-8827-E65F2329335C}" destId="{2CAC65F1-9F30-4EF0-8D17-06C4031CD43A}" srcOrd="0" destOrd="0" presId="urn:microsoft.com/office/officeart/2005/8/layout/orgChart1"/>
    <dgm:cxn modelId="{F03A2AF6-4DB2-4E6E-80D7-02EE23301B5F}" type="presOf" srcId="{EA7DC318-94D6-49C8-9166-25FD7EE3CA6D}" destId="{2EA0C477-20DC-4D9F-967C-0CF68D37CDE0}" srcOrd="0" destOrd="0" presId="urn:microsoft.com/office/officeart/2005/8/layout/orgChart1"/>
    <dgm:cxn modelId="{8AC66067-C01E-4629-B77B-4920F780DEC9}" type="presOf" srcId="{881F0C47-CCCB-4EC0-8827-E65F2329335C}" destId="{246FE72B-8189-4ED4-B390-D586B5B8D3EB}" srcOrd="1" destOrd="0" presId="urn:microsoft.com/office/officeart/2005/8/layout/orgChart1"/>
    <dgm:cxn modelId="{C7542747-8010-4520-B108-758CEDE594F8}" type="presOf" srcId="{6C1A2431-B864-42B3-921C-972804521B29}" destId="{1798B1F8-AF8E-4B92-90B2-358885967AC3}" srcOrd="0" destOrd="0" presId="urn:microsoft.com/office/officeart/2005/8/layout/orgChart1"/>
    <dgm:cxn modelId="{33B98128-B87A-49D7-9E2A-25221FE96BD9}" srcId="{88C4BF79-7DB6-4B87-BB01-D43034D29B20}" destId="{6C1A2431-B864-42B3-921C-972804521B29}" srcOrd="0" destOrd="0" parTransId="{8002D652-D85C-4BB2-87E4-2170DCE8E618}" sibTransId="{0B23C9D7-7C1C-4D7F-A7C2-39F90A6735F2}"/>
    <dgm:cxn modelId="{5B70421C-FE51-466B-838E-29AD151DDCDD}" srcId="{6C1A2431-B864-42B3-921C-972804521B29}" destId="{36ECB5CA-227F-45EB-9998-53F175E21B6D}" srcOrd="5" destOrd="0" parTransId="{ED767218-A8AD-4508-8466-A473E17E8874}" sibTransId="{941BAA99-946B-4449-BF5C-4C43E5A127FA}"/>
    <dgm:cxn modelId="{ADA9EAA0-38D2-4B21-9E34-FD29DA7174ED}" srcId="{6C1A2431-B864-42B3-921C-972804521B29}" destId="{B8E639DE-0101-4EA9-9C99-E8768A12A651}" srcOrd="1" destOrd="0" parTransId="{33D212A4-4061-4A58-88AC-F22AF755AF97}" sibTransId="{E014A3FD-D172-49F9-B563-DD97177E2EA8}"/>
    <dgm:cxn modelId="{A078D3FD-5085-4472-8274-5E5C28938485}" srcId="{6C1A2431-B864-42B3-921C-972804521B29}" destId="{7CD8D138-1B56-442A-B5F5-99AEC181B62F}" srcOrd="6" destOrd="0" parTransId="{3F391C18-65B8-440B-8604-89041394BFFB}" sibTransId="{DC87B299-9576-4570-8067-C3A5DACD04C4}"/>
    <dgm:cxn modelId="{7C97D184-9AAC-45D8-BBB4-F09DB79A5825}" type="presOf" srcId="{2CE93190-35D7-4051-80AA-9070B89B00C2}" destId="{84EA3504-D19A-4FF6-9907-8F9C299CC6DD}" srcOrd="0" destOrd="0" presId="urn:microsoft.com/office/officeart/2005/8/layout/orgChart1"/>
    <dgm:cxn modelId="{2206293D-0CE7-49D7-B190-F0BA169FB7F3}" type="presParOf" srcId="{54FCCBA4-1CCD-43ED-BB66-2B29032C215B}" destId="{707C5698-09F5-4557-B075-9310C9A33FEF}" srcOrd="0" destOrd="0" presId="urn:microsoft.com/office/officeart/2005/8/layout/orgChart1"/>
    <dgm:cxn modelId="{63EE6A49-E094-4BD2-B643-3D539F6F4C53}" type="presParOf" srcId="{707C5698-09F5-4557-B075-9310C9A33FEF}" destId="{1FF43718-6545-4082-904C-16DDE6D65953}" srcOrd="0" destOrd="0" presId="urn:microsoft.com/office/officeart/2005/8/layout/orgChart1"/>
    <dgm:cxn modelId="{157AD7C0-D0A9-414A-AC44-D62E27ED1C9E}" type="presParOf" srcId="{1FF43718-6545-4082-904C-16DDE6D65953}" destId="{1798B1F8-AF8E-4B92-90B2-358885967AC3}" srcOrd="0" destOrd="0" presId="urn:microsoft.com/office/officeart/2005/8/layout/orgChart1"/>
    <dgm:cxn modelId="{3B29B496-A113-4A93-B34F-D4843C88817A}" type="presParOf" srcId="{1FF43718-6545-4082-904C-16DDE6D65953}" destId="{7A2E0DD6-D617-40BB-889E-C07C273BB39D}" srcOrd="1" destOrd="0" presId="urn:microsoft.com/office/officeart/2005/8/layout/orgChart1"/>
    <dgm:cxn modelId="{7738B37F-78C1-48FD-A32E-389D05D8CAED}" type="presParOf" srcId="{707C5698-09F5-4557-B075-9310C9A33FEF}" destId="{A5A241D5-D7AE-4833-BBF2-288C1E591C93}" srcOrd="1" destOrd="0" presId="urn:microsoft.com/office/officeart/2005/8/layout/orgChart1"/>
    <dgm:cxn modelId="{CDBE905F-7CE4-4479-9030-046E781E11DF}" type="presParOf" srcId="{A5A241D5-D7AE-4833-BBF2-288C1E591C93}" destId="{84EA3504-D19A-4FF6-9907-8F9C299CC6DD}" srcOrd="0" destOrd="0" presId="urn:microsoft.com/office/officeart/2005/8/layout/orgChart1"/>
    <dgm:cxn modelId="{003796BC-5443-4B60-98C5-68A43F8B0030}" type="presParOf" srcId="{A5A241D5-D7AE-4833-BBF2-288C1E591C93}" destId="{CC7B26FF-4CF6-47B8-9835-550668A33016}" srcOrd="1" destOrd="0" presId="urn:microsoft.com/office/officeart/2005/8/layout/orgChart1"/>
    <dgm:cxn modelId="{A7CB52DA-3D91-44AA-BFF8-DB95CC47828F}" type="presParOf" srcId="{CC7B26FF-4CF6-47B8-9835-550668A33016}" destId="{AD9C31CF-336C-430E-A20D-F315E6E3B773}" srcOrd="0" destOrd="0" presId="urn:microsoft.com/office/officeart/2005/8/layout/orgChart1"/>
    <dgm:cxn modelId="{66F51C0A-475C-471E-9EB0-7C9FC4D476A5}" type="presParOf" srcId="{AD9C31CF-336C-430E-A20D-F315E6E3B773}" destId="{E0E2FAF1-3739-4BC9-B227-F779D7835566}" srcOrd="0" destOrd="0" presId="urn:microsoft.com/office/officeart/2005/8/layout/orgChart1"/>
    <dgm:cxn modelId="{234EA6B0-0757-43D8-8771-D5918318761B}" type="presParOf" srcId="{AD9C31CF-336C-430E-A20D-F315E6E3B773}" destId="{5DF05850-5A94-47EE-950B-BD2A1580E69E}" srcOrd="1" destOrd="0" presId="urn:microsoft.com/office/officeart/2005/8/layout/orgChart1"/>
    <dgm:cxn modelId="{E3478573-10CE-48B0-9327-4990DBD69DC7}" type="presParOf" srcId="{CC7B26FF-4CF6-47B8-9835-550668A33016}" destId="{F7A08062-6A3D-4149-8C5B-334872A0E542}" srcOrd="1" destOrd="0" presId="urn:microsoft.com/office/officeart/2005/8/layout/orgChart1"/>
    <dgm:cxn modelId="{A2590325-04BE-4F93-B25C-A400F7FC8EDD}" type="presParOf" srcId="{CC7B26FF-4CF6-47B8-9835-550668A33016}" destId="{EBFBF800-E158-4BEB-B1C5-3A2D6C35894C}" srcOrd="2" destOrd="0" presId="urn:microsoft.com/office/officeart/2005/8/layout/orgChart1"/>
    <dgm:cxn modelId="{E23B9065-53E4-45DC-8149-F676FE80D1A9}" type="presParOf" srcId="{A5A241D5-D7AE-4833-BBF2-288C1E591C93}" destId="{79F49636-106F-40E5-A0B1-85868ED7FE36}" srcOrd="2" destOrd="0" presId="urn:microsoft.com/office/officeart/2005/8/layout/orgChart1"/>
    <dgm:cxn modelId="{D6D49348-71AA-435B-8F6E-B5DF478DE59E}" type="presParOf" srcId="{A5A241D5-D7AE-4833-BBF2-288C1E591C93}" destId="{3BD31FB2-A5F6-4426-B591-CBBB7A177D2E}" srcOrd="3" destOrd="0" presId="urn:microsoft.com/office/officeart/2005/8/layout/orgChart1"/>
    <dgm:cxn modelId="{7D2DA047-3BB6-4D53-B339-4FC071C9808B}" type="presParOf" srcId="{3BD31FB2-A5F6-4426-B591-CBBB7A177D2E}" destId="{6F3A8BBA-3EC0-432E-B570-34F0D0C14D38}" srcOrd="0" destOrd="0" presId="urn:microsoft.com/office/officeart/2005/8/layout/orgChart1"/>
    <dgm:cxn modelId="{DC210765-2B99-4907-B1B7-9740C4D3243A}" type="presParOf" srcId="{6F3A8BBA-3EC0-432E-B570-34F0D0C14D38}" destId="{EFE4F984-2C40-419E-8AA5-F28A8F6582B8}" srcOrd="0" destOrd="0" presId="urn:microsoft.com/office/officeart/2005/8/layout/orgChart1"/>
    <dgm:cxn modelId="{47BD300B-224B-4AAC-8343-A2209C71366D}" type="presParOf" srcId="{6F3A8BBA-3EC0-432E-B570-34F0D0C14D38}" destId="{A055AB1D-5E35-4C5F-BD34-235A797D2AF6}" srcOrd="1" destOrd="0" presId="urn:microsoft.com/office/officeart/2005/8/layout/orgChart1"/>
    <dgm:cxn modelId="{7AC956E5-569D-4B13-B275-EAA1952EA026}" type="presParOf" srcId="{3BD31FB2-A5F6-4426-B591-CBBB7A177D2E}" destId="{0886399E-0DAD-488B-A8B5-1E2C2EED128A}" srcOrd="1" destOrd="0" presId="urn:microsoft.com/office/officeart/2005/8/layout/orgChart1"/>
    <dgm:cxn modelId="{A09D05BF-8EDF-4731-88A0-4812CD5F33FF}" type="presParOf" srcId="{3BD31FB2-A5F6-4426-B591-CBBB7A177D2E}" destId="{3022DE8C-4FE3-40C3-BACF-38ABFFF1B9E7}" srcOrd="2" destOrd="0" presId="urn:microsoft.com/office/officeart/2005/8/layout/orgChart1"/>
    <dgm:cxn modelId="{D9EFF634-ACA2-4665-96B0-7D6D2400A30F}" type="presParOf" srcId="{A5A241D5-D7AE-4833-BBF2-288C1E591C93}" destId="{6A79E880-25CA-4D54-8904-435077AE4CBA}" srcOrd="4" destOrd="0" presId="urn:microsoft.com/office/officeart/2005/8/layout/orgChart1"/>
    <dgm:cxn modelId="{2E80A6AA-9C68-4327-922E-51A24F807C2A}" type="presParOf" srcId="{A5A241D5-D7AE-4833-BBF2-288C1E591C93}" destId="{F08DE480-1CB6-47DC-80D3-370E24BECD77}" srcOrd="5" destOrd="0" presId="urn:microsoft.com/office/officeart/2005/8/layout/orgChart1"/>
    <dgm:cxn modelId="{CEF71AE2-3601-4B83-8C99-C8B3DB8582CA}" type="presParOf" srcId="{F08DE480-1CB6-47DC-80D3-370E24BECD77}" destId="{C40B56C1-F8A0-4752-A635-A8BCFCD88937}" srcOrd="0" destOrd="0" presId="urn:microsoft.com/office/officeart/2005/8/layout/orgChart1"/>
    <dgm:cxn modelId="{0CD1BC1A-38EF-495E-8D6F-BB516DD48216}" type="presParOf" srcId="{C40B56C1-F8A0-4752-A635-A8BCFCD88937}" destId="{AD4EC975-FFEA-4E3F-86C5-A1C232608B30}" srcOrd="0" destOrd="0" presId="urn:microsoft.com/office/officeart/2005/8/layout/orgChart1"/>
    <dgm:cxn modelId="{AA4A3328-AACF-48EE-A85E-5213A12EAE34}" type="presParOf" srcId="{C40B56C1-F8A0-4752-A635-A8BCFCD88937}" destId="{D8AE545C-4A5E-4C5C-BEA2-05BF3EF312D1}" srcOrd="1" destOrd="0" presId="urn:microsoft.com/office/officeart/2005/8/layout/orgChart1"/>
    <dgm:cxn modelId="{5EFEEF55-01C9-4860-9F6E-57C679C05718}" type="presParOf" srcId="{F08DE480-1CB6-47DC-80D3-370E24BECD77}" destId="{7B84CDCD-2223-4BAB-BC6C-104BB103C543}" srcOrd="1" destOrd="0" presId="urn:microsoft.com/office/officeart/2005/8/layout/orgChart1"/>
    <dgm:cxn modelId="{30ED99F5-F727-4DE2-892E-4FB6A45759B5}" type="presParOf" srcId="{F08DE480-1CB6-47DC-80D3-370E24BECD77}" destId="{0B7EB091-E788-484D-9C51-8ADD4D33FFA5}" srcOrd="2" destOrd="0" presId="urn:microsoft.com/office/officeart/2005/8/layout/orgChart1"/>
    <dgm:cxn modelId="{59D83554-C1C9-4E80-B572-9AE73C5CABAF}" type="presParOf" srcId="{A5A241D5-D7AE-4833-BBF2-288C1E591C93}" destId="{22BE590F-9CE5-440D-AE3B-01FA9CB0590C}" srcOrd="6" destOrd="0" presId="urn:microsoft.com/office/officeart/2005/8/layout/orgChart1"/>
    <dgm:cxn modelId="{627F8AF9-5D36-4C92-8BE3-A2FBFCAEDBC0}" type="presParOf" srcId="{A5A241D5-D7AE-4833-BBF2-288C1E591C93}" destId="{B7EF35F9-79AC-45DC-A971-593A7E888AC4}" srcOrd="7" destOrd="0" presId="urn:microsoft.com/office/officeart/2005/8/layout/orgChart1"/>
    <dgm:cxn modelId="{2558E4C4-12A7-4D9E-A380-E792DA33DC22}" type="presParOf" srcId="{B7EF35F9-79AC-45DC-A971-593A7E888AC4}" destId="{BC8159FA-DCC2-4323-AFA5-06E794206EB2}" srcOrd="0" destOrd="0" presId="urn:microsoft.com/office/officeart/2005/8/layout/orgChart1"/>
    <dgm:cxn modelId="{135ED772-75ED-4B37-B567-E68B16F9FFE1}" type="presParOf" srcId="{BC8159FA-DCC2-4323-AFA5-06E794206EB2}" destId="{2CAC65F1-9F30-4EF0-8D17-06C4031CD43A}" srcOrd="0" destOrd="0" presId="urn:microsoft.com/office/officeart/2005/8/layout/orgChart1"/>
    <dgm:cxn modelId="{D22AB602-8480-4218-8879-AE23F193F758}" type="presParOf" srcId="{BC8159FA-DCC2-4323-AFA5-06E794206EB2}" destId="{246FE72B-8189-4ED4-B390-D586B5B8D3EB}" srcOrd="1" destOrd="0" presId="urn:microsoft.com/office/officeart/2005/8/layout/orgChart1"/>
    <dgm:cxn modelId="{AF69C6CF-16AA-4FCA-927C-2F8AA9DC0931}" type="presParOf" srcId="{B7EF35F9-79AC-45DC-A971-593A7E888AC4}" destId="{2DAA9EA4-CBE7-4BC5-8844-6625185264EE}" srcOrd="1" destOrd="0" presId="urn:microsoft.com/office/officeart/2005/8/layout/orgChart1"/>
    <dgm:cxn modelId="{C0857C1B-6B42-47BD-BC3F-0718FC4420B3}" type="presParOf" srcId="{B7EF35F9-79AC-45DC-A971-593A7E888AC4}" destId="{1857C1B1-50CC-418F-A64F-3F404333D6A4}" srcOrd="2" destOrd="0" presId="urn:microsoft.com/office/officeart/2005/8/layout/orgChart1"/>
    <dgm:cxn modelId="{8F8D85E7-3D97-41FA-8802-8AA35C906029}" type="presParOf" srcId="{A5A241D5-D7AE-4833-BBF2-288C1E591C93}" destId="{D49F3B2F-A1A5-4664-AF69-9E1153D3F7C8}" srcOrd="8" destOrd="0" presId="urn:microsoft.com/office/officeart/2005/8/layout/orgChart1"/>
    <dgm:cxn modelId="{A84C0C73-88F2-4818-8E7A-23024A512803}" type="presParOf" srcId="{A5A241D5-D7AE-4833-BBF2-288C1E591C93}" destId="{F5C4CD87-F388-4729-80F2-2D1008EE7F36}" srcOrd="9" destOrd="0" presId="urn:microsoft.com/office/officeart/2005/8/layout/orgChart1"/>
    <dgm:cxn modelId="{A49FE3EE-0F17-45D6-B809-BD53CC29B391}" type="presParOf" srcId="{F5C4CD87-F388-4729-80F2-2D1008EE7F36}" destId="{809BADE1-3962-40D0-BAEF-5AF59F009DB5}" srcOrd="0" destOrd="0" presId="urn:microsoft.com/office/officeart/2005/8/layout/orgChart1"/>
    <dgm:cxn modelId="{480BFBA1-5262-466F-9CE0-069379CC1B8A}" type="presParOf" srcId="{809BADE1-3962-40D0-BAEF-5AF59F009DB5}" destId="{2EA0C477-20DC-4D9F-967C-0CF68D37CDE0}" srcOrd="0" destOrd="0" presId="urn:microsoft.com/office/officeart/2005/8/layout/orgChart1"/>
    <dgm:cxn modelId="{92464E5D-F6FC-41E4-9208-F1B4625274CE}" type="presParOf" srcId="{809BADE1-3962-40D0-BAEF-5AF59F009DB5}" destId="{E32D4D05-D260-48D2-85BE-CFF6DB496613}" srcOrd="1" destOrd="0" presId="urn:microsoft.com/office/officeart/2005/8/layout/orgChart1"/>
    <dgm:cxn modelId="{10F0563F-9877-40F8-8A85-D0B3AC97C715}" type="presParOf" srcId="{F5C4CD87-F388-4729-80F2-2D1008EE7F36}" destId="{DF1C474A-1AE6-4F49-BA56-2E8D7106B68C}" srcOrd="1" destOrd="0" presId="urn:microsoft.com/office/officeart/2005/8/layout/orgChart1"/>
    <dgm:cxn modelId="{59571B6D-F7D9-40E6-B851-66BE3649AC71}" type="presParOf" srcId="{F5C4CD87-F388-4729-80F2-2D1008EE7F36}" destId="{EE2107A4-8FC5-4AF5-AC1B-500C3BC93CB7}" srcOrd="2" destOrd="0" presId="urn:microsoft.com/office/officeart/2005/8/layout/orgChart1"/>
    <dgm:cxn modelId="{A8DEEB37-510B-4EAC-81BA-53F78EB9690E}" type="presParOf" srcId="{A5A241D5-D7AE-4833-BBF2-288C1E591C93}" destId="{D79C9C8C-3286-4B0A-814C-D5BA2D7A0258}" srcOrd="10" destOrd="0" presId="urn:microsoft.com/office/officeart/2005/8/layout/orgChart1"/>
    <dgm:cxn modelId="{D37D87AB-1DDB-4B87-A9FF-1E06743F1F15}" type="presParOf" srcId="{A5A241D5-D7AE-4833-BBF2-288C1E591C93}" destId="{0FC24245-16DB-4D2B-922F-B622376D9DBF}" srcOrd="11" destOrd="0" presId="urn:microsoft.com/office/officeart/2005/8/layout/orgChart1"/>
    <dgm:cxn modelId="{88D1621B-7BDF-4D93-9672-5AE7EC27E1CB}" type="presParOf" srcId="{0FC24245-16DB-4D2B-922F-B622376D9DBF}" destId="{4CBCEE5D-5156-4319-8CB1-27B6154AD75E}" srcOrd="0" destOrd="0" presId="urn:microsoft.com/office/officeart/2005/8/layout/orgChart1"/>
    <dgm:cxn modelId="{1AE7C0A5-3CD0-4E1C-B822-3AD577298CAC}" type="presParOf" srcId="{4CBCEE5D-5156-4319-8CB1-27B6154AD75E}" destId="{B6BF32A1-0974-4E6D-B898-F11CF06890B8}" srcOrd="0" destOrd="0" presId="urn:microsoft.com/office/officeart/2005/8/layout/orgChart1"/>
    <dgm:cxn modelId="{01B64AF8-990E-47A7-87EA-B51003F951C4}" type="presParOf" srcId="{4CBCEE5D-5156-4319-8CB1-27B6154AD75E}" destId="{BFE9F2CB-3019-4E3D-95A9-466CDF88F0D5}" srcOrd="1" destOrd="0" presId="urn:microsoft.com/office/officeart/2005/8/layout/orgChart1"/>
    <dgm:cxn modelId="{77B63DB0-EA55-42E7-B250-52761C4F061D}" type="presParOf" srcId="{0FC24245-16DB-4D2B-922F-B622376D9DBF}" destId="{A9121A2F-BF2B-47BC-B9FB-4EFA69266AE1}" srcOrd="1" destOrd="0" presId="urn:microsoft.com/office/officeart/2005/8/layout/orgChart1"/>
    <dgm:cxn modelId="{24A5080D-774E-4EE9-AA93-F5433A1D92E8}" type="presParOf" srcId="{0FC24245-16DB-4D2B-922F-B622376D9DBF}" destId="{CAACE22F-7A27-41C6-969C-6B91703AEC09}" srcOrd="2" destOrd="0" presId="urn:microsoft.com/office/officeart/2005/8/layout/orgChart1"/>
    <dgm:cxn modelId="{03A27E59-90FE-4FAE-A274-B17FE561F6CD}" type="presParOf" srcId="{A5A241D5-D7AE-4833-BBF2-288C1E591C93}" destId="{1E7EBAC1-2C1A-4AE3-AF4E-544BC49BDE09}" srcOrd="12" destOrd="0" presId="urn:microsoft.com/office/officeart/2005/8/layout/orgChart1"/>
    <dgm:cxn modelId="{E62483F1-F9D2-4427-8535-380D5487B582}" type="presParOf" srcId="{A5A241D5-D7AE-4833-BBF2-288C1E591C93}" destId="{AB61F888-6487-4939-802B-FDB8EDC11789}" srcOrd="13" destOrd="0" presId="urn:microsoft.com/office/officeart/2005/8/layout/orgChart1"/>
    <dgm:cxn modelId="{8C14E0D6-D2B6-4C5D-81CD-A6E1FEFC3A87}" type="presParOf" srcId="{AB61F888-6487-4939-802B-FDB8EDC11789}" destId="{3914A92F-44AB-4A7A-9442-4ABDC5DFDA33}" srcOrd="0" destOrd="0" presId="urn:microsoft.com/office/officeart/2005/8/layout/orgChart1"/>
    <dgm:cxn modelId="{0A4B2A37-D2F0-4CF1-8893-EADAF000D983}" type="presParOf" srcId="{3914A92F-44AB-4A7A-9442-4ABDC5DFDA33}" destId="{25F5BB66-31E8-43F1-B926-1A006C32DCC3}" srcOrd="0" destOrd="0" presId="urn:microsoft.com/office/officeart/2005/8/layout/orgChart1"/>
    <dgm:cxn modelId="{59B8E8DF-BA51-4C75-BE90-28B093AE27BC}" type="presParOf" srcId="{3914A92F-44AB-4A7A-9442-4ABDC5DFDA33}" destId="{0FD30694-72A4-41F6-8B9A-1968F0C19386}" srcOrd="1" destOrd="0" presId="urn:microsoft.com/office/officeart/2005/8/layout/orgChart1"/>
    <dgm:cxn modelId="{34F273E9-633F-495C-A042-8F646D74EB43}" type="presParOf" srcId="{AB61F888-6487-4939-802B-FDB8EDC11789}" destId="{4FC87347-8F7D-40D0-BFEF-EA312FC71A67}" srcOrd="1" destOrd="0" presId="urn:microsoft.com/office/officeart/2005/8/layout/orgChart1"/>
    <dgm:cxn modelId="{EA0439DE-C61E-45BC-B6B0-B47B6295FD62}" type="presParOf" srcId="{AB61F888-6487-4939-802B-FDB8EDC11789}" destId="{A6D95CDD-E2A5-4B61-AAF5-A36EAA77FFF4}" srcOrd="2" destOrd="0" presId="urn:microsoft.com/office/officeart/2005/8/layout/orgChart1"/>
    <dgm:cxn modelId="{19D9218F-7D92-4426-B0EA-E97D2874991E}" type="presParOf" srcId="{707C5698-09F5-4557-B075-9310C9A33FEF}" destId="{2CFEBD68-9DFC-4E7A-A66E-56B20E9AC0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CB6D0A-0A80-4BEB-8610-EC4291530C7F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41B31A1-93F6-44F7-9CB4-6B8754CEC411}">
      <dgm:prSet phldrT="[Текст]" custT="1"/>
      <dgm:spPr/>
      <dgm:t>
        <a:bodyPr/>
        <a:lstStyle/>
        <a:p>
          <a:r>
            <a:rPr lang="ru-RU" sz="2000" dirty="0" smtClean="0"/>
            <a:t>Оферта</a:t>
          </a:r>
          <a:endParaRPr lang="ru-RU" sz="2000" dirty="0"/>
        </a:p>
      </dgm:t>
    </dgm:pt>
    <dgm:pt modelId="{AC773795-1C4B-4B32-A087-9C928B569E93}" type="parTrans" cxnId="{202CD8AF-4BC8-4F8E-A181-F5F24490AF4F}">
      <dgm:prSet/>
      <dgm:spPr/>
      <dgm:t>
        <a:bodyPr/>
        <a:lstStyle/>
        <a:p>
          <a:endParaRPr lang="ru-RU"/>
        </a:p>
      </dgm:t>
    </dgm:pt>
    <dgm:pt modelId="{D43115DB-9BF0-405B-96AD-46C540B52446}" type="sibTrans" cxnId="{202CD8AF-4BC8-4F8E-A181-F5F24490AF4F}">
      <dgm:prSet/>
      <dgm:spPr/>
      <dgm:t>
        <a:bodyPr/>
        <a:lstStyle/>
        <a:p>
          <a:endParaRPr lang="ru-RU"/>
        </a:p>
      </dgm:t>
    </dgm:pt>
    <dgm:pt modelId="{0B19503F-4117-44B7-A57A-F1589B4057AD}">
      <dgm:prSet phldrT="[Текст]" custT="1"/>
      <dgm:spPr/>
      <dgm:t>
        <a:bodyPr/>
        <a:lstStyle/>
        <a:p>
          <a:r>
            <a:rPr lang="ru-RU" sz="2000" dirty="0" smtClean="0"/>
            <a:t>Акцепт</a:t>
          </a:r>
          <a:endParaRPr lang="ru-RU" sz="2000" dirty="0"/>
        </a:p>
      </dgm:t>
    </dgm:pt>
    <dgm:pt modelId="{DB4C036C-7C02-4FFB-BEBC-7376BAA221C6}" type="parTrans" cxnId="{0220F42E-612B-4359-AAF0-1C9DEA12FD5B}">
      <dgm:prSet/>
      <dgm:spPr/>
      <dgm:t>
        <a:bodyPr/>
        <a:lstStyle/>
        <a:p>
          <a:endParaRPr lang="ru-RU"/>
        </a:p>
      </dgm:t>
    </dgm:pt>
    <dgm:pt modelId="{3CB35587-DCD5-4AA4-8B87-572A392D1AB7}" type="sibTrans" cxnId="{0220F42E-612B-4359-AAF0-1C9DEA12FD5B}">
      <dgm:prSet/>
      <dgm:spPr/>
      <dgm:t>
        <a:bodyPr/>
        <a:lstStyle/>
        <a:p>
          <a:endParaRPr lang="ru-RU"/>
        </a:p>
      </dgm:t>
    </dgm:pt>
    <dgm:pt modelId="{1C4B85F9-554B-425C-B559-66B83A9BD047}" type="pres">
      <dgm:prSet presAssocID="{BBCB6D0A-0A80-4BEB-8610-EC4291530C7F}" presName="compositeShape" presStyleCnt="0">
        <dgm:presLayoutVars>
          <dgm:chMax val="2"/>
          <dgm:dir val="rev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807446-AB90-4E91-9E84-72C02AD725BB}" type="pres">
      <dgm:prSet presAssocID="{BBCB6D0A-0A80-4BEB-8610-EC4291530C7F}" presName="divider" presStyleLbl="fgShp" presStyleIdx="0" presStyleCnt="1"/>
      <dgm:spPr>
        <a:gradFill flip="none" rotWithShape="0">
          <a:gsLst>
            <a:gs pos="0">
              <a:srgbClr val="93CDDD">
                <a:tint val="66000"/>
                <a:satMod val="160000"/>
              </a:srgbClr>
            </a:gs>
            <a:gs pos="50000">
              <a:srgbClr val="93CDDD">
                <a:tint val="44500"/>
                <a:satMod val="160000"/>
              </a:srgbClr>
            </a:gs>
            <a:gs pos="100000">
              <a:srgbClr val="93CDDD">
                <a:tint val="23500"/>
                <a:satMod val="160000"/>
              </a:srgbClr>
            </a:gs>
          </a:gsLst>
          <a:lin ang="16200000" scaled="1"/>
          <a:tileRect/>
        </a:gradFill>
        <a:ln w="3175"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BEDCE106-A838-4680-8378-042DDEA1B9E1}" type="pres">
      <dgm:prSet presAssocID="{D41B31A1-93F6-44F7-9CB4-6B8754CEC411}" presName="downArrow" presStyleLbl="node1" presStyleIdx="0" presStyleCnt="2"/>
      <dgm:spPr>
        <a:gradFill flip="none" rotWithShape="0">
          <a:gsLst>
            <a:gs pos="0">
              <a:srgbClr val="BE6318">
                <a:shade val="30000"/>
                <a:satMod val="115000"/>
              </a:srgbClr>
            </a:gs>
            <a:gs pos="50000">
              <a:srgbClr val="BE6318">
                <a:shade val="67500"/>
                <a:satMod val="115000"/>
              </a:srgbClr>
            </a:gs>
            <a:gs pos="100000">
              <a:srgbClr val="BE6318">
                <a:shade val="100000"/>
                <a:satMod val="115000"/>
              </a:srgbClr>
            </a:gs>
          </a:gsLst>
          <a:lin ang="16200000" scaled="1"/>
          <a:tileRect/>
        </a:gradFill>
        <a:ln w="3175"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D14F8FCA-AD5D-4FD1-84D7-9BC43A674E55}" type="pres">
      <dgm:prSet presAssocID="{D41B31A1-93F6-44F7-9CB4-6B8754CEC411}" presName="downArrowText" presStyleLbl="revTx" presStyleIdx="0" presStyleCnt="2" custScaleX="66736" custScaleY="85312" custLinFactNeighborX="-13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FC78A-9F3A-4551-B083-D90C4EFFAA1A}" type="pres">
      <dgm:prSet presAssocID="{0B19503F-4117-44B7-A57A-F1589B4057AD}" presName="upArrow" presStyleLbl="node1" presStyleIdx="1" presStyleCnt="2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5400000" scaled="1"/>
          <a:tileRect/>
        </a:gradFill>
        <a:ln w="3175"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FD81E1F6-AE66-45AF-8CCA-1F3213049457}" type="pres">
      <dgm:prSet presAssocID="{0B19503F-4117-44B7-A57A-F1589B4057AD}" presName="upArrowText" presStyleLbl="revTx" presStyleIdx="1" presStyleCnt="2" custScaleX="71969" custLinFactNeighborX="13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CD8AF-4BC8-4F8E-A181-F5F24490AF4F}" srcId="{BBCB6D0A-0A80-4BEB-8610-EC4291530C7F}" destId="{D41B31A1-93F6-44F7-9CB4-6B8754CEC411}" srcOrd="0" destOrd="0" parTransId="{AC773795-1C4B-4B32-A087-9C928B569E93}" sibTransId="{D43115DB-9BF0-405B-96AD-46C540B52446}"/>
    <dgm:cxn modelId="{0220F42E-612B-4359-AAF0-1C9DEA12FD5B}" srcId="{BBCB6D0A-0A80-4BEB-8610-EC4291530C7F}" destId="{0B19503F-4117-44B7-A57A-F1589B4057AD}" srcOrd="1" destOrd="0" parTransId="{DB4C036C-7C02-4FFB-BEBC-7376BAA221C6}" sibTransId="{3CB35587-DCD5-4AA4-8B87-572A392D1AB7}"/>
    <dgm:cxn modelId="{A0E99211-2C77-456E-9120-D72CFBB5F53A}" type="presOf" srcId="{0B19503F-4117-44B7-A57A-F1589B4057AD}" destId="{FD81E1F6-AE66-45AF-8CCA-1F3213049457}" srcOrd="0" destOrd="0" presId="urn:microsoft.com/office/officeart/2005/8/layout/arrow3"/>
    <dgm:cxn modelId="{25EE0976-EE14-472D-A6E4-864A1F2C696A}" type="presOf" srcId="{D41B31A1-93F6-44F7-9CB4-6B8754CEC411}" destId="{D14F8FCA-AD5D-4FD1-84D7-9BC43A674E55}" srcOrd="0" destOrd="0" presId="urn:microsoft.com/office/officeart/2005/8/layout/arrow3"/>
    <dgm:cxn modelId="{38E15853-93D2-4FAB-948C-0CE12B0043CC}" type="presOf" srcId="{BBCB6D0A-0A80-4BEB-8610-EC4291530C7F}" destId="{1C4B85F9-554B-425C-B559-66B83A9BD047}" srcOrd="0" destOrd="0" presId="urn:microsoft.com/office/officeart/2005/8/layout/arrow3"/>
    <dgm:cxn modelId="{EACB9C71-F7DE-4F32-9068-F60643E7AE41}" type="presParOf" srcId="{1C4B85F9-554B-425C-B559-66B83A9BD047}" destId="{47807446-AB90-4E91-9E84-72C02AD725BB}" srcOrd="0" destOrd="0" presId="urn:microsoft.com/office/officeart/2005/8/layout/arrow3"/>
    <dgm:cxn modelId="{3FDD1162-6DE4-4818-BD51-8BBCC5E83394}" type="presParOf" srcId="{1C4B85F9-554B-425C-B559-66B83A9BD047}" destId="{BEDCE106-A838-4680-8378-042DDEA1B9E1}" srcOrd="1" destOrd="0" presId="urn:microsoft.com/office/officeart/2005/8/layout/arrow3"/>
    <dgm:cxn modelId="{1DBEEDF4-C9BB-4D1E-A158-579148E5F4C4}" type="presParOf" srcId="{1C4B85F9-554B-425C-B559-66B83A9BD047}" destId="{D14F8FCA-AD5D-4FD1-84D7-9BC43A674E55}" srcOrd="2" destOrd="0" presId="urn:microsoft.com/office/officeart/2005/8/layout/arrow3"/>
    <dgm:cxn modelId="{41DF826E-A174-4C0F-B7E5-08014C5D2A6B}" type="presParOf" srcId="{1C4B85F9-554B-425C-B559-66B83A9BD047}" destId="{98BFC78A-9F3A-4551-B083-D90C4EFFAA1A}" srcOrd="3" destOrd="0" presId="urn:microsoft.com/office/officeart/2005/8/layout/arrow3"/>
    <dgm:cxn modelId="{AF2B51E6-E42F-4169-9CFF-69F85DAF7AAA}" type="presParOf" srcId="{1C4B85F9-554B-425C-B559-66B83A9BD047}" destId="{FD81E1F6-AE66-45AF-8CCA-1F321304945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7EBAC1-2C1A-4AE3-AF4E-544BC49BDE09}">
      <dsp:nvSpPr>
        <dsp:cNvPr id="0" name=""/>
        <dsp:cNvSpPr/>
      </dsp:nvSpPr>
      <dsp:spPr>
        <a:xfrm>
          <a:off x="4357697" y="1271212"/>
          <a:ext cx="3680983" cy="295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405"/>
              </a:lnTo>
              <a:lnTo>
                <a:pt x="3680983" y="247405"/>
              </a:lnTo>
              <a:lnTo>
                <a:pt x="3680983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C9C8C-3286-4B0A-814C-D5BA2D7A0258}">
      <dsp:nvSpPr>
        <dsp:cNvPr id="0" name=""/>
        <dsp:cNvSpPr/>
      </dsp:nvSpPr>
      <dsp:spPr>
        <a:xfrm>
          <a:off x="4357697" y="1271212"/>
          <a:ext cx="2291989" cy="295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405"/>
              </a:lnTo>
              <a:lnTo>
                <a:pt x="2291989" y="247405"/>
              </a:lnTo>
              <a:lnTo>
                <a:pt x="2291989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F3B2F-A1A5-4664-AF69-9E1153D3F7C8}">
      <dsp:nvSpPr>
        <dsp:cNvPr id="0" name=""/>
        <dsp:cNvSpPr/>
      </dsp:nvSpPr>
      <dsp:spPr>
        <a:xfrm>
          <a:off x="4357697" y="1271212"/>
          <a:ext cx="1013133" cy="295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405"/>
              </a:lnTo>
              <a:lnTo>
                <a:pt x="1013133" y="247405"/>
              </a:lnTo>
              <a:lnTo>
                <a:pt x="1013133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E590F-9CE5-440D-AE3B-01FA9CB0590C}">
      <dsp:nvSpPr>
        <dsp:cNvPr id="0" name=""/>
        <dsp:cNvSpPr/>
      </dsp:nvSpPr>
      <dsp:spPr>
        <a:xfrm>
          <a:off x="4225233" y="1271212"/>
          <a:ext cx="132463" cy="295307"/>
        </a:xfrm>
        <a:custGeom>
          <a:avLst/>
          <a:gdLst/>
          <a:ahLst/>
          <a:cxnLst/>
          <a:rect l="0" t="0" r="0" b="0"/>
          <a:pathLst>
            <a:path>
              <a:moveTo>
                <a:pt x="132463" y="0"/>
              </a:moveTo>
              <a:lnTo>
                <a:pt x="132463" y="247405"/>
              </a:lnTo>
              <a:lnTo>
                <a:pt x="0" y="247405"/>
              </a:lnTo>
              <a:lnTo>
                <a:pt x="0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9E880-25CA-4D54-8904-435077AE4CBA}">
      <dsp:nvSpPr>
        <dsp:cNvPr id="0" name=""/>
        <dsp:cNvSpPr/>
      </dsp:nvSpPr>
      <dsp:spPr>
        <a:xfrm>
          <a:off x="2881775" y="1271212"/>
          <a:ext cx="1475921" cy="295307"/>
        </a:xfrm>
        <a:custGeom>
          <a:avLst/>
          <a:gdLst/>
          <a:ahLst/>
          <a:cxnLst/>
          <a:rect l="0" t="0" r="0" b="0"/>
          <a:pathLst>
            <a:path>
              <a:moveTo>
                <a:pt x="1475921" y="0"/>
              </a:moveTo>
              <a:lnTo>
                <a:pt x="1475921" y="247405"/>
              </a:lnTo>
              <a:lnTo>
                <a:pt x="0" y="247405"/>
              </a:lnTo>
              <a:lnTo>
                <a:pt x="0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49636-106F-40E5-A0B1-85868ED7FE36}">
      <dsp:nvSpPr>
        <dsp:cNvPr id="0" name=""/>
        <dsp:cNvSpPr/>
      </dsp:nvSpPr>
      <dsp:spPr>
        <a:xfrm>
          <a:off x="1492329" y="1271212"/>
          <a:ext cx="2865367" cy="295307"/>
        </a:xfrm>
        <a:custGeom>
          <a:avLst/>
          <a:gdLst/>
          <a:ahLst/>
          <a:cxnLst/>
          <a:rect l="0" t="0" r="0" b="0"/>
          <a:pathLst>
            <a:path>
              <a:moveTo>
                <a:pt x="2865367" y="0"/>
              </a:moveTo>
              <a:lnTo>
                <a:pt x="2865367" y="247405"/>
              </a:lnTo>
              <a:lnTo>
                <a:pt x="0" y="247405"/>
              </a:lnTo>
              <a:lnTo>
                <a:pt x="0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A3504-D19A-4FF6-9907-8F9C299CC6DD}">
      <dsp:nvSpPr>
        <dsp:cNvPr id="0" name=""/>
        <dsp:cNvSpPr/>
      </dsp:nvSpPr>
      <dsp:spPr>
        <a:xfrm>
          <a:off x="396442" y="1271212"/>
          <a:ext cx="3961254" cy="295307"/>
        </a:xfrm>
        <a:custGeom>
          <a:avLst/>
          <a:gdLst/>
          <a:ahLst/>
          <a:cxnLst/>
          <a:rect l="0" t="0" r="0" b="0"/>
          <a:pathLst>
            <a:path>
              <a:moveTo>
                <a:pt x="3961254" y="0"/>
              </a:moveTo>
              <a:lnTo>
                <a:pt x="3961254" y="247405"/>
              </a:lnTo>
              <a:lnTo>
                <a:pt x="0" y="247405"/>
              </a:lnTo>
              <a:lnTo>
                <a:pt x="0" y="295307"/>
              </a:lnTo>
            </a:path>
          </a:pathLst>
        </a:custGeom>
        <a:noFill/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8B1F8-AF8E-4B92-90B2-358885967AC3}">
      <dsp:nvSpPr>
        <dsp:cNvPr id="0" name=""/>
        <dsp:cNvSpPr/>
      </dsp:nvSpPr>
      <dsp:spPr>
        <a:xfrm>
          <a:off x="1618697" y="563660"/>
          <a:ext cx="5477999" cy="707552"/>
        </a:xfrm>
        <a:prstGeom prst="rect">
          <a:avLst/>
        </a:prstGeom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/>
            <a:t>Основания возникновения обязательств</a:t>
          </a:r>
        </a:p>
      </dsp:txBody>
      <dsp:txXfrm>
        <a:off x="1618697" y="563660"/>
        <a:ext cx="5477999" cy="707552"/>
      </dsp:txXfrm>
    </dsp:sp>
    <dsp:sp modelId="{E0E2FAF1-3739-4BC9-B227-F779D7835566}">
      <dsp:nvSpPr>
        <dsp:cNvPr id="0" name=""/>
        <dsp:cNvSpPr/>
      </dsp:nvSpPr>
      <dsp:spPr>
        <a:xfrm>
          <a:off x="1843" y="1566520"/>
          <a:ext cx="789199" cy="707267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Договор</a:t>
          </a:r>
        </a:p>
      </dsp:txBody>
      <dsp:txXfrm>
        <a:off x="1843" y="1566520"/>
        <a:ext cx="789199" cy="707267"/>
      </dsp:txXfrm>
    </dsp:sp>
    <dsp:sp modelId="{EFE4F984-2C40-419E-8AA5-F28A8F6582B8}">
      <dsp:nvSpPr>
        <dsp:cNvPr id="0" name=""/>
        <dsp:cNvSpPr/>
      </dsp:nvSpPr>
      <dsp:spPr>
        <a:xfrm>
          <a:off x="886845" y="1566520"/>
          <a:ext cx="1210968" cy="716475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Односторонние сделки</a:t>
          </a:r>
        </a:p>
      </dsp:txBody>
      <dsp:txXfrm>
        <a:off x="886845" y="1566520"/>
        <a:ext cx="1210968" cy="716475"/>
      </dsp:txXfrm>
    </dsp:sp>
    <dsp:sp modelId="{AD4EC975-FFEA-4E3F-86C5-A1C232608B30}">
      <dsp:nvSpPr>
        <dsp:cNvPr id="0" name=""/>
        <dsp:cNvSpPr/>
      </dsp:nvSpPr>
      <dsp:spPr>
        <a:xfrm>
          <a:off x="2193615" y="1566520"/>
          <a:ext cx="1376318" cy="1513934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Акты </a:t>
          </a:r>
          <a:r>
            <a:rPr lang="ru-RU" sz="1300" kern="1200" dirty="0" smtClean="0"/>
            <a:t>государственных </a:t>
          </a:r>
          <a:r>
            <a:rPr lang="ru-RU" sz="1300" kern="1200" dirty="0"/>
            <a:t>органов </a:t>
          </a:r>
          <a:r>
            <a:rPr lang="en-US" sz="1300" kern="1200" dirty="0" smtClean="0"/>
            <a:t/>
          </a:r>
          <a:br>
            <a:rPr lang="en-US" sz="1300" kern="1200" dirty="0" smtClean="0"/>
          </a:br>
          <a:r>
            <a:rPr lang="ru-RU" sz="1300" kern="1200" dirty="0" smtClean="0"/>
            <a:t>и </a:t>
          </a:r>
          <a:r>
            <a:rPr lang="ru-RU" sz="1300" kern="1200" dirty="0"/>
            <a:t>органов местного </a:t>
          </a:r>
          <a:r>
            <a:rPr lang="ru-RU" sz="1300" kern="1200" dirty="0" smtClean="0"/>
            <a:t>самоуправления </a:t>
          </a:r>
          <a:endParaRPr lang="ru-RU" sz="1300" kern="1200" dirty="0"/>
        </a:p>
      </dsp:txBody>
      <dsp:txXfrm>
        <a:off x="2193615" y="1566520"/>
        <a:ext cx="1376318" cy="1513934"/>
      </dsp:txXfrm>
    </dsp:sp>
    <dsp:sp modelId="{2CAC65F1-9F30-4EF0-8D17-06C4031CD43A}">
      <dsp:nvSpPr>
        <dsp:cNvPr id="0" name=""/>
        <dsp:cNvSpPr/>
      </dsp:nvSpPr>
      <dsp:spPr>
        <a:xfrm>
          <a:off x="3665737" y="1566520"/>
          <a:ext cx="1118993" cy="1474220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Судебные решения, установившие гражданские права </a:t>
          </a:r>
          <a:r>
            <a:rPr lang="en-US" sz="1300" kern="1200" dirty="0" smtClean="0"/>
            <a:t/>
          </a:r>
          <a:br>
            <a:rPr lang="en-US" sz="1300" kern="1200" dirty="0" smtClean="0"/>
          </a:br>
          <a:r>
            <a:rPr lang="ru-RU" sz="1300" kern="1200" dirty="0" smtClean="0"/>
            <a:t>и </a:t>
          </a:r>
          <a:r>
            <a:rPr lang="ru-RU" sz="1300" kern="1200" dirty="0"/>
            <a:t>обязанности</a:t>
          </a:r>
        </a:p>
      </dsp:txBody>
      <dsp:txXfrm>
        <a:off x="3665737" y="1566520"/>
        <a:ext cx="1118993" cy="1474220"/>
      </dsp:txXfrm>
    </dsp:sp>
    <dsp:sp modelId="{2EA0C477-20DC-4D9F-967C-0CF68D37CDE0}">
      <dsp:nvSpPr>
        <dsp:cNvPr id="0" name=""/>
        <dsp:cNvSpPr/>
      </dsp:nvSpPr>
      <dsp:spPr>
        <a:xfrm>
          <a:off x="4880533" y="1566520"/>
          <a:ext cx="980594" cy="840428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Причинение </a:t>
          </a:r>
          <a:r>
            <a:rPr lang="ru-RU" sz="1300" kern="1200" dirty="0"/>
            <a:t>вреда</a:t>
          </a:r>
        </a:p>
      </dsp:txBody>
      <dsp:txXfrm>
        <a:off x="4880533" y="1566520"/>
        <a:ext cx="980594" cy="840428"/>
      </dsp:txXfrm>
    </dsp:sp>
    <dsp:sp modelId="{B6BF32A1-0974-4E6D-B898-F11CF06890B8}">
      <dsp:nvSpPr>
        <dsp:cNvPr id="0" name=""/>
        <dsp:cNvSpPr/>
      </dsp:nvSpPr>
      <dsp:spPr>
        <a:xfrm>
          <a:off x="5956930" y="1566520"/>
          <a:ext cx="1385511" cy="752778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Неосновательное </a:t>
          </a:r>
          <a:r>
            <a:rPr lang="ru-RU" sz="1300" kern="1200" dirty="0"/>
            <a:t>обогащение</a:t>
          </a:r>
        </a:p>
      </dsp:txBody>
      <dsp:txXfrm>
        <a:off x="5956930" y="1566520"/>
        <a:ext cx="1385511" cy="752778"/>
      </dsp:txXfrm>
    </dsp:sp>
    <dsp:sp modelId="{25F5BB66-31E8-43F1-B926-1A006C32DCC3}">
      <dsp:nvSpPr>
        <dsp:cNvPr id="0" name=""/>
        <dsp:cNvSpPr/>
      </dsp:nvSpPr>
      <dsp:spPr>
        <a:xfrm>
          <a:off x="7438244" y="1566520"/>
          <a:ext cx="1200872" cy="2339869"/>
        </a:xfrm>
        <a:prstGeom prst="rect">
          <a:avLst/>
        </a:prstGeom>
        <a:gradFill flip="none" rotWithShape="0">
          <a:gsLst>
            <a:gs pos="0">
              <a:srgbClr val="70B6E2">
                <a:shade val="30000"/>
                <a:satMod val="115000"/>
              </a:srgbClr>
            </a:gs>
            <a:gs pos="50000">
              <a:srgbClr val="70B6E2">
                <a:shade val="67500"/>
                <a:satMod val="115000"/>
              </a:srgbClr>
            </a:gs>
            <a:gs pos="100000">
              <a:srgbClr val="70B6E2">
                <a:shade val="100000"/>
                <a:satMod val="115000"/>
              </a:srgbClr>
            </a:gs>
          </a:gsLst>
          <a:lin ang="5400000" scaled="1"/>
          <a:tileRect/>
        </a:gradFill>
        <a:ln w="952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/>
            <a:t>Другие </a:t>
          </a: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>события</a:t>
          </a:r>
          <a:r>
            <a:rPr lang="ru-RU" sz="1300" kern="1200" dirty="0"/>
            <a:t>, поступки </a:t>
          </a:r>
          <a:r>
            <a:rPr lang="en-US" sz="1300" kern="1200" dirty="0" smtClean="0"/>
            <a:t/>
          </a:r>
          <a:br>
            <a:rPr lang="en-US" sz="1300" kern="1200" dirty="0" smtClean="0"/>
          </a:br>
          <a:r>
            <a:rPr lang="ru-RU" sz="1300" kern="1200" dirty="0" smtClean="0"/>
            <a:t>и </a:t>
          </a:r>
          <a:r>
            <a:rPr lang="ru-RU" sz="1300" kern="1200" dirty="0"/>
            <a:t>действия, </a:t>
          </a:r>
          <a:r>
            <a:rPr lang="ru-RU" sz="1300" kern="1200" dirty="0" smtClean="0"/>
            <a:t>с</a:t>
          </a:r>
          <a:r>
            <a:rPr lang="ru-RU" sz="1300" kern="1200" dirty="0" smtClean="0">
              <a:latin typeface="Times New Roman"/>
              <a:cs typeface="Times New Roman"/>
            </a:rPr>
            <a:t> </a:t>
          </a:r>
          <a:r>
            <a:rPr lang="ru-RU" sz="1300" kern="1200" dirty="0" smtClean="0"/>
            <a:t>которыми </a:t>
          </a:r>
          <a:r>
            <a:rPr lang="ru-RU" sz="1300" kern="1200" dirty="0"/>
            <a:t>закон </a:t>
          </a: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>связывает возникновение </a:t>
          </a:r>
          <a:r>
            <a:rPr lang="ru-RU" sz="1300" kern="1200" dirty="0"/>
            <a:t>гражданских прав </a:t>
          </a:r>
          <a:r>
            <a:rPr lang="ru-RU" sz="1300" kern="1200" dirty="0" smtClean="0"/>
            <a:t>и</a:t>
          </a:r>
          <a:r>
            <a:rPr lang="ru-RU" sz="1300" kern="1200" dirty="0" smtClean="0">
              <a:latin typeface="Times New Roman"/>
              <a:cs typeface="Times New Roman"/>
            </a:rPr>
            <a:t> </a:t>
          </a:r>
          <a:r>
            <a:rPr lang="ru-RU" sz="1300" kern="1200" dirty="0" smtClean="0"/>
            <a:t>обязанностей</a:t>
          </a:r>
          <a:endParaRPr lang="ru-RU" sz="1300" kern="1200" dirty="0"/>
        </a:p>
      </dsp:txBody>
      <dsp:txXfrm>
        <a:off x="7438244" y="1566520"/>
        <a:ext cx="1200872" cy="23398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807446-AB90-4E91-9E84-72C02AD725BB}">
      <dsp:nvSpPr>
        <dsp:cNvPr id="0" name=""/>
        <dsp:cNvSpPr/>
      </dsp:nvSpPr>
      <dsp:spPr>
        <a:xfrm rot="300000">
          <a:off x="22730" y="1486693"/>
          <a:ext cx="7361798" cy="843037"/>
        </a:xfrm>
        <a:prstGeom prst="mathMinus">
          <a:avLst/>
        </a:prstGeom>
        <a:gradFill flip="none" rotWithShape="0">
          <a:gsLst>
            <a:gs pos="0">
              <a:srgbClr val="93CDDD">
                <a:tint val="66000"/>
                <a:satMod val="160000"/>
              </a:srgbClr>
            </a:gs>
            <a:gs pos="50000">
              <a:srgbClr val="93CDDD">
                <a:tint val="44500"/>
                <a:satMod val="160000"/>
              </a:srgbClr>
            </a:gs>
            <a:gs pos="100000">
              <a:srgbClr val="93CDDD">
                <a:tint val="23500"/>
                <a:satMod val="160000"/>
              </a:srgbClr>
            </a:gs>
          </a:gsLst>
          <a:lin ang="16200000" scaled="1"/>
          <a:tileRect/>
        </a:gradFill>
        <a:ln w="31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CE106-A838-4680-8378-042DDEA1B9E1}">
      <dsp:nvSpPr>
        <dsp:cNvPr id="0" name=""/>
        <dsp:cNvSpPr/>
      </dsp:nvSpPr>
      <dsp:spPr>
        <a:xfrm>
          <a:off x="4296210" y="190821"/>
          <a:ext cx="2222178" cy="1526569"/>
        </a:xfrm>
        <a:prstGeom prst="downArrow">
          <a:avLst/>
        </a:prstGeom>
        <a:gradFill flip="none" rotWithShape="0">
          <a:gsLst>
            <a:gs pos="0">
              <a:srgbClr val="BE6318">
                <a:shade val="30000"/>
                <a:satMod val="115000"/>
              </a:srgbClr>
            </a:gs>
            <a:gs pos="50000">
              <a:srgbClr val="BE6318">
                <a:shade val="67500"/>
                <a:satMod val="115000"/>
              </a:srgbClr>
            </a:gs>
            <a:gs pos="100000">
              <a:srgbClr val="BE6318">
                <a:shade val="100000"/>
                <a:satMod val="115000"/>
              </a:srgbClr>
            </a:gs>
          </a:gsLst>
          <a:lin ang="16200000" scaled="1"/>
          <a:tileRect/>
        </a:gradFill>
        <a:ln w="31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8FCA-AD5D-4FD1-84D7-9BC43A674E55}">
      <dsp:nvSpPr>
        <dsp:cNvPr id="0" name=""/>
        <dsp:cNvSpPr/>
      </dsp:nvSpPr>
      <dsp:spPr>
        <a:xfrm>
          <a:off x="1197084" y="117716"/>
          <a:ext cx="1581858" cy="136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Оферта</a:t>
          </a:r>
          <a:endParaRPr lang="ru-RU" sz="2000" kern="1200" dirty="0"/>
        </a:p>
      </dsp:txBody>
      <dsp:txXfrm>
        <a:off x="1197084" y="117716"/>
        <a:ext cx="1581858" cy="1367464"/>
      </dsp:txXfrm>
    </dsp:sp>
    <dsp:sp modelId="{98BFC78A-9F3A-4551-B083-D90C4EFFAA1A}">
      <dsp:nvSpPr>
        <dsp:cNvPr id="0" name=""/>
        <dsp:cNvSpPr/>
      </dsp:nvSpPr>
      <dsp:spPr>
        <a:xfrm>
          <a:off x="888871" y="2099033"/>
          <a:ext cx="2222178" cy="1526569"/>
        </a:xfrm>
        <a:prstGeom prst="upArrow">
          <a:avLst/>
        </a:prstGeom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5400000" scaled="1"/>
          <a:tileRect/>
        </a:gradFill>
        <a:ln w="31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1E1F6-AE66-45AF-8CCA-1F3213049457}">
      <dsp:nvSpPr>
        <dsp:cNvPr id="0" name=""/>
        <dsp:cNvSpPr/>
      </dsp:nvSpPr>
      <dsp:spPr>
        <a:xfrm>
          <a:off x="4566273" y="2213525"/>
          <a:ext cx="1705897" cy="1602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Акцепт</a:t>
          </a:r>
          <a:endParaRPr lang="ru-RU" sz="2000" kern="1200" dirty="0"/>
        </a:p>
      </dsp:txBody>
      <dsp:txXfrm>
        <a:off x="4566273" y="2213525"/>
        <a:ext cx="1705897" cy="1602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B6E2"/>
            </a:gs>
            <a:gs pos="100000">
              <a:srgbClr val="3B739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119675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8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Договоры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039227" y="537321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8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55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723118" cy="5256584"/>
          </a:xfrm>
          <a:prstGeom prst="rect">
            <a:avLst/>
          </a:prstGeom>
          <a:noFill/>
        </p:spPr>
      </p:pic>
      <p:grpSp>
        <p:nvGrpSpPr>
          <p:cNvPr id="5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8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pic>
        <p:nvPicPr>
          <p:cNvPr id="10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836712"/>
            <a:ext cx="3723118" cy="52565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3968" y="3380799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Т. В. </a:t>
            </a:r>
            <a:r>
              <a:rPr lang="ru-RU" i="1" dirty="0" err="1" smtClean="0">
                <a:solidFill>
                  <a:schemeClr val="bg1"/>
                </a:solidFill>
              </a:rPr>
              <a:t>Кашанина</a:t>
            </a:r>
            <a:r>
              <a:rPr lang="ru-RU" i="1" dirty="0" smtClean="0">
                <a:solidFill>
                  <a:schemeClr val="bg1"/>
                </a:solidFill>
              </a:rPr>
              <a:t>, Н. М. </a:t>
            </a:r>
            <a:r>
              <a:rPr lang="ru-RU" i="1" dirty="0" err="1" smtClean="0">
                <a:solidFill>
                  <a:schemeClr val="bg1"/>
                </a:solidFill>
              </a:rPr>
              <a:t>Сизикова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Право </a:t>
            </a:r>
            <a:r>
              <a:rPr lang="ru-RU" dirty="0" smtClean="0">
                <a:solidFill>
                  <a:schemeClr val="bg1"/>
                </a:solidFill>
              </a:rPr>
              <a:t>: учебник и практикум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для 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2-е изд., пер. и доп.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М. :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1520" y="188640"/>
            <a:ext cx="5615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Основания возникновения обязательств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23" name="Схема 22"/>
          <p:cNvGraphicFramePr/>
          <p:nvPr/>
        </p:nvGraphicFramePr>
        <p:xfrm>
          <a:off x="251520" y="1376772"/>
          <a:ext cx="8640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3"/>
          <p:cNvSpPr/>
          <p:nvPr/>
        </p:nvSpPr>
        <p:spPr>
          <a:xfrm>
            <a:off x="4518607" y="311903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22220"/>
                </a:lnTo>
                <a:lnTo>
                  <a:pt x="2560822" y="222220"/>
                </a:lnTo>
                <a:lnTo>
                  <a:pt x="2560822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рямая соединительная линия 4"/>
          <p:cNvSpPr/>
          <p:nvPr/>
        </p:nvSpPr>
        <p:spPr>
          <a:xfrm>
            <a:off x="1957784" y="3119039"/>
            <a:ext cx="2560822" cy="444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822" y="0"/>
                </a:moveTo>
                <a:lnTo>
                  <a:pt x="2560822" y="222220"/>
                </a:lnTo>
                <a:lnTo>
                  <a:pt x="0" y="222220"/>
                </a:lnTo>
                <a:lnTo>
                  <a:pt x="0" y="444440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Скругленный прямоугольник 20"/>
          <p:cNvSpPr/>
          <p:nvPr/>
        </p:nvSpPr>
        <p:spPr>
          <a:xfrm>
            <a:off x="3460414" y="2060848"/>
            <a:ext cx="2313793" cy="105819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bg1"/>
                </a:solidFill>
              </a:rPr>
              <a:t>Условия договора</a:t>
            </a:r>
            <a:endParaRPr lang="ru-RU" sz="2000" b="1" kern="1200" dirty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99592" y="3563480"/>
            <a:ext cx="2313793" cy="105819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Существенные</a:t>
            </a:r>
            <a:endParaRPr lang="ru-RU" sz="2000" kern="1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60414" y="3563480"/>
            <a:ext cx="2313793" cy="105819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Предписываемые</a:t>
            </a:r>
            <a:endParaRPr lang="ru-RU" sz="2000" kern="12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21237" y="3563480"/>
            <a:ext cx="2313793" cy="105819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Инициативные</a:t>
            </a:r>
            <a:endParaRPr lang="ru-RU" sz="2000" kern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51520" y="188640"/>
            <a:ext cx="2585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Условия договора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ая соединительная линия 3"/>
          <p:cNvSpPr/>
          <p:nvPr/>
        </p:nvSpPr>
        <p:spPr>
          <a:xfrm>
            <a:off x="4612303" y="3049769"/>
            <a:ext cx="1900156" cy="6875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43768"/>
                </a:lnTo>
                <a:lnTo>
                  <a:pt x="1900156" y="343768"/>
                </a:lnTo>
                <a:lnTo>
                  <a:pt x="1900156" y="687537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ая соединительная линия 4"/>
          <p:cNvSpPr/>
          <p:nvPr/>
        </p:nvSpPr>
        <p:spPr>
          <a:xfrm>
            <a:off x="2631541" y="3049769"/>
            <a:ext cx="1980761" cy="6875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80761" y="0"/>
                </a:moveTo>
                <a:lnTo>
                  <a:pt x="1980761" y="343768"/>
                </a:lnTo>
                <a:lnTo>
                  <a:pt x="0" y="343768"/>
                </a:lnTo>
                <a:lnTo>
                  <a:pt x="0" y="687537"/>
                </a:lnTo>
              </a:path>
            </a:pathLst>
          </a:custGeom>
          <a:noFill/>
          <a:ln w="3175">
            <a:solidFill>
              <a:schemeClr val="bg1"/>
            </a:solidFill>
          </a:ln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2975310" y="1412776"/>
            <a:ext cx="3273986" cy="1636993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bg1"/>
                </a:solidFill>
              </a:rPr>
              <a:t>Недействительный </a:t>
            </a:r>
            <a:br>
              <a:rPr lang="ru-RU" sz="2000" b="1" kern="1200" dirty="0" smtClean="0">
                <a:solidFill>
                  <a:schemeClr val="bg1"/>
                </a:solidFill>
              </a:rPr>
            </a:br>
            <a:r>
              <a:rPr lang="ru-RU" sz="2000" b="1" kern="1200" dirty="0" smtClean="0">
                <a:solidFill>
                  <a:schemeClr val="bg1"/>
                </a:solidFill>
              </a:rPr>
              <a:t>договор</a:t>
            </a:r>
            <a:endParaRPr lang="ru-RU" sz="2000" b="1" kern="1200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94548" y="3737306"/>
            <a:ext cx="3273986" cy="1636993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1"/>
                </a:solidFill>
              </a:rPr>
              <a:t>Ничтожный</a:t>
            </a:r>
            <a:endParaRPr lang="ru-RU" sz="2000" kern="1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75466" y="3737306"/>
            <a:ext cx="3273986" cy="1636993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err="1" smtClean="0">
                <a:solidFill>
                  <a:schemeClr val="tx1"/>
                </a:solidFill>
              </a:rPr>
              <a:t>Оспоримый</a:t>
            </a:r>
            <a:endParaRPr lang="ru-RU" sz="2000" kern="1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1520" y="188640"/>
            <a:ext cx="4240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Недействительность договора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31640" y="3284984"/>
            <a:ext cx="2448272" cy="108012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bg1"/>
                </a:solidFill>
              </a:rPr>
              <a:t>Договоры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096" y="3429000"/>
            <a:ext cx="2448272" cy="64807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Взаимный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36096" y="2348880"/>
            <a:ext cx="2448272" cy="64807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Односторонний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1196752"/>
            <a:ext cx="2448272" cy="72008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Предварительный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436096" y="4509120"/>
            <a:ext cx="2448272" cy="64807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Возмездный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36096" y="5589240"/>
            <a:ext cx="2448272" cy="64807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Безвозмездный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779912" y="3753036"/>
            <a:ext cx="1656184" cy="72008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779912" y="2672916"/>
            <a:ext cx="1656184" cy="1152128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79912" y="3825044"/>
            <a:ext cx="1656184" cy="100811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79912" y="3825044"/>
            <a:ext cx="1656184" cy="208823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779912" y="1556792"/>
            <a:ext cx="1656184" cy="2268252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20" y="188640"/>
            <a:ext cx="2410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договоров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3143042" y="2204865"/>
            <a:ext cx="3006310" cy="576064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 smtClean="0">
                <a:solidFill>
                  <a:schemeClr val="bg1"/>
                </a:solidFill>
              </a:rPr>
              <a:t>Договоры</a:t>
            </a:r>
            <a:endParaRPr lang="ru-RU" b="1" kern="1200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67544" y="3632436"/>
            <a:ext cx="1188000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По передаче имущества в</a:t>
            </a:r>
            <a:r>
              <a:rPr lang="ru-RU" sz="1200" i="0" kern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ru-RU" sz="1200" i="0" kern="1200" dirty="0" smtClean="0">
                <a:solidFill>
                  <a:schemeClr val="tx1"/>
                </a:solidFill>
              </a:rPr>
              <a:t>собственность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26862" y="3632436"/>
            <a:ext cx="1188000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По передаче имущества в</a:t>
            </a:r>
            <a:r>
              <a:rPr lang="ru-RU" sz="1200" i="0" kern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ru-RU" sz="1200" i="0" kern="1200" dirty="0" smtClean="0">
                <a:solidFill>
                  <a:schemeClr val="tx1"/>
                </a:solidFill>
              </a:rPr>
              <a:t>пользование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186180" y="3632436"/>
            <a:ext cx="1188000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По производству работ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45498" y="3632436"/>
            <a:ext cx="1821776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По реализации результатов творческой деятельности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538592" y="3632436"/>
            <a:ext cx="822554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Оказания услуг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32463" y="3632436"/>
            <a:ext cx="1143993" cy="648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i="0" kern="1200" dirty="0" smtClean="0">
                <a:solidFill>
                  <a:schemeClr val="tx1"/>
                </a:solidFill>
              </a:rPr>
              <a:t>По совместной деятельности</a:t>
            </a:r>
            <a:endParaRPr lang="ru-RU" sz="1200" kern="12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1520" y="188640"/>
            <a:ext cx="5870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договоров в зависимости от их цели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stCxn id="29" idx="2"/>
            <a:endCxn id="17" idx="0"/>
          </p:cNvCxnSpPr>
          <p:nvPr/>
        </p:nvCxnSpPr>
        <p:spPr>
          <a:xfrm>
            <a:off x="4646197" y="2780929"/>
            <a:ext cx="3458263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9" idx="2"/>
            <a:endCxn id="19" idx="0"/>
          </p:cNvCxnSpPr>
          <p:nvPr/>
        </p:nvCxnSpPr>
        <p:spPr>
          <a:xfrm>
            <a:off x="4646197" y="2780929"/>
            <a:ext cx="2303672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9" idx="2"/>
            <a:endCxn id="21" idx="0"/>
          </p:cNvCxnSpPr>
          <p:nvPr/>
        </p:nvCxnSpPr>
        <p:spPr>
          <a:xfrm>
            <a:off x="4646197" y="2780929"/>
            <a:ext cx="810189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9" idx="2"/>
            <a:endCxn id="23" idx="0"/>
          </p:cNvCxnSpPr>
          <p:nvPr/>
        </p:nvCxnSpPr>
        <p:spPr>
          <a:xfrm flipH="1">
            <a:off x="3780180" y="2780929"/>
            <a:ext cx="866017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9" idx="2"/>
            <a:endCxn id="25" idx="0"/>
          </p:cNvCxnSpPr>
          <p:nvPr/>
        </p:nvCxnSpPr>
        <p:spPr>
          <a:xfrm flipH="1">
            <a:off x="2420862" y="2780929"/>
            <a:ext cx="2225335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9" idx="2"/>
            <a:endCxn id="27" idx="0"/>
          </p:cNvCxnSpPr>
          <p:nvPr/>
        </p:nvCxnSpPr>
        <p:spPr>
          <a:xfrm flipH="1">
            <a:off x="1061544" y="2780929"/>
            <a:ext cx="3584653" cy="851507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188640"/>
            <a:ext cx="41592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Стадии заключения договора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868370" y="1772816"/>
          <a:ext cx="74072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3736305" y="1700808"/>
            <a:ext cx="1627783" cy="619671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bg1"/>
                </a:solidFill>
              </a:rPr>
              <a:t>Способы </a:t>
            </a:r>
            <a:endParaRPr lang="ru-RU" sz="1400" b="1" kern="1200" dirty="0">
              <a:solidFill>
                <a:schemeClr val="bg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1560" y="3228814"/>
            <a:ext cx="1436885" cy="84825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Неустойка (штраф, пеня)</a:t>
            </a:r>
            <a:endParaRPr lang="ru-RU" sz="1400" kern="12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232559" y="3228814"/>
            <a:ext cx="1436885" cy="84825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Залог</a:t>
            </a:r>
            <a:endParaRPr lang="ru-RU" sz="1400" kern="12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853558" y="3228814"/>
            <a:ext cx="1436885" cy="84825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Удержание</a:t>
            </a:r>
            <a:endParaRPr lang="ru-RU" sz="1400" kern="12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474557" y="3228814"/>
            <a:ext cx="1436885" cy="84825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Поручительство</a:t>
            </a:r>
            <a:endParaRPr lang="ru-RU" sz="1400" kern="12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95555" y="3228814"/>
            <a:ext cx="1436885" cy="84825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255" tIns="8255" rIns="8255" bIns="8255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chemeClr val="tx1"/>
                </a:solidFill>
              </a:rPr>
              <a:t>Задаток</a:t>
            </a:r>
            <a:endParaRPr lang="ru-RU" sz="1400" kern="1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188640"/>
            <a:ext cx="6215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Способы обеспечения исполнения договора 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31" name="Прямая соединительная линия 30"/>
          <p:cNvCxnSpPr>
            <a:stCxn id="28" idx="2"/>
            <a:endCxn id="26" idx="0"/>
          </p:cNvCxnSpPr>
          <p:nvPr/>
        </p:nvCxnSpPr>
        <p:spPr>
          <a:xfrm flipH="1">
            <a:off x="1330003" y="2320479"/>
            <a:ext cx="3220194" cy="9083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8" idx="2"/>
            <a:endCxn id="24" idx="0"/>
          </p:cNvCxnSpPr>
          <p:nvPr/>
        </p:nvCxnSpPr>
        <p:spPr>
          <a:xfrm flipH="1">
            <a:off x="2951002" y="2320479"/>
            <a:ext cx="1599195" cy="9083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8" idx="2"/>
            <a:endCxn id="22" idx="0"/>
          </p:cNvCxnSpPr>
          <p:nvPr/>
        </p:nvCxnSpPr>
        <p:spPr>
          <a:xfrm>
            <a:off x="4550197" y="2320479"/>
            <a:ext cx="21804" cy="9083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8" idx="2"/>
            <a:endCxn id="20" idx="0"/>
          </p:cNvCxnSpPr>
          <p:nvPr/>
        </p:nvCxnSpPr>
        <p:spPr>
          <a:xfrm>
            <a:off x="4550197" y="2320479"/>
            <a:ext cx="1642803" cy="9083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8" idx="2"/>
            <a:endCxn id="18" idx="0"/>
          </p:cNvCxnSpPr>
          <p:nvPr/>
        </p:nvCxnSpPr>
        <p:spPr>
          <a:xfrm>
            <a:off x="4550197" y="2320479"/>
            <a:ext cx="3263801" cy="908335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547664" y="2852936"/>
            <a:ext cx="2592288" cy="136815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bg1"/>
                </a:solidFill>
              </a:rPr>
              <a:t>Убытки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8064" y="1988840"/>
            <a:ext cx="2592288" cy="136815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Реальный ущерб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8064" y="3573016"/>
            <a:ext cx="2592288" cy="136815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Упущенная выгода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139952" y="2672916"/>
            <a:ext cx="1008112" cy="864096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39952" y="3537012"/>
            <a:ext cx="1008112" cy="72008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51520" y="188640"/>
            <a:ext cx="3459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Классификация убытков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12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126</Words>
  <Application>Microsoft Office PowerPoint</Application>
  <PresentationFormat>Экран (4:3)</PresentationFormat>
  <Paragraphs>66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249</cp:revision>
  <dcterms:created xsi:type="dcterms:W3CDTF">2015-02-19T15:55:24Z</dcterms:created>
  <dcterms:modified xsi:type="dcterms:W3CDTF">2015-11-12T13:42:00Z</dcterms:modified>
</cp:coreProperties>
</file>