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C63"/>
    <a:srgbClr val="3B7396"/>
    <a:srgbClr val="70B6E2"/>
    <a:srgbClr val="1D517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6" autoAdjust="0"/>
  </p:normalViewPr>
  <p:slideViewPr>
    <p:cSldViewPr>
      <p:cViewPr>
        <p:scale>
          <a:sx n="75" d="100"/>
          <a:sy n="75" d="100"/>
        </p:scale>
        <p:origin x="-2670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3D57C-7807-4F5C-A3D1-BCEA949D02A5}" type="doc">
      <dgm:prSet loTypeId="urn:microsoft.com/office/officeart/2005/8/layout/hierarchy2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55BC3E3-F85D-4B9B-8AB6-75847FC84191}">
      <dgm:prSet phldrT="[Текст]" custT="1"/>
      <dgm:spPr>
        <a:solidFill>
          <a:schemeClr val="bg1"/>
        </a:solidFill>
        <a:ln>
          <a:solidFill>
            <a:srgbClr val="213C63"/>
          </a:solidFill>
        </a:ln>
      </dgm:spPr>
      <dgm:t>
        <a:bodyPr/>
        <a:lstStyle/>
        <a:p>
          <a:r>
            <a:rPr lang="ru-RU" sz="1800" dirty="0">
              <a:latin typeface="+mn-lt"/>
            </a:rPr>
            <a:t>Функции права</a:t>
          </a:r>
        </a:p>
      </dgm:t>
    </dgm:pt>
    <dgm:pt modelId="{A10408F6-D1FE-4070-8319-B5C509B7D66D}" type="parTrans" cxnId="{79E70D3C-5DD2-4724-B1DC-881C25BA3567}">
      <dgm:prSet/>
      <dgm:spPr/>
      <dgm:t>
        <a:bodyPr/>
        <a:lstStyle/>
        <a:p>
          <a:endParaRPr lang="ru-RU"/>
        </a:p>
      </dgm:t>
    </dgm:pt>
    <dgm:pt modelId="{ACC68A57-DF95-4396-B688-EACCB9AA7025}" type="sibTrans" cxnId="{79E70D3C-5DD2-4724-B1DC-881C25BA3567}">
      <dgm:prSet/>
      <dgm:spPr/>
      <dgm:t>
        <a:bodyPr/>
        <a:lstStyle/>
        <a:p>
          <a:endParaRPr lang="ru-RU"/>
        </a:p>
      </dgm:t>
    </dgm:pt>
    <dgm:pt modelId="{7F8693DA-1770-45EB-B81B-D694163C775B}">
      <dgm:prSet phldrT="[Текст]" custT="1"/>
      <dgm:spPr>
        <a:solidFill>
          <a:schemeClr val="bg1"/>
        </a:solidFill>
        <a:ln>
          <a:solidFill>
            <a:srgbClr val="213C63"/>
          </a:solidFill>
        </a:ln>
      </dgm:spPr>
      <dgm:t>
        <a:bodyPr/>
        <a:lstStyle/>
        <a:p>
          <a:r>
            <a:rPr lang="ru-RU" sz="1400" i="1" dirty="0">
              <a:latin typeface="+mn-lt"/>
            </a:rPr>
            <a:t>Регулятивно-статическая</a:t>
          </a:r>
          <a:r>
            <a:rPr lang="ru-RU" sz="1400" i="0" dirty="0">
              <a:latin typeface="+mn-lt"/>
            </a:rPr>
            <a:t> </a:t>
          </a:r>
        </a:p>
      </dgm:t>
    </dgm:pt>
    <dgm:pt modelId="{692DE02A-1025-4F79-AB0D-F0646E8E2D45}" type="parTrans" cxnId="{0425D03A-989D-43E0-A02D-57F02FABCD10}">
      <dgm:prSet custT="1"/>
      <dgm:spPr>
        <a:ln>
          <a:solidFill>
            <a:srgbClr val="213C63"/>
          </a:solidFill>
        </a:ln>
      </dgm:spPr>
      <dgm:t>
        <a:bodyPr/>
        <a:lstStyle/>
        <a:p>
          <a:endParaRPr lang="ru-RU" sz="1400">
            <a:latin typeface="+mn-lt"/>
          </a:endParaRPr>
        </a:p>
      </dgm:t>
    </dgm:pt>
    <dgm:pt modelId="{10982B1D-07F4-46C3-B4E2-358E04591C72}" type="sibTrans" cxnId="{0425D03A-989D-43E0-A02D-57F02FABCD10}">
      <dgm:prSet/>
      <dgm:spPr/>
      <dgm:t>
        <a:bodyPr/>
        <a:lstStyle/>
        <a:p>
          <a:endParaRPr lang="ru-RU"/>
        </a:p>
      </dgm:t>
    </dgm:pt>
    <dgm:pt modelId="{BCD59B23-3C4C-4C74-8051-BBBA64FCB1C9}">
      <dgm:prSet phldrT="[Текст]" custT="1"/>
      <dgm:spPr>
        <a:solidFill>
          <a:schemeClr val="bg1"/>
        </a:solidFill>
        <a:ln>
          <a:solidFill>
            <a:srgbClr val="213C63"/>
          </a:solidFill>
        </a:ln>
      </dgm:spPr>
      <dgm:t>
        <a:bodyPr/>
        <a:lstStyle/>
        <a:p>
          <a:r>
            <a:rPr lang="ru-RU" sz="1400" i="1">
              <a:latin typeface="+mn-lt"/>
            </a:rPr>
            <a:t>Регулятивно-динамическая </a:t>
          </a:r>
        </a:p>
      </dgm:t>
    </dgm:pt>
    <dgm:pt modelId="{C65D41C3-8E4B-4DFC-B7B9-C9F484FE8D06}" type="parTrans" cxnId="{560776E4-DDF0-4384-81E7-C0636DB1F94A}">
      <dgm:prSet custT="1"/>
      <dgm:spPr>
        <a:ln>
          <a:solidFill>
            <a:srgbClr val="213C63"/>
          </a:solidFill>
        </a:ln>
      </dgm:spPr>
      <dgm:t>
        <a:bodyPr/>
        <a:lstStyle/>
        <a:p>
          <a:endParaRPr lang="ru-RU" sz="1400">
            <a:latin typeface="+mn-lt"/>
          </a:endParaRPr>
        </a:p>
      </dgm:t>
    </dgm:pt>
    <dgm:pt modelId="{BEBF3643-8431-43CA-BC5D-70EB7B37F7A6}" type="sibTrans" cxnId="{560776E4-DDF0-4384-81E7-C0636DB1F94A}">
      <dgm:prSet/>
      <dgm:spPr/>
      <dgm:t>
        <a:bodyPr/>
        <a:lstStyle/>
        <a:p>
          <a:endParaRPr lang="ru-RU"/>
        </a:p>
      </dgm:t>
    </dgm:pt>
    <dgm:pt modelId="{7F67624E-8301-436E-8AAA-E01F2A23011D}">
      <dgm:prSet custT="1"/>
      <dgm:spPr>
        <a:solidFill>
          <a:schemeClr val="bg1"/>
        </a:solidFill>
        <a:ln>
          <a:solidFill>
            <a:srgbClr val="213C63"/>
          </a:solidFill>
        </a:ln>
      </dgm:spPr>
      <dgm:t>
        <a:bodyPr/>
        <a:lstStyle/>
        <a:p>
          <a:r>
            <a:rPr lang="ru-RU" sz="1400" i="1">
              <a:latin typeface="+mn-lt"/>
            </a:rPr>
            <a:t>Охранительная</a:t>
          </a:r>
        </a:p>
      </dgm:t>
    </dgm:pt>
    <dgm:pt modelId="{BD993BA3-F88B-4081-AE88-DFBAC75F783C}" type="parTrans" cxnId="{D2BC9899-9EB1-41EB-A991-8B06235C5E25}">
      <dgm:prSet custT="1"/>
      <dgm:spPr>
        <a:ln>
          <a:solidFill>
            <a:srgbClr val="213C63"/>
          </a:solidFill>
        </a:ln>
      </dgm:spPr>
      <dgm:t>
        <a:bodyPr/>
        <a:lstStyle/>
        <a:p>
          <a:endParaRPr lang="ru-RU" sz="1400">
            <a:latin typeface="+mn-lt"/>
          </a:endParaRPr>
        </a:p>
      </dgm:t>
    </dgm:pt>
    <dgm:pt modelId="{D5388C2A-84C7-44F8-9BE0-9243EF6C6D88}" type="sibTrans" cxnId="{D2BC9899-9EB1-41EB-A991-8B06235C5E25}">
      <dgm:prSet/>
      <dgm:spPr/>
      <dgm:t>
        <a:bodyPr/>
        <a:lstStyle/>
        <a:p>
          <a:endParaRPr lang="ru-RU"/>
        </a:p>
      </dgm:t>
    </dgm:pt>
    <dgm:pt modelId="{5B7D9F9C-3FC8-44B6-A020-5064F58809F1}">
      <dgm:prSet custT="1"/>
      <dgm:spPr>
        <a:solidFill>
          <a:schemeClr val="bg1"/>
        </a:solidFill>
        <a:ln>
          <a:solidFill>
            <a:srgbClr val="213C63"/>
          </a:solidFill>
        </a:ln>
      </dgm:spPr>
      <dgm:t>
        <a:bodyPr/>
        <a:lstStyle/>
        <a:p>
          <a:r>
            <a:rPr lang="ru-RU" sz="1400" i="1">
              <a:latin typeface="+mn-lt"/>
            </a:rPr>
            <a:t>Оценочная</a:t>
          </a:r>
        </a:p>
      </dgm:t>
    </dgm:pt>
    <dgm:pt modelId="{9ACB81DE-EFFC-4F27-AB63-87FAB9616260}" type="parTrans" cxnId="{75B1D6FE-F982-4CA3-8DC7-AC439D9452B0}">
      <dgm:prSet custT="1"/>
      <dgm:spPr>
        <a:ln>
          <a:solidFill>
            <a:srgbClr val="213C63"/>
          </a:solidFill>
        </a:ln>
      </dgm:spPr>
      <dgm:t>
        <a:bodyPr/>
        <a:lstStyle/>
        <a:p>
          <a:endParaRPr lang="ru-RU" sz="1400">
            <a:latin typeface="+mn-lt"/>
          </a:endParaRPr>
        </a:p>
      </dgm:t>
    </dgm:pt>
    <dgm:pt modelId="{42134415-FE82-417F-974E-6304F953DBCA}" type="sibTrans" cxnId="{75B1D6FE-F982-4CA3-8DC7-AC439D9452B0}">
      <dgm:prSet/>
      <dgm:spPr/>
      <dgm:t>
        <a:bodyPr/>
        <a:lstStyle/>
        <a:p>
          <a:endParaRPr lang="ru-RU"/>
        </a:p>
      </dgm:t>
    </dgm:pt>
    <dgm:pt modelId="{069B9064-FF9D-4D2F-83D4-63E0D7096589}" type="pres">
      <dgm:prSet presAssocID="{0053D57C-7807-4F5C-A3D1-BCEA949D02A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E867E9-B798-42E1-BDE3-E054F6E105AB}" type="pres">
      <dgm:prSet presAssocID="{755BC3E3-F85D-4B9B-8AB6-75847FC84191}" presName="root1" presStyleCnt="0"/>
      <dgm:spPr/>
    </dgm:pt>
    <dgm:pt modelId="{ACEC3C5A-455F-4C68-8FC8-22B462DD87BB}" type="pres">
      <dgm:prSet presAssocID="{755BC3E3-F85D-4B9B-8AB6-75847FC84191}" presName="LevelOneTextNode" presStyleLbl="node0" presStyleIdx="0" presStyleCnt="1" custScaleX="156667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2F7CFF8-D820-4625-A487-E955B8600179}" type="pres">
      <dgm:prSet presAssocID="{755BC3E3-F85D-4B9B-8AB6-75847FC84191}" presName="level2hierChild" presStyleCnt="0"/>
      <dgm:spPr/>
    </dgm:pt>
    <dgm:pt modelId="{5FB0C640-D069-419C-836E-0ACCC036397D}" type="pres">
      <dgm:prSet presAssocID="{692DE02A-1025-4F79-AB0D-F0646E8E2D45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C41FC6B7-4F55-4979-97B6-01DB3A7197DB}" type="pres">
      <dgm:prSet presAssocID="{692DE02A-1025-4F79-AB0D-F0646E8E2D4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75FADCEC-B38C-466D-B1A3-582FFE866B42}" type="pres">
      <dgm:prSet presAssocID="{7F8693DA-1770-45EB-B81B-D694163C775B}" presName="root2" presStyleCnt="0"/>
      <dgm:spPr/>
    </dgm:pt>
    <dgm:pt modelId="{890C7660-C5E6-4088-95A1-6C5FA01778ED}" type="pres">
      <dgm:prSet presAssocID="{7F8693DA-1770-45EB-B81B-D694163C775B}" presName="LevelTwoTextNode" presStyleLbl="node2" presStyleIdx="0" presStyleCnt="4" custScaleX="1433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2687B0-BB56-46AD-8551-EC96C80BAA33}" type="pres">
      <dgm:prSet presAssocID="{7F8693DA-1770-45EB-B81B-D694163C775B}" presName="level3hierChild" presStyleCnt="0"/>
      <dgm:spPr/>
    </dgm:pt>
    <dgm:pt modelId="{F122B267-EFE4-448B-8CEE-138E5A8A66BD}" type="pres">
      <dgm:prSet presAssocID="{C65D41C3-8E4B-4DFC-B7B9-C9F484FE8D06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66D004E4-7C1D-44F0-A124-724CA6703FCC}" type="pres">
      <dgm:prSet presAssocID="{C65D41C3-8E4B-4DFC-B7B9-C9F484FE8D0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E78ED502-2843-4C82-8A43-28E7E9CB6D84}" type="pres">
      <dgm:prSet presAssocID="{BCD59B23-3C4C-4C74-8051-BBBA64FCB1C9}" presName="root2" presStyleCnt="0"/>
      <dgm:spPr/>
    </dgm:pt>
    <dgm:pt modelId="{471D9636-B2BC-46BE-92B0-779F78FB631C}" type="pres">
      <dgm:prSet presAssocID="{BCD59B23-3C4C-4C74-8051-BBBA64FCB1C9}" presName="LevelTwoTextNode" presStyleLbl="node2" presStyleIdx="1" presStyleCnt="4" custScaleX="1433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844136-6573-4999-A766-A3F48756C939}" type="pres">
      <dgm:prSet presAssocID="{BCD59B23-3C4C-4C74-8051-BBBA64FCB1C9}" presName="level3hierChild" presStyleCnt="0"/>
      <dgm:spPr/>
    </dgm:pt>
    <dgm:pt modelId="{8DA79BE5-EC80-41C3-B436-D3A9E5F97B80}" type="pres">
      <dgm:prSet presAssocID="{BD993BA3-F88B-4081-AE88-DFBAC75F783C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BA8FC15A-7E0B-4E70-80A6-428B6876FF11}" type="pres">
      <dgm:prSet presAssocID="{BD993BA3-F88B-4081-AE88-DFBAC75F783C}" presName="connTx" presStyleLbl="parChTrans1D2" presStyleIdx="2" presStyleCnt="4"/>
      <dgm:spPr/>
      <dgm:t>
        <a:bodyPr/>
        <a:lstStyle/>
        <a:p>
          <a:endParaRPr lang="ru-RU"/>
        </a:p>
      </dgm:t>
    </dgm:pt>
    <dgm:pt modelId="{FBBB339D-D60E-4E95-ABBB-54DECBCCAC6D}" type="pres">
      <dgm:prSet presAssocID="{7F67624E-8301-436E-8AAA-E01F2A23011D}" presName="root2" presStyleCnt="0"/>
      <dgm:spPr/>
    </dgm:pt>
    <dgm:pt modelId="{B269A182-4BB5-41CA-BE65-8B3B3CAE4CD5}" type="pres">
      <dgm:prSet presAssocID="{7F67624E-8301-436E-8AAA-E01F2A23011D}" presName="LevelTwoTextNode" presStyleLbl="node2" presStyleIdx="2" presStyleCnt="4" custScaleX="1433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FA8A62-D2A0-40F3-88C5-0E737F03C9ED}" type="pres">
      <dgm:prSet presAssocID="{7F67624E-8301-436E-8AAA-E01F2A23011D}" presName="level3hierChild" presStyleCnt="0"/>
      <dgm:spPr/>
    </dgm:pt>
    <dgm:pt modelId="{3169750C-D2DF-46EC-A8BB-005842BFC5EA}" type="pres">
      <dgm:prSet presAssocID="{9ACB81DE-EFFC-4F27-AB63-87FAB9616260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E4E7FA1A-5A1A-4088-BC07-F6791CAFB2F0}" type="pres">
      <dgm:prSet presAssocID="{9ACB81DE-EFFC-4F27-AB63-87FAB9616260}" presName="connTx" presStyleLbl="parChTrans1D2" presStyleIdx="3" presStyleCnt="4"/>
      <dgm:spPr/>
      <dgm:t>
        <a:bodyPr/>
        <a:lstStyle/>
        <a:p>
          <a:endParaRPr lang="ru-RU"/>
        </a:p>
      </dgm:t>
    </dgm:pt>
    <dgm:pt modelId="{2BF32CEB-E5B7-4B7B-9C6E-24F79752341B}" type="pres">
      <dgm:prSet presAssocID="{5B7D9F9C-3FC8-44B6-A020-5064F58809F1}" presName="root2" presStyleCnt="0"/>
      <dgm:spPr/>
    </dgm:pt>
    <dgm:pt modelId="{7A0DA74F-59C7-4875-8A33-60DCBF9E962B}" type="pres">
      <dgm:prSet presAssocID="{5B7D9F9C-3FC8-44B6-A020-5064F58809F1}" presName="LevelTwoTextNode" presStyleLbl="node2" presStyleIdx="3" presStyleCnt="4" custScaleX="1433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C46F49-982A-4E9A-86CE-8053E9DF6081}" type="pres">
      <dgm:prSet presAssocID="{5B7D9F9C-3FC8-44B6-A020-5064F58809F1}" presName="level3hierChild" presStyleCnt="0"/>
      <dgm:spPr/>
    </dgm:pt>
  </dgm:ptLst>
  <dgm:cxnLst>
    <dgm:cxn modelId="{2DFFB7A1-E004-4A61-8718-F9B4FCE33F64}" type="presOf" srcId="{0053D57C-7807-4F5C-A3D1-BCEA949D02A5}" destId="{069B9064-FF9D-4D2F-83D4-63E0D7096589}" srcOrd="0" destOrd="0" presId="urn:microsoft.com/office/officeart/2005/8/layout/hierarchy2"/>
    <dgm:cxn modelId="{92DA7242-4429-467B-849D-9F33AA65574F}" type="presOf" srcId="{692DE02A-1025-4F79-AB0D-F0646E8E2D45}" destId="{C41FC6B7-4F55-4979-97B6-01DB3A7197DB}" srcOrd="1" destOrd="0" presId="urn:microsoft.com/office/officeart/2005/8/layout/hierarchy2"/>
    <dgm:cxn modelId="{35B65F65-BDF0-43BF-A491-D0F6849C2EF4}" type="presOf" srcId="{C65D41C3-8E4B-4DFC-B7B9-C9F484FE8D06}" destId="{66D004E4-7C1D-44F0-A124-724CA6703FCC}" srcOrd="1" destOrd="0" presId="urn:microsoft.com/office/officeart/2005/8/layout/hierarchy2"/>
    <dgm:cxn modelId="{3A9EE50F-6A35-4C8F-BE73-1952D87315B8}" type="presOf" srcId="{7F8693DA-1770-45EB-B81B-D694163C775B}" destId="{890C7660-C5E6-4088-95A1-6C5FA01778ED}" srcOrd="0" destOrd="0" presId="urn:microsoft.com/office/officeart/2005/8/layout/hierarchy2"/>
    <dgm:cxn modelId="{79E70D3C-5DD2-4724-B1DC-881C25BA3567}" srcId="{0053D57C-7807-4F5C-A3D1-BCEA949D02A5}" destId="{755BC3E3-F85D-4B9B-8AB6-75847FC84191}" srcOrd="0" destOrd="0" parTransId="{A10408F6-D1FE-4070-8319-B5C509B7D66D}" sibTransId="{ACC68A57-DF95-4396-B688-EACCB9AA7025}"/>
    <dgm:cxn modelId="{5FE9DC86-F5B7-4CD8-9027-7583523AE8D9}" type="presOf" srcId="{BCD59B23-3C4C-4C74-8051-BBBA64FCB1C9}" destId="{471D9636-B2BC-46BE-92B0-779F78FB631C}" srcOrd="0" destOrd="0" presId="urn:microsoft.com/office/officeart/2005/8/layout/hierarchy2"/>
    <dgm:cxn modelId="{D2BC9899-9EB1-41EB-A991-8B06235C5E25}" srcId="{755BC3E3-F85D-4B9B-8AB6-75847FC84191}" destId="{7F67624E-8301-436E-8AAA-E01F2A23011D}" srcOrd="2" destOrd="0" parTransId="{BD993BA3-F88B-4081-AE88-DFBAC75F783C}" sibTransId="{D5388C2A-84C7-44F8-9BE0-9243EF6C6D88}"/>
    <dgm:cxn modelId="{5D94B806-94E0-4B37-9F42-8D4623474441}" type="presOf" srcId="{7F67624E-8301-436E-8AAA-E01F2A23011D}" destId="{B269A182-4BB5-41CA-BE65-8B3B3CAE4CD5}" srcOrd="0" destOrd="0" presId="urn:microsoft.com/office/officeart/2005/8/layout/hierarchy2"/>
    <dgm:cxn modelId="{F59DAB7E-3F5B-4DBC-9458-B55593F6B9F2}" type="presOf" srcId="{9ACB81DE-EFFC-4F27-AB63-87FAB9616260}" destId="{3169750C-D2DF-46EC-A8BB-005842BFC5EA}" srcOrd="0" destOrd="0" presId="urn:microsoft.com/office/officeart/2005/8/layout/hierarchy2"/>
    <dgm:cxn modelId="{19324F10-11C1-4C77-941E-6066C7C4B6CC}" type="presOf" srcId="{9ACB81DE-EFFC-4F27-AB63-87FAB9616260}" destId="{E4E7FA1A-5A1A-4088-BC07-F6791CAFB2F0}" srcOrd="1" destOrd="0" presId="urn:microsoft.com/office/officeart/2005/8/layout/hierarchy2"/>
    <dgm:cxn modelId="{6C3700D1-B48A-4039-AF6E-F8363E34A692}" type="presOf" srcId="{692DE02A-1025-4F79-AB0D-F0646E8E2D45}" destId="{5FB0C640-D069-419C-836E-0ACCC036397D}" srcOrd="0" destOrd="0" presId="urn:microsoft.com/office/officeart/2005/8/layout/hierarchy2"/>
    <dgm:cxn modelId="{A3E31130-396C-4FB0-B63E-7BCF2A66061D}" type="presOf" srcId="{BD993BA3-F88B-4081-AE88-DFBAC75F783C}" destId="{BA8FC15A-7E0B-4E70-80A6-428B6876FF11}" srcOrd="1" destOrd="0" presId="urn:microsoft.com/office/officeart/2005/8/layout/hierarchy2"/>
    <dgm:cxn modelId="{1F80C9DC-A1C5-41FA-96A1-092B21188B98}" type="presOf" srcId="{C65D41C3-8E4B-4DFC-B7B9-C9F484FE8D06}" destId="{F122B267-EFE4-448B-8CEE-138E5A8A66BD}" srcOrd="0" destOrd="0" presId="urn:microsoft.com/office/officeart/2005/8/layout/hierarchy2"/>
    <dgm:cxn modelId="{70D54613-3597-4D79-A6BB-DD24DA996427}" type="presOf" srcId="{BD993BA3-F88B-4081-AE88-DFBAC75F783C}" destId="{8DA79BE5-EC80-41C3-B436-D3A9E5F97B80}" srcOrd="0" destOrd="0" presId="urn:microsoft.com/office/officeart/2005/8/layout/hierarchy2"/>
    <dgm:cxn modelId="{FA57DE75-8789-40C0-8F8E-F8656374D8CF}" type="presOf" srcId="{5B7D9F9C-3FC8-44B6-A020-5064F58809F1}" destId="{7A0DA74F-59C7-4875-8A33-60DCBF9E962B}" srcOrd="0" destOrd="0" presId="urn:microsoft.com/office/officeart/2005/8/layout/hierarchy2"/>
    <dgm:cxn modelId="{75B1D6FE-F982-4CA3-8DC7-AC439D9452B0}" srcId="{755BC3E3-F85D-4B9B-8AB6-75847FC84191}" destId="{5B7D9F9C-3FC8-44B6-A020-5064F58809F1}" srcOrd="3" destOrd="0" parTransId="{9ACB81DE-EFFC-4F27-AB63-87FAB9616260}" sibTransId="{42134415-FE82-417F-974E-6304F953DBCA}"/>
    <dgm:cxn modelId="{72315D7F-483B-4EDA-82BB-2389E4F005AC}" type="presOf" srcId="{755BC3E3-F85D-4B9B-8AB6-75847FC84191}" destId="{ACEC3C5A-455F-4C68-8FC8-22B462DD87BB}" srcOrd="0" destOrd="0" presId="urn:microsoft.com/office/officeart/2005/8/layout/hierarchy2"/>
    <dgm:cxn modelId="{0425D03A-989D-43E0-A02D-57F02FABCD10}" srcId="{755BC3E3-F85D-4B9B-8AB6-75847FC84191}" destId="{7F8693DA-1770-45EB-B81B-D694163C775B}" srcOrd="0" destOrd="0" parTransId="{692DE02A-1025-4F79-AB0D-F0646E8E2D45}" sibTransId="{10982B1D-07F4-46C3-B4E2-358E04591C72}"/>
    <dgm:cxn modelId="{560776E4-DDF0-4384-81E7-C0636DB1F94A}" srcId="{755BC3E3-F85D-4B9B-8AB6-75847FC84191}" destId="{BCD59B23-3C4C-4C74-8051-BBBA64FCB1C9}" srcOrd="1" destOrd="0" parTransId="{C65D41C3-8E4B-4DFC-B7B9-C9F484FE8D06}" sibTransId="{BEBF3643-8431-43CA-BC5D-70EB7B37F7A6}"/>
    <dgm:cxn modelId="{00CD689C-416E-4E50-8EA6-C3FCF3497E4B}" type="presParOf" srcId="{069B9064-FF9D-4D2F-83D4-63E0D7096589}" destId="{45E867E9-B798-42E1-BDE3-E054F6E105AB}" srcOrd="0" destOrd="0" presId="urn:microsoft.com/office/officeart/2005/8/layout/hierarchy2"/>
    <dgm:cxn modelId="{832A43B2-9522-4567-B195-994D3A9A561E}" type="presParOf" srcId="{45E867E9-B798-42E1-BDE3-E054F6E105AB}" destId="{ACEC3C5A-455F-4C68-8FC8-22B462DD87BB}" srcOrd="0" destOrd="0" presId="urn:microsoft.com/office/officeart/2005/8/layout/hierarchy2"/>
    <dgm:cxn modelId="{9DD5124A-A14D-47CF-BD46-D06F8CA29D62}" type="presParOf" srcId="{45E867E9-B798-42E1-BDE3-E054F6E105AB}" destId="{52F7CFF8-D820-4625-A487-E955B8600179}" srcOrd="1" destOrd="0" presId="urn:microsoft.com/office/officeart/2005/8/layout/hierarchy2"/>
    <dgm:cxn modelId="{3182FEC6-8A7F-4B5C-8577-7EACB6F4AF57}" type="presParOf" srcId="{52F7CFF8-D820-4625-A487-E955B8600179}" destId="{5FB0C640-D069-419C-836E-0ACCC036397D}" srcOrd="0" destOrd="0" presId="urn:microsoft.com/office/officeart/2005/8/layout/hierarchy2"/>
    <dgm:cxn modelId="{CF206C41-FB34-48F8-B18E-FB17D2EA6E34}" type="presParOf" srcId="{5FB0C640-D069-419C-836E-0ACCC036397D}" destId="{C41FC6B7-4F55-4979-97B6-01DB3A7197DB}" srcOrd="0" destOrd="0" presId="urn:microsoft.com/office/officeart/2005/8/layout/hierarchy2"/>
    <dgm:cxn modelId="{900197B3-3537-4070-8642-4C6213402D90}" type="presParOf" srcId="{52F7CFF8-D820-4625-A487-E955B8600179}" destId="{75FADCEC-B38C-466D-B1A3-582FFE866B42}" srcOrd="1" destOrd="0" presId="urn:microsoft.com/office/officeart/2005/8/layout/hierarchy2"/>
    <dgm:cxn modelId="{02EEE4D0-8598-40BA-81C7-197BFBB4E39F}" type="presParOf" srcId="{75FADCEC-B38C-466D-B1A3-582FFE866B42}" destId="{890C7660-C5E6-4088-95A1-6C5FA01778ED}" srcOrd="0" destOrd="0" presId="urn:microsoft.com/office/officeart/2005/8/layout/hierarchy2"/>
    <dgm:cxn modelId="{CA2CAEA4-BC10-4677-88D3-E8C9DC61A534}" type="presParOf" srcId="{75FADCEC-B38C-466D-B1A3-582FFE866B42}" destId="{282687B0-BB56-46AD-8551-EC96C80BAA33}" srcOrd="1" destOrd="0" presId="urn:microsoft.com/office/officeart/2005/8/layout/hierarchy2"/>
    <dgm:cxn modelId="{45305B0C-19FF-443A-88F8-DB91EAFA8950}" type="presParOf" srcId="{52F7CFF8-D820-4625-A487-E955B8600179}" destId="{F122B267-EFE4-448B-8CEE-138E5A8A66BD}" srcOrd="2" destOrd="0" presId="urn:microsoft.com/office/officeart/2005/8/layout/hierarchy2"/>
    <dgm:cxn modelId="{08DCA05F-03BA-4F4B-8663-78A289432CBE}" type="presParOf" srcId="{F122B267-EFE4-448B-8CEE-138E5A8A66BD}" destId="{66D004E4-7C1D-44F0-A124-724CA6703FCC}" srcOrd="0" destOrd="0" presId="urn:microsoft.com/office/officeart/2005/8/layout/hierarchy2"/>
    <dgm:cxn modelId="{AC8BE2E7-238D-48EA-8AF2-DAE585A62390}" type="presParOf" srcId="{52F7CFF8-D820-4625-A487-E955B8600179}" destId="{E78ED502-2843-4C82-8A43-28E7E9CB6D84}" srcOrd="3" destOrd="0" presId="urn:microsoft.com/office/officeart/2005/8/layout/hierarchy2"/>
    <dgm:cxn modelId="{07A556C1-C881-4D6A-A257-6FACEB276FFA}" type="presParOf" srcId="{E78ED502-2843-4C82-8A43-28E7E9CB6D84}" destId="{471D9636-B2BC-46BE-92B0-779F78FB631C}" srcOrd="0" destOrd="0" presId="urn:microsoft.com/office/officeart/2005/8/layout/hierarchy2"/>
    <dgm:cxn modelId="{50B6EBDC-D4E2-45F2-B3FA-82270DDFFB09}" type="presParOf" srcId="{E78ED502-2843-4C82-8A43-28E7E9CB6D84}" destId="{A2844136-6573-4999-A766-A3F48756C939}" srcOrd="1" destOrd="0" presId="urn:microsoft.com/office/officeart/2005/8/layout/hierarchy2"/>
    <dgm:cxn modelId="{8C032F9B-55D9-4457-A8A2-089A72C580AF}" type="presParOf" srcId="{52F7CFF8-D820-4625-A487-E955B8600179}" destId="{8DA79BE5-EC80-41C3-B436-D3A9E5F97B80}" srcOrd="4" destOrd="0" presId="urn:microsoft.com/office/officeart/2005/8/layout/hierarchy2"/>
    <dgm:cxn modelId="{9FB13FC7-3979-419D-91A9-7DAA7F6E8D16}" type="presParOf" srcId="{8DA79BE5-EC80-41C3-B436-D3A9E5F97B80}" destId="{BA8FC15A-7E0B-4E70-80A6-428B6876FF11}" srcOrd="0" destOrd="0" presId="urn:microsoft.com/office/officeart/2005/8/layout/hierarchy2"/>
    <dgm:cxn modelId="{98757ADC-8F86-47A1-9B58-A5FE77E1811F}" type="presParOf" srcId="{52F7CFF8-D820-4625-A487-E955B8600179}" destId="{FBBB339D-D60E-4E95-ABBB-54DECBCCAC6D}" srcOrd="5" destOrd="0" presId="urn:microsoft.com/office/officeart/2005/8/layout/hierarchy2"/>
    <dgm:cxn modelId="{252145B1-BE91-4F20-8CAF-70EC4A4FE2A2}" type="presParOf" srcId="{FBBB339D-D60E-4E95-ABBB-54DECBCCAC6D}" destId="{B269A182-4BB5-41CA-BE65-8B3B3CAE4CD5}" srcOrd="0" destOrd="0" presId="urn:microsoft.com/office/officeart/2005/8/layout/hierarchy2"/>
    <dgm:cxn modelId="{567A519E-D2CD-4003-9B1C-4CDFA5186957}" type="presParOf" srcId="{FBBB339D-D60E-4E95-ABBB-54DECBCCAC6D}" destId="{ADFA8A62-D2A0-40F3-88C5-0E737F03C9ED}" srcOrd="1" destOrd="0" presId="urn:microsoft.com/office/officeart/2005/8/layout/hierarchy2"/>
    <dgm:cxn modelId="{3339F5F1-02DC-45E8-BD4B-C7E117EBF77E}" type="presParOf" srcId="{52F7CFF8-D820-4625-A487-E955B8600179}" destId="{3169750C-D2DF-46EC-A8BB-005842BFC5EA}" srcOrd="6" destOrd="0" presId="urn:microsoft.com/office/officeart/2005/8/layout/hierarchy2"/>
    <dgm:cxn modelId="{4418496F-2FD0-452E-BBEE-A41245359925}" type="presParOf" srcId="{3169750C-D2DF-46EC-A8BB-005842BFC5EA}" destId="{E4E7FA1A-5A1A-4088-BC07-F6791CAFB2F0}" srcOrd="0" destOrd="0" presId="urn:microsoft.com/office/officeart/2005/8/layout/hierarchy2"/>
    <dgm:cxn modelId="{404123A9-040A-4704-ABEF-F3A65FADE4F9}" type="presParOf" srcId="{52F7CFF8-D820-4625-A487-E955B8600179}" destId="{2BF32CEB-E5B7-4B7B-9C6E-24F79752341B}" srcOrd="7" destOrd="0" presId="urn:microsoft.com/office/officeart/2005/8/layout/hierarchy2"/>
    <dgm:cxn modelId="{31126891-72C8-4A3C-8E62-E9F7C8E2C4C4}" type="presParOf" srcId="{2BF32CEB-E5B7-4B7B-9C6E-24F79752341B}" destId="{7A0DA74F-59C7-4875-8A33-60DCBF9E962B}" srcOrd="0" destOrd="0" presId="urn:microsoft.com/office/officeart/2005/8/layout/hierarchy2"/>
    <dgm:cxn modelId="{058EC60F-F928-45E5-ACE7-24E1C4C28821}" type="presParOf" srcId="{2BF32CEB-E5B7-4B7B-9C6E-24F79752341B}" destId="{F1C46F49-982A-4E9A-86CE-8053E9DF608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EC3C5A-455F-4C68-8FC8-22B462DD87BB}">
      <dsp:nvSpPr>
        <dsp:cNvPr id="0" name=""/>
        <dsp:cNvSpPr/>
      </dsp:nvSpPr>
      <dsp:spPr>
        <a:xfrm>
          <a:off x="658418" y="1754694"/>
          <a:ext cx="3185271" cy="1016573"/>
        </a:xfrm>
        <a:prstGeom prst="ellipse">
          <a:avLst/>
        </a:prstGeom>
        <a:solidFill>
          <a:schemeClr val="bg1"/>
        </a:solidFill>
        <a:ln>
          <a:solidFill>
            <a:srgbClr val="213C63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n-lt"/>
            </a:rPr>
            <a:t>Функции права</a:t>
          </a:r>
        </a:p>
      </dsp:txBody>
      <dsp:txXfrm>
        <a:off x="658418" y="1754694"/>
        <a:ext cx="3185271" cy="1016573"/>
      </dsp:txXfrm>
    </dsp:sp>
    <dsp:sp modelId="{5FB0C640-D069-419C-836E-0ACCC036397D}">
      <dsp:nvSpPr>
        <dsp:cNvPr id="0" name=""/>
        <dsp:cNvSpPr/>
      </dsp:nvSpPr>
      <dsp:spPr>
        <a:xfrm rot="17692822">
          <a:off x="3283822" y="1365971"/>
          <a:ext cx="193299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32994" y="20214"/>
              </a:lnTo>
            </a:path>
          </a:pathLst>
        </a:custGeom>
        <a:noFill/>
        <a:ln w="9525" cap="flat" cmpd="sng" algn="ctr">
          <a:solidFill>
            <a:srgbClr val="213C6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+mn-lt"/>
          </a:endParaRPr>
        </a:p>
      </dsp:txBody>
      <dsp:txXfrm rot="17692822">
        <a:off x="4201994" y="1337861"/>
        <a:ext cx="96649" cy="96649"/>
      </dsp:txXfrm>
    </dsp:sp>
    <dsp:sp modelId="{890C7660-C5E6-4088-95A1-6C5FA01778ED}">
      <dsp:nvSpPr>
        <dsp:cNvPr id="0" name=""/>
        <dsp:cNvSpPr/>
      </dsp:nvSpPr>
      <dsp:spPr>
        <a:xfrm>
          <a:off x="4656948" y="1104"/>
          <a:ext cx="2914232" cy="101657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213C63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>
              <a:latin typeface="+mn-lt"/>
            </a:rPr>
            <a:t>Регулятивно-статическая</a:t>
          </a:r>
          <a:r>
            <a:rPr lang="ru-RU" sz="1400" i="0" kern="1200" dirty="0">
              <a:latin typeface="+mn-lt"/>
            </a:rPr>
            <a:t> </a:t>
          </a:r>
        </a:p>
      </dsp:txBody>
      <dsp:txXfrm>
        <a:off x="4656948" y="1104"/>
        <a:ext cx="2914232" cy="1016573"/>
      </dsp:txXfrm>
    </dsp:sp>
    <dsp:sp modelId="{F122B267-EFE4-448B-8CEE-138E5A8A66BD}">
      <dsp:nvSpPr>
        <dsp:cNvPr id="0" name=""/>
        <dsp:cNvSpPr/>
      </dsp:nvSpPr>
      <dsp:spPr>
        <a:xfrm rot="19457599">
          <a:off x="3749553" y="1950501"/>
          <a:ext cx="100153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01531" y="20214"/>
              </a:lnTo>
            </a:path>
          </a:pathLst>
        </a:custGeom>
        <a:noFill/>
        <a:ln w="9525" cap="flat" cmpd="sng" algn="ctr">
          <a:solidFill>
            <a:srgbClr val="213C6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+mn-lt"/>
          </a:endParaRPr>
        </a:p>
      </dsp:txBody>
      <dsp:txXfrm rot="19457599">
        <a:off x="4225281" y="1945678"/>
        <a:ext cx="50076" cy="50076"/>
      </dsp:txXfrm>
    </dsp:sp>
    <dsp:sp modelId="{471D9636-B2BC-46BE-92B0-779F78FB631C}">
      <dsp:nvSpPr>
        <dsp:cNvPr id="0" name=""/>
        <dsp:cNvSpPr/>
      </dsp:nvSpPr>
      <dsp:spPr>
        <a:xfrm>
          <a:off x="4656948" y="1170164"/>
          <a:ext cx="2914232" cy="101657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213C63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>
              <a:latin typeface="+mn-lt"/>
            </a:rPr>
            <a:t>Регулятивно-динамическая </a:t>
          </a:r>
        </a:p>
      </dsp:txBody>
      <dsp:txXfrm>
        <a:off x="4656948" y="1170164"/>
        <a:ext cx="2914232" cy="1016573"/>
      </dsp:txXfrm>
    </dsp:sp>
    <dsp:sp modelId="{8DA79BE5-EC80-41C3-B436-D3A9E5F97B80}">
      <dsp:nvSpPr>
        <dsp:cNvPr id="0" name=""/>
        <dsp:cNvSpPr/>
      </dsp:nvSpPr>
      <dsp:spPr>
        <a:xfrm rot="2142401">
          <a:off x="3749553" y="2535031"/>
          <a:ext cx="100153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01531" y="20214"/>
              </a:lnTo>
            </a:path>
          </a:pathLst>
        </a:custGeom>
        <a:noFill/>
        <a:ln w="9525" cap="flat" cmpd="sng" algn="ctr">
          <a:solidFill>
            <a:srgbClr val="213C6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+mn-lt"/>
          </a:endParaRPr>
        </a:p>
      </dsp:txBody>
      <dsp:txXfrm rot="2142401">
        <a:off x="4225281" y="2530208"/>
        <a:ext cx="50076" cy="50076"/>
      </dsp:txXfrm>
    </dsp:sp>
    <dsp:sp modelId="{B269A182-4BB5-41CA-BE65-8B3B3CAE4CD5}">
      <dsp:nvSpPr>
        <dsp:cNvPr id="0" name=""/>
        <dsp:cNvSpPr/>
      </dsp:nvSpPr>
      <dsp:spPr>
        <a:xfrm>
          <a:off x="4656948" y="2339224"/>
          <a:ext cx="2914232" cy="101657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213C63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>
              <a:latin typeface="+mn-lt"/>
            </a:rPr>
            <a:t>Охранительная</a:t>
          </a:r>
        </a:p>
      </dsp:txBody>
      <dsp:txXfrm>
        <a:off x="4656948" y="2339224"/>
        <a:ext cx="2914232" cy="1016573"/>
      </dsp:txXfrm>
    </dsp:sp>
    <dsp:sp modelId="{3169750C-D2DF-46EC-A8BB-005842BFC5EA}">
      <dsp:nvSpPr>
        <dsp:cNvPr id="0" name=""/>
        <dsp:cNvSpPr/>
      </dsp:nvSpPr>
      <dsp:spPr>
        <a:xfrm rot="3907178">
          <a:off x="3283822" y="3119561"/>
          <a:ext cx="193299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32994" y="20214"/>
              </a:lnTo>
            </a:path>
          </a:pathLst>
        </a:custGeom>
        <a:noFill/>
        <a:ln w="9525" cap="flat" cmpd="sng" algn="ctr">
          <a:solidFill>
            <a:srgbClr val="213C63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+mn-lt"/>
          </a:endParaRPr>
        </a:p>
      </dsp:txBody>
      <dsp:txXfrm rot="3907178">
        <a:off x="4201994" y="3091451"/>
        <a:ext cx="96649" cy="96649"/>
      </dsp:txXfrm>
    </dsp:sp>
    <dsp:sp modelId="{7A0DA74F-59C7-4875-8A33-60DCBF9E962B}">
      <dsp:nvSpPr>
        <dsp:cNvPr id="0" name=""/>
        <dsp:cNvSpPr/>
      </dsp:nvSpPr>
      <dsp:spPr>
        <a:xfrm>
          <a:off x="4656948" y="3508284"/>
          <a:ext cx="2914232" cy="101657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213C63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>
              <a:latin typeface="+mn-lt"/>
            </a:rPr>
            <a:t>Оценочная</a:t>
          </a:r>
        </a:p>
      </dsp:txBody>
      <dsp:txXfrm>
        <a:off x="4656948" y="3508284"/>
        <a:ext cx="2914232" cy="1016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209D-18EC-4410-A323-77E31B0D0251}" type="datetimeFigureOut">
              <a:rPr lang="ru-RU" smtClean="0"/>
              <a:pPr/>
              <a:t>13/10/15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7DEC-F9F5-4BBD-B2AA-051DBE854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209D-18EC-4410-A323-77E31B0D0251}" type="datetimeFigureOut">
              <a:rPr lang="ru-RU" smtClean="0"/>
              <a:pPr/>
              <a:t>13/10/15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7DEC-F9F5-4BBD-B2AA-051DBE854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209D-18EC-4410-A323-77E31B0D0251}" type="datetimeFigureOut">
              <a:rPr lang="ru-RU" smtClean="0"/>
              <a:pPr/>
              <a:t>13/10/15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7DEC-F9F5-4BBD-B2AA-051DBE854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209D-18EC-4410-A323-77E31B0D0251}" type="datetimeFigureOut">
              <a:rPr lang="ru-RU" smtClean="0"/>
              <a:pPr/>
              <a:t>13/10/15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7DEC-F9F5-4BBD-B2AA-051DBE854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209D-18EC-4410-A323-77E31B0D0251}" type="datetimeFigureOut">
              <a:rPr lang="ru-RU" smtClean="0"/>
              <a:pPr/>
              <a:t>13/10/15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7DEC-F9F5-4BBD-B2AA-051DBE854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209D-18EC-4410-A323-77E31B0D0251}" type="datetimeFigureOut">
              <a:rPr lang="ru-RU" smtClean="0"/>
              <a:pPr/>
              <a:t>13/10/15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7DEC-F9F5-4BBD-B2AA-051DBE854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209D-18EC-4410-A323-77E31B0D0251}" type="datetimeFigureOut">
              <a:rPr lang="ru-RU" smtClean="0"/>
              <a:pPr/>
              <a:t>13/10/15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7DEC-F9F5-4BBD-B2AA-051DBE854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209D-18EC-4410-A323-77E31B0D0251}" type="datetimeFigureOut">
              <a:rPr lang="ru-RU" smtClean="0"/>
              <a:pPr/>
              <a:t>13/10/15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7DEC-F9F5-4BBD-B2AA-051DBE854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209D-18EC-4410-A323-77E31B0D0251}" type="datetimeFigureOut">
              <a:rPr lang="ru-RU" smtClean="0"/>
              <a:pPr/>
              <a:t>13/10/15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7DEC-F9F5-4BBD-B2AA-051DBE854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209D-18EC-4410-A323-77E31B0D0251}" type="datetimeFigureOut">
              <a:rPr lang="ru-RU" smtClean="0"/>
              <a:pPr/>
              <a:t>13/10/15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7DEC-F9F5-4BBD-B2AA-051DBE854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209D-18EC-4410-A323-77E31B0D0251}" type="datetimeFigureOut">
              <a:rPr lang="ru-RU" smtClean="0"/>
              <a:pPr/>
              <a:t>13/10/15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7DEC-F9F5-4BBD-B2AA-051DBE854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6209D-18EC-4410-A323-77E31B0D0251}" type="datetimeFigureOut">
              <a:rPr lang="ru-RU" smtClean="0"/>
              <a:pPr/>
              <a:t>13/10/15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7DEC-F9F5-4BBD-B2AA-051DBE854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20480" y="508518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/>
              <a:t>Курс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cap="all" dirty="0" smtClean="0"/>
              <a:t>Теория государства и права</a:t>
            </a:r>
            <a:endParaRPr lang="ru-RU" sz="1600" cap="all" dirty="0" smtClean="0"/>
          </a:p>
          <a:p>
            <a:pPr algn="ctr"/>
            <a:r>
              <a:rPr lang="ru-RU" sz="1600" dirty="0" smtClean="0"/>
              <a:t>Глава </a:t>
            </a:r>
            <a:r>
              <a:rPr lang="ru-RU" sz="1600" dirty="0" smtClean="0"/>
              <a:t>8 учебника</a:t>
            </a:r>
            <a:endParaRPr lang="ru-RU" sz="1600" dirty="0"/>
          </a:p>
        </p:txBody>
      </p:sp>
      <p:pic>
        <p:nvPicPr>
          <p:cNvPr id="48" name="Picture 2" descr="C:\#Александрова\#3D - обложки\Готовые\546_17_978-5-9916-6089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24" y="836712"/>
            <a:ext cx="3723117" cy="5256584"/>
          </a:xfrm>
          <a:prstGeom prst="rect">
            <a:avLst/>
          </a:prstGeom>
          <a:noFill/>
        </p:spPr>
      </p:pic>
      <p:grpSp>
        <p:nvGrpSpPr>
          <p:cNvPr id="78" name="Группа 77"/>
          <p:cNvGrpSpPr/>
          <p:nvPr/>
        </p:nvGrpSpPr>
        <p:grpSpPr>
          <a:xfrm>
            <a:off x="4589276" y="1484784"/>
            <a:ext cx="4034408" cy="72008"/>
            <a:chOff x="4860032" y="2314910"/>
            <a:chExt cx="4034408" cy="72008"/>
          </a:xfrm>
        </p:grpSpPr>
        <p:sp>
          <p:nvSpPr>
            <p:cNvPr id="50" name="Овал 49"/>
            <p:cNvSpPr/>
            <p:nvPr/>
          </p:nvSpPr>
          <p:spPr>
            <a:xfrm>
              <a:off x="4860032" y="2314910"/>
              <a:ext cx="72008" cy="72008"/>
            </a:xfrm>
            <a:prstGeom prst="ellipse">
              <a:avLst/>
            </a:prstGeom>
            <a:solidFill>
              <a:srgbClr val="21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5012432" y="2314910"/>
              <a:ext cx="72008" cy="72008"/>
            </a:xfrm>
            <a:prstGeom prst="ellipse">
              <a:avLst/>
            </a:prstGeom>
            <a:solidFill>
              <a:srgbClr val="21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5164832" y="2314910"/>
              <a:ext cx="72008" cy="72008"/>
            </a:xfrm>
            <a:prstGeom prst="ellipse">
              <a:avLst/>
            </a:prstGeom>
            <a:solidFill>
              <a:srgbClr val="21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5317232" y="2314910"/>
              <a:ext cx="72008" cy="72008"/>
            </a:xfrm>
            <a:prstGeom prst="ellipse">
              <a:avLst/>
            </a:prstGeom>
            <a:solidFill>
              <a:srgbClr val="21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5469632" y="2314910"/>
              <a:ext cx="72008" cy="72008"/>
            </a:xfrm>
            <a:prstGeom prst="ellipse">
              <a:avLst/>
            </a:prstGeom>
            <a:solidFill>
              <a:srgbClr val="21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5622032" y="2314910"/>
              <a:ext cx="72008" cy="72008"/>
            </a:xfrm>
            <a:prstGeom prst="ellipse">
              <a:avLst/>
            </a:prstGeom>
            <a:solidFill>
              <a:srgbClr val="21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5774432" y="2314910"/>
              <a:ext cx="72008" cy="72008"/>
            </a:xfrm>
            <a:prstGeom prst="ellipse">
              <a:avLst/>
            </a:prstGeom>
            <a:solidFill>
              <a:srgbClr val="21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5926832" y="2314910"/>
              <a:ext cx="72008" cy="72008"/>
            </a:xfrm>
            <a:prstGeom prst="ellipse">
              <a:avLst/>
            </a:prstGeom>
            <a:solidFill>
              <a:srgbClr val="21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6079232" y="2314910"/>
              <a:ext cx="72008" cy="72008"/>
            </a:xfrm>
            <a:prstGeom prst="ellipse">
              <a:avLst/>
            </a:prstGeom>
            <a:solidFill>
              <a:srgbClr val="21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6231632" y="2314910"/>
              <a:ext cx="72008" cy="72008"/>
            </a:xfrm>
            <a:prstGeom prst="ellipse">
              <a:avLst/>
            </a:prstGeom>
            <a:solidFill>
              <a:srgbClr val="21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384032" y="2314910"/>
              <a:ext cx="72008" cy="72008"/>
            </a:xfrm>
            <a:prstGeom prst="ellipse">
              <a:avLst/>
            </a:prstGeom>
            <a:solidFill>
              <a:srgbClr val="21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6536432" y="2314910"/>
              <a:ext cx="72008" cy="72008"/>
            </a:xfrm>
            <a:prstGeom prst="ellipse">
              <a:avLst/>
            </a:prstGeom>
            <a:solidFill>
              <a:srgbClr val="21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6688832" y="2314910"/>
              <a:ext cx="72008" cy="72008"/>
            </a:xfrm>
            <a:prstGeom prst="ellipse">
              <a:avLst/>
            </a:prstGeom>
            <a:solidFill>
              <a:srgbClr val="21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6841232" y="2314910"/>
              <a:ext cx="72008" cy="72008"/>
            </a:xfrm>
            <a:prstGeom prst="ellipse">
              <a:avLst/>
            </a:prstGeom>
            <a:solidFill>
              <a:srgbClr val="21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6993632" y="2314910"/>
              <a:ext cx="72008" cy="72008"/>
            </a:xfrm>
            <a:prstGeom prst="ellipse">
              <a:avLst/>
            </a:prstGeom>
            <a:solidFill>
              <a:srgbClr val="21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6032" y="2314910"/>
              <a:ext cx="72008" cy="72008"/>
            </a:xfrm>
            <a:prstGeom prst="ellipse">
              <a:avLst/>
            </a:prstGeom>
            <a:solidFill>
              <a:srgbClr val="21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7298432" y="2314910"/>
              <a:ext cx="72008" cy="72008"/>
            </a:xfrm>
            <a:prstGeom prst="ellipse">
              <a:avLst/>
            </a:prstGeom>
            <a:solidFill>
              <a:srgbClr val="21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7450832" y="2314910"/>
              <a:ext cx="72008" cy="72008"/>
            </a:xfrm>
            <a:prstGeom prst="ellipse">
              <a:avLst/>
            </a:prstGeom>
            <a:solidFill>
              <a:srgbClr val="21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7603232" y="2314910"/>
              <a:ext cx="72008" cy="72008"/>
            </a:xfrm>
            <a:prstGeom prst="ellipse">
              <a:avLst/>
            </a:prstGeom>
            <a:solidFill>
              <a:srgbClr val="21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755632" y="2314910"/>
              <a:ext cx="72008" cy="72008"/>
            </a:xfrm>
            <a:prstGeom prst="ellipse">
              <a:avLst/>
            </a:prstGeom>
            <a:solidFill>
              <a:srgbClr val="21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908032" y="2314910"/>
              <a:ext cx="72008" cy="72008"/>
            </a:xfrm>
            <a:prstGeom prst="ellipse">
              <a:avLst/>
            </a:prstGeom>
            <a:solidFill>
              <a:srgbClr val="21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8060432" y="2314910"/>
              <a:ext cx="72008" cy="72008"/>
            </a:xfrm>
            <a:prstGeom prst="ellipse">
              <a:avLst/>
            </a:prstGeom>
            <a:solidFill>
              <a:srgbClr val="21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8212832" y="2314910"/>
              <a:ext cx="72008" cy="72008"/>
            </a:xfrm>
            <a:prstGeom prst="ellipse">
              <a:avLst/>
            </a:prstGeom>
            <a:solidFill>
              <a:srgbClr val="21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8365232" y="2314910"/>
              <a:ext cx="72008" cy="72008"/>
            </a:xfrm>
            <a:prstGeom prst="ellipse">
              <a:avLst/>
            </a:prstGeom>
            <a:solidFill>
              <a:srgbClr val="21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8517632" y="2314910"/>
              <a:ext cx="72008" cy="72008"/>
            </a:xfrm>
            <a:prstGeom prst="ellipse">
              <a:avLst/>
            </a:prstGeom>
            <a:solidFill>
              <a:srgbClr val="21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8670032" y="2314910"/>
              <a:ext cx="72008" cy="72008"/>
            </a:xfrm>
            <a:prstGeom prst="ellipse">
              <a:avLst/>
            </a:prstGeom>
            <a:solidFill>
              <a:srgbClr val="21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8822432" y="2314910"/>
              <a:ext cx="72008" cy="72008"/>
            </a:xfrm>
            <a:prstGeom prst="ellipse">
              <a:avLst/>
            </a:prstGeom>
            <a:solidFill>
              <a:srgbClr val="213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734272" y="976660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cap="all" dirty="0" smtClean="0">
                <a:latin typeface="+mj-lt"/>
              </a:rPr>
              <a:t>Лекция </a:t>
            </a:r>
            <a:r>
              <a:rPr lang="en-US" sz="2000" cap="all" dirty="0" smtClean="0">
                <a:latin typeface="+mj-lt"/>
              </a:rPr>
              <a:t>6</a:t>
            </a:r>
            <a:endParaRPr lang="ru-RU" sz="2000" cap="all" dirty="0" smtClean="0">
              <a:latin typeface="+mj-lt"/>
            </a:endParaRPr>
          </a:p>
          <a:p>
            <a:pPr algn="ctr"/>
            <a:endParaRPr lang="ru-RU" sz="2400" dirty="0" smtClean="0">
              <a:latin typeface="+mj-lt"/>
            </a:endParaRPr>
          </a:p>
          <a:p>
            <a:pPr algn="ctr"/>
            <a:r>
              <a:rPr lang="ru-RU" sz="2400" cap="all" dirty="0" smtClean="0"/>
              <a:t>Происхождение</a:t>
            </a:r>
            <a:r>
              <a:rPr lang="ru-RU" sz="2400" cap="all" dirty="0" smtClean="0"/>
              <a:t>, сущность, </a:t>
            </a:r>
          </a:p>
          <a:p>
            <a:pPr algn="ctr"/>
            <a:r>
              <a:rPr lang="ru-RU" sz="2400" cap="all" dirty="0" smtClean="0"/>
              <a:t>основные признаки и</a:t>
            </a:r>
            <a:r>
              <a:rPr lang="en-GB" sz="2400" cap="all" dirty="0" smtClean="0"/>
              <a:t> </a:t>
            </a:r>
            <a:r>
              <a:rPr lang="ru-RU" sz="2400" cap="all" dirty="0" smtClean="0"/>
              <a:t>функции права</a:t>
            </a:r>
            <a:endParaRPr lang="ru-RU" sz="2400" cap="all" dirty="0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4625280" y="5517232"/>
            <a:ext cx="3962400" cy="0"/>
          </a:xfrm>
          <a:prstGeom prst="line">
            <a:avLst/>
          </a:prstGeom>
          <a:ln w="28575">
            <a:solidFill>
              <a:srgbClr val="213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Социологическая школа права </a:t>
            </a:r>
            <a:br>
              <a:rPr lang="ru-RU" sz="2400" dirty="0" smtClean="0"/>
            </a:br>
            <a:r>
              <a:rPr lang="ru-RU" sz="2400" dirty="0" smtClean="0"/>
              <a:t>(Е. Эрлих, Р. </a:t>
            </a:r>
            <a:r>
              <a:rPr lang="ru-RU" sz="2400" dirty="0" err="1" smtClean="0"/>
              <a:t>Паунд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9218" name="Picture 2" descr="C:\#Александрова\#BON\0546-Перевалов\Эл.курс\6\Портреты\6.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740" y="1556792"/>
            <a:ext cx="3492692" cy="463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#Александрова\#BON\0546-Перевалов\Эл.курс\6\Портреты\6.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556792"/>
            <a:ext cx="3514590" cy="463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2606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Марксистская теория права</a:t>
            </a:r>
            <a:endParaRPr lang="ru-RU" sz="2400" dirty="0"/>
          </a:p>
        </p:txBody>
      </p:sp>
      <p:pic>
        <p:nvPicPr>
          <p:cNvPr id="10243" name="Picture 3" descr="C:\#Александрова\#BON\0546-Перевалов\Эл.курс\6\Портреты\6.20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691860" cy="463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C:\#Александрова\#BON\0546-Перевалов\Эл.курс\6\Портреты\6.2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478" y="1412776"/>
            <a:ext cx="3447474" cy="463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Историческая школа права </a:t>
            </a:r>
            <a:br>
              <a:rPr lang="ru-RU" sz="2400" dirty="0" smtClean="0"/>
            </a:br>
            <a:r>
              <a:rPr lang="ru-RU" sz="2400" dirty="0" smtClean="0"/>
              <a:t>(К. </a:t>
            </a:r>
            <a:r>
              <a:rPr lang="ru-RU" sz="2400" dirty="0" err="1" smtClean="0"/>
              <a:t>Савиньи</a:t>
            </a:r>
            <a:r>
              <a:rPr lang="ru-RU" sz="2400" dirty="0" smtClean="0"/>
              <a:t>, Г. </a:t>
            </a:r>
            <a:r>
              <a:rPr lang="ru-RU" sz="2400" dirty="0" err="1" smtClean="0"/>
              <a:t>Пухта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11268" name="Picture 4" descr="C:\#Александрова\#BON\0546-Перевалов\Эл.курс\6\Портреты\6.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3346447" cy="463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9" name="Picture 5" descr="C:\#Александрова\#BON\0546-Перевалов\Эл.курс\6\Портреты\6.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8332" y="1628800"/>
            <a:ext cx="3346076" cy="463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976" y="1796623"/>
            <a:ext cx="4392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Подробнее</a:t>
            </a:r>
          </a:p>
          <a:p>
            <a:pPr algn="ctr"/>
            <a:r>
              <a:rPr lang="ru-RU" sz="2000" dirty="0" smtClean="0">
                <a:latin typeface="+mj-lt"/>
              </a:rPr>
              <a:t>расскажет базовый учебник</a:t>
            </a:r>
          </a:p>
          <a:p>
            <a:pPr algn="ctr"/>
            <a:r>
              <a:rPr lang="ru-RU" sz="2400" b="1" dirty="0" smtClean="0">
                <a:latin typeface="+mj-lt"/>
              </a:rPr>
              <a:t>Глава </a:t>
            </a:r>
            <a:r>
              <a:rPr lang="ru-RU" sz="2400" b="1" dirty="0" smtClean="0">
                <a:latin typeface="+mj-lt"/>
              </a:rPr>
              <a:t>8</a:t>
            </a:r>
            <a:endParaRPr lang="ru-RU" sz="2400" b="1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3308791"/>
            <a:ext cx="439248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i="1" dirty="0" smtClean="0"/>
              <a:t>В. Д. Перевалов.</a:t>
            </a:r>
          </a:p>
          <a:p>
            <a:pPr algn="ctr"/>
            <a:r>
              <a:rPr lang="ru-RU" b="1" cap="all" dirty="0" smtClean="0"/>
              <a:t>Теория государства и права </a:t>
            </a:r>
            <a:r>
              <a:rPr lang="ru-RU" dirty="0" smtClean="0"/>
              <a:t>: </a:t>
            </a:r>
            <a:br>
              <a:rPr lang="ru-RU" dirty="0" smtClean="0"/>
            </a:br>
            <a:r>
              <a:rPr lang="ru-RU" dirty="0" smtClean="0"/>
              <a:t>учебник </a:t>
            </a:r>
            <a:r>
              <a:rPr lang="ru-RU" dirty="0" smtClean="0"/>
              <a:t>и практикум для прикладного </a:t>
            </a:r>
            <a:r>
              <a:rPr lang="ru-RU" dirty="0" smtClean="0"/>
              <a:t>бакалавриата</a:t>
            </a:r>
            <a:r>
              <a:rPr lang="ru-RU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5-е </a:t>
            </a:r>
            <a:r>
              <a:rPr lang="ru-RU" dirty="0" smtClean="0"/>
              <a:t>изд., пер. и доп.</a:t>
            </a:r>
            <a:r>
              <a:rPr lang="en-US" dirty="0" smtClean="0"/>
              <a:t> </a:t>
            </a:r>
            <a:r>
              <a:rPr lang="ru-RU" dirty="0" smtClean="0"/>
              <a:t>М. : Юрайт, </a:t>
            </a:r>
            <a:r>
              <a:rPr lang="ru-RU" dirty="0" smtClean="0"/>
              <a:t>2016 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3" name="Picture 2" descr="C:\#Александрова\#3D - обложки\Готовые\546_17_978-5-9916-6089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836712"/>
            <a:ext cx="3723117" cy="5256584"/>
          </a:xfrm>
          <a:prstGeom prst="rect">
            <a:avLst/>
          </a:prstGeom>
          <a:noFill/>
        </p:spPr>
      </p:pic>
      <p:pic>
        <p:nvPicPr>
          <p:cNvPr id="14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571020" y="3140968"/>
            <a:ext cx="3962400" cy="0"/>
          </a:xfrm>
          <a:prstGeom prst="line">
            <a:avLst/>
          </a:prstGeom>
          <a:ln w="28575">
            <a:solidFill>
              <a:srgbClr val="213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Особенности возникновения и</a:t>
            </a:r>
            <a:r>
              <a:rPr lang="en-GB" sz="2400" dirty="0" smtClean="0"/>
              <a:t> </a:t>
            </a:r>
            <a:r>
              <a:rPr lang="ru-RU" sz="2400" dirty="0" smtClean="0"/>
              <a:t>формирования права</a:t>
            </a:r>
            <a:endParaRPr lang="ru-RU" sz="2400" dirty="0"/>
          </a:p>
        </p:txBody>
      </p:sp>
      <p:pic>
        <p:nvPicPr>
          <p:cNvPr id="13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2052" name="Picture 4" descr="C:\#Александрова\#BON\0546-Перевалов\Эл.курс\6\Портреты\6.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628800"/>
            <a:ext cx="4095750" cy="4476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2606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Основные признаки права</a:t>
            </a:r>
            <a:endParaRPr lang="ru-RU" sz="2400" dirty="0"/>
          </a:p>
        </p:txBody>
      </p:sp>
      <p:pic>
        <p:nvPicPr>
          <p:cNvPr id="3074" name="Picture 2" descr="C:\#Александрова\#BON\0546-Перевалов\Эл.курс\6\Портреты\6.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25" y="1235546"/>
            <a:ext cx="4095750" cy="485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2606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Функции права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Естественно-правовые теории </a:t>
            </a:r>
            <a:br>
              <a:rPr lang="ru-RU" sz="2400" dirty="0" smtClean="0"/>
            </a:br>
            <a:r>
              <a:rPr lang="ru-RU" sz="2400" dirty="0" smtClean="0"/>
              <a:t>(Ж.-Ж. Руссо, Т. Гоббс)</a:t>
            </a:r>
            <a:endParaRPr lang="ru-RU" sz="2400" dirty="0"/>
          </a:p>
        </p:txBody>
      </p:sp>
      <p:pic>
        <p:nvPicPr>
          <p:cNvPr id="4098" name="Picture 2" descr="C:\#Александрова\#BON\0546-Перевалов\Эл.курс\6\Портреты\6.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026918" cy="4632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#Александрова\#BON\0546-Перевалов\Эл.курс\6\Портреты\6.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289" y="1340769"/>
            <a:ext cx="3031655" cy="4632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Юридический позитивизм </a:t>
            </a:r>
            <a:br>
              <a:rPr lang="ru-RU" sz="2400" dirty="0" smtClean="0"/>
            </a:br>
            <a:r>
              <a:rPr lang="ru-RU" sz="2400" dirty="0" smtClean="0"/>
              <a:t>(К. </a:t>
            </a:r>
            <a:r>
              <a:rPr lang="ru-RU" sz="2400" dirty="0" err="1" smtClean="0"/>
              <a:t>Бергбойм</a:t>
            </a:r>
            <a:r>
              <a:rPr lang="ru-RU" sz="2400" dirty="0" smtClean="0"/>
              <a:t>, Г. Ф. </a:t>
            </a:r>
            <a:r>
              <a:rPr lang="ru-RU" sz="2400" dirty="0" err="1" smtClean="0"/>
              <a:t>Шершеевич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5122" name="Picture 2" descr="C:\#Александрова\#BON\0546-Перевалов\Эл.курс\6\Портреты\6.10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3470596" cy="463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#Александрова\#BON\0546-Перевалов\Эл.курс\6\Портреты\6.10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556792"/>
            <a:ext cx="3470596" cy="463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Нормативизм </a:t>
            </a:r>
            <a:endParaRPr lang="ru-RU" sz="2400" dirty="0" smtClean="0"/>
          </a:p>
          <a:p>
            <a:r>
              <a:rPr lang="ru-RU" sz="2400" dirty="0" smtClean="0"/>
              <a:t>(</a:t>
            </a:r>
            <a:r>
              <a:rPr lang="ru-RU" sz="2400" dirty="0" smtClean="0"/>
              <a:t>Г. </a:t>
            </a:r>
            <a:r>
              <a:rPr lang="ru-RU" sz="2400" dirty="0" err="1" smtClean="0"/>
              <a:t>Кельзен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6146" name="Picture 2" descr="C:\#Александрова\#BON\0546-Перевалов\Эл.курс\6\Портреты\6.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484784"/>
            <a:ext cx="3476357" cy="463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Психологическая теория права </a:t>
            </a:r>
            <a:br>
              <a:rPr lang="ru-RU" sz="2400" dirty="0" smtClean="0"/>
            </a:br>
            <a:r>
              <a:rPr lang="ru-RU" sz="2400" dirty="0" smtClean="0"/>
              <a:t>(Л. И. Петражицкий)</a:t>
            </a:r>
            <a:endParaRPr lang="ru-RU" sz="2400" dirty="0"/>
          </a:p>
        </p:txBody>
      </p:sp>
      <p:pic>
        <p:nvPicPr>
          <p:cNvPr id="7170" name="Picture 2" descr="C:\#Александрова\#BON\0546-Перевалов\Эл.курс\6\Портреты\6.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556792"/>
            <a:ext cx="3161413" cy="463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Социологическая теория права </a:t>
            </a:r>
            <a:br>
              <a:rPr lang="ru-RU" sz="2400" dirty="0" smtClean="0"/>
            </a:br>
            <a:r>
              <a:rPr lang="ru-RU" sz="2400" dirty="0" smtClean="0"/>
              <a:t>(Л. </a:t>
            </a:r>
            <a:r>
              <a:rPr lang="ru-RU" sz="2400" dirty="0" err="1" smtClean="0"/>
              <a:t>Дюги</a:t>
            </a:r>
            <a:r>
              <a:rPr lang="ru-RU" sz="2400" dirty="0" smtClean="0"/>
              <a:t>, С. А. Муромцев)</a:t>
            </a:r>
            <a:endParaRPr lang="ru-RU" sz="2400" dirty="0"/>
          </a:p>
        </p:txBody>
      </p:sp>
      <p:pic>
        <p:nvPicPr>
          <p:cNvPr id="8194" name="Picture 2" descr="C:\#Александрова\#BON\0546-Перевалов\Эл.курс\6\Портреты\6.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492692" cy="463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#Александрова\#BON\0546-Перевалов\Эл.курс\6\Портреты\6.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556792"/>
            <a:ext cx="3514590" cy="463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73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возникновения и формирования права</dc:title>
  <dc:creator>v.ershov</dc:creator>
  <cp:lastModifiedBy>d.aleksandrova</cp:lastModifiedBy>
  <cp:revision>27</cp:revision>
  <dcterms:created xsi:type="dcterms:W3CDTF">2015-06-15T07:58:55Z</dcterms:created>
  <dcterms:modified xsi:type="dcterms:W3CDTF">2015-10-13T10:32:22Z</dcterms:modified>
</cp:coreProperties>
</file>