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6" r:id="rId10"/>
    <p:sldId id="262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4869"/>
    <a:srgbClr val="FFFFFF"/>
    <a:srgbClr val="85A45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3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894CE-B434-4BD2-B361-77F3D39C6B0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A8C97F-51E8-4567-B52D-400BDFD41C34}">
      <dgm:prSet phldrT="[Текст]" custT="1"/>
      <dgm:spPr>
        <a:xfrm>
          <a:off x="1666905" y="820158"/>
          <a:ext cx="2152588" cy="43781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Предмет гражданского права</a:t>
          </a:r>
        </a:p>
      </dgm:t>
    </dgm:pt>
    <dgm:pt modelId="{7392CAAC-0539-4B48-AE09-229E45E9925A}" type="parTrans" cxnId="{BAB6ED52-9C50-48CE-AC3A-88C33244FD21}">
      <dgm:prSet/>
      <dgm:spPr/>
      <dgm:t>
        <a:bodyPr/>
        <a:lstStyle/>
        <a:p>
          <a:endParaRPr lang="ru-RU" sz="1200"/>
        </a:p>
      </dgm:t>
    </dgm:pt>
    <dgm:pt modelId="{FD2D7EAC-F058-4F8B-BAC5-0679FB012277}" type="sibTrans" cxnId="{BAB6ED52-9C50-48CE-AC3A-88C33244FD21}">
      <dgm:prSet/>
      <dgm:spPr/>
      <dgm:t>
        <a:bodyPr/>
        <a:lstStyle/>
        <a:p>
          <a:endParaRPr lang="ru-RU" sz="1200"/>
        </a:p>
      </dgm:t>
    </dgm:pt>
    <dgm:pt modelId="{E1A82BFC-4D06-471D-AF29-F1B8219BB0E8}">
      <dgm:prSet custT="1"/>
      <dgm:spPr>
        <a:xfrm>
          <a:off x="1170" y="1840236"/>
          <a:ext cx="2129131" cy="431995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Имущественные отношения </a:t>
          </a:r>
        </a:p>
      </dgm:t>
    </dgm:pt>
    <dgm:pt modelId="{7BABF9C9-AB81-4AC5-93A6-E344196B10D3}" type="parTrans" cxnId="{49E1D487-88D6-4271-9FD3-11C90AE51B03}">
      <dgm:prSet/>
      <dgm:spPr>
        <a:xfrm>
          <a:off x="1065735" y="1257976"/>
          <a:ext cx="1677464" cy="58226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5554C3EC-B35F-45ED-9F3D-82C95388A253}" type="sibTrans" cxnId="{49E1D487-88D6-4271-9FD3-11C90AE51B03}">
      <dgm:prSet/>
      <dgm:spPr/>
      <dgm:t>
        <a:bodyPr/>
        <a:lstStyle/>
        <a:p>
          <a:endParaRPr lang="ru-RU" sz="1200"/>
        </a:p>
      </dgm:t>
    </dgm:pt>
    <dgm:pt modelId="{2742544F-B1B5-4E2C-A12D-B1EB57DBF1A9}">
      <dgm:prSet custT="1"/>
      <dgm:spPr>
        <a:xfrm>
          <a:off x="2712562" y="1840236"/>
          <a:ext cx="2772667" cy="54000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Личные неимущественные отношения, связанные с</a:t>
          </a:r>
          <a:r>
            <a:rPr lang="en-GB" sz="120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ru-RU" sz="1200" i="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имущественными</a:t>
          </a:r>
        </a:p>
      </dgm:t>
    </dgm:pt>
    <dgm:pt modelId="{4FABECA9-E13B-4F1F-BDAB-D52919C9FE2D}" type="parTrans" cxnId="{E289669C-2E6B-44B1-B148-3AEB520C3A40}">
      <dgm:prSet/>
      <dgm:spPr>
        <a:xfrm>
          <a:off x="2743200" y="1257976"/>
          <a:ext cx="1355696" cy="58226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73B6AFD2-CA9C-4A5C-B09B-05862C43993D}" type="sibTrans" cxnId="{E289669C-2E6B-44B1-B148-3AEB520C3A40}">
      <dgm:prSet/>
      <dgm:spPr/>
      <dgm:t>
        <a:bodyPr/>
        <a:lstStyle/>
        <a:p>
          <a:endParaRPr lang="ru-RU" sz="1200"/>
        </a:p>
      </dgm:t>
    </dgm:pt>
    <dgm:pt modelId="{4DB9A236-8BE2-4795-9689-EB3B10A71255}" type="pres">
      <dgm:prSet presAssocID="{BB8894CE-B434-4BD2-B361-77F3D39C6B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56740AA-F3FB-40E8-830E-3B64A9CF1740}" type="pres">
      <dgm:prSet presAssocID="{4BA8C97F-51E8-4567-B52D-400BDFD41C34}" presName="hierRoot1" presStyleCnt="0">
        <dgm:presLayoutVars>
          <dgm:hierBranch val="init"/>
        </dgm:presLayoutVars>
      </dgm:prSet>
      <dgm:spPr/>
    </dgm:pt>
    <dgm:pt modelId="{1340DF46-F019-4A57-B452-5538060906B5}" type="pres">
      <dgm:prSet presAssocID="{4BA8C97F-51E8-4567-B52D-400BDFD41C34}" presName="rootComposite1" presStyleCnt="0"/>
      <dgm:spPr/>
    </dgm:pt>
    <dgm:pt modelId="{5C84AFE1-4B40-41EF-9C68-8B6F8DC9DB15}" type="pres">
      <dgm:prSet presAssocID="{4BA8C97F-51E8-4567-B52D-400BDFD41C34}" presName="rootText1" presStyleLbl="node0" presStyleIdx="0" presStyleCnt="1" custScaleX="77636" custScaleY="31581" custLinFactNeighborX="1197" custLinFactNeighborY="747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0241B2BB-1D1C-4E76-932B-3E71EB82B990}" type="pres">
      <dgm:prSet presAssocID="{4BA8C97F-51E8-4567-B52D-400BDFD41C3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492BCE9-E99D-4EB0-A525-288156038A0A}" type="pres">
      <dgm:prSet presAssocID="{4BA8C97F-51E8-4567-B52D-400BDFD41C34}" presName="hierChild2" presStyleCnt="0"/>
      <dgm:spPr/>
    </dgm:pt>
    <dgm:pt modelId="{5B0DE5AF-327D-453B-A9C8-FC0C311E1DE8}" type="pres">
      <dgm:prSet presAssocID="{7BABF9C9-AB81-4AC5-93A6-E344196B10D3}" presName="Name37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1677464" y="0"/>
              </a:moveTo>
              <a:lnTo>
                <a:pt x="1677464" y="291130"/>
              </a:lnTo>
              <a:lnTo>
                <a:pt x="0" y="291130"/>
              </a:lnTo>
              <a:lnTo>
                <a:pt x="0" y="58226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6D9B3B0A-C99D-4217-AE3F-80F4BFC08784}" type="pres">
      <dgm:prSet presAssocID="{E1A82BFC-4D06-471D-AF29-F1B8219BB0E8}" presName="hierRoot2" presStyleCnt="0">
        <dgm:presLayoutVars>
          <dgm:hierBranch val="init"/>
        </dgm:presLayoutVars>
      </dgm:prSet>
      <dgm:spPr/>
    </dgm:pt>
    <dgm:pt modelId="{7CBA8C98-FC89-48F8-954B-AC5110EAE86F}" type="pres">
      <dgm:prSet presAssocID="{E1A82BFC-4D06-471D-AF29-F1B8219BB0E8}" presName="rootComposite" presStyleCnt="0"/>
      <dgm:spPr/>
    </dgm:pt>
    <dgm:pt modelId="{67D0B464-E539-4DA1-968F-6FA2D8FEECBD}" type="pres">
      <dgm:prSet presAssocID="{E1A82BFC-4D06-471D-AF29-F1B8219BB0E8}" presName="rootText" presStyleLbl="node2" presStyleIdx="0" presStyleCnt="2" custScaleX="76145" custScaleY="38952" custLinFactNeighborX="-4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79FC011-BE9D-4903-BEEE-3BC3EFDD2A4C}" type="pres">
      <dgm:prSet presAssocID="{E1A82BFC-4D06-471D-AF29-F1B8219BB0E8}" presName="rootConnector" presStyleLbl="node2" presStyleIdx="0" presStyleCnt="2"/>
      <dgm:spPr/>
      <dgm:t>
        <a:bodyPr/>
        <a:lstStyle/>
        <a:p>
          <a:endParaRPr lang="ru-RU"/>
        </a:p>
      </dgm:t>
    </dgm:pt>
    <dgm:pt modelId="{8DA1F26E-863B-4DF4-AA91-6B3060F5429E}" type="pres">
      <dgm:prSet presAssocID="{E1A82BFC-4D06-471D-AF29-F1B8219BB0E8}" presName="hierChild4" presStyleCnt="0"/>
      <dgm:spPr/>
    </dgm:pt>
    <dgm:pt modelId="{0DC90D78-BE99-4D25-B062-1FD7477DA1E7}" type="pres">
      <dgm:prSet presAssocID="{E1A82BFC-4D06-471D-AF29-F1B8219BB0E8}" presName="hierChild5" presStyleCnt="0"/>
      <dgm:spPr/>
    </dgm:pt>
    <dgm:pt modelId="{ED3170D4-904E-4C7F-BD31-4FAA18ADC89B}" type="pres">
      <dgm:prSet presAssocID="{4FABECA9-E13B-4F1F-BDAB-D52919C9FE2D}" presName="Name37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30"/>
              </a:lnTo>
              <a:lnTo>
                <a:pt x="1355696" y="291130"/>
              </a:lnTo>
              <a:lnTo>
                <a:pt x="1355696" y="58226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0041B4E6-0367-446C-B42C-5B547A247A77}" type="pres">
      <dgm:prSet presAssocID="{2742544F-B1B5-4E2C-A12D-B1EB57DBF1A9}" presName="hierRoot2" presStyleCnt="0">
        <dgm:presLayoutVars>
          <dgm:hierBranch val="init"/>
        </dgm:presLayoutVars>
      </dgm:prSet>
      <dgm:spPr/>
    </dgm:pt>
    <dgm:pt modelId="{742F5914-B856-4394-9354-6CD6BBBEA7B1}" type="pres">
      <dgm:prSet presAssocID="{2742544F-B1B5-4E2C-A12D-B1EB57DBF1A9}" presName="rootComposite" presStyleCnt="0"/>
      <dgm:spPr/>
    </dgm:pt>
    <dgm:pt modelId="{90EF8542-8F10-48BB-99F8-E16121E5FEC8}" type="pres">
      <dgm:prSet presAssocID="{2742544F-B1B5-4E2C-A12D-B1EB57DBF1A9}" presName="rootText" presStyleLbl="node2" presStyleIdx="1" presStyleCnt="2" custScaleX="97995" custScaleY="3895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896399A-55D6-49D7-84ED-7CCD5458C50A}" type="pres">
      <dgm:prSet presAssocID="{2742544F-B1B5-4E2C-A12D-B1EB57DBF1A9}" presName="rootConnector" presStyleLbl="node2" presStyleIdx="1" presStyleCnt="2"/>
      <dgm:spPr/>
      <dgm:t>
        <a:bodyPr/>
        <a:lstStyle/>
        <a:p>
          <a:endParaRPr lang="ru-RU"/>
        </a:p>
      </dgm:t>
    </dgm:pt>
    <dgm:pt modelId="{07B5E813-93B4-4D13-98E3-279F93A86C9F}" type="pres">
      <dgm:prSet presAssocID="{2742544F-B1B5-4E2C-A12D-B1EB57DBF1A9}" presName="hierChild4" presStyleCnt="0"/>
      <dgm:spPr/>
    </dgm:pt>
    <dgm:pt modelId="{9ECD2A96-D72F-4594-8239-179330B6DD8D}" type="pres">
      <dgm:prSet presAssocID="{2742544F-B1B5-4E2C-A12D-B1EB57DBF1A9}" presName="hierChild5" presStyleCnt="0"/>
      <dgm:spPr/>
    </dgm:pt>
    <dgm:pt modelId="{DABD6658-2C7C-4921-B50B-BC69702A1398}" type="pres">
      <dgm:prSet presAssocID="{4BA8C97F-51E8-4567-B52D-400BDFD41C34}" presName="hierChild3" presStyleCnt="0"/>
      <dgm:spPr/>
    </dgm:pt>
  </dgm:ptLst>
  <dgm:cxnLst>
    <dgm:cxn modelId="{E289669C-2E6B-44B1-B148-3AEB520C3A40}" srcId="{4BA8C97F-51E8-4567-B52D-400BDFD41C34}" destId="{2742544F-B1B5-4E2C-A12D-B1EB57DBF1A9}" srcOrd="1" destOrd="0" parTransId="{4FABECA9-E13B-4F1F-BDAB-D52919C9FE2D}" sibTransId="{73B6AFD2-CA9C-4A5C-B09B-05862C43993D}"/>
    <dgm:cxn modelId="{41DABB65-476D-4BCE-88FD-7BBB7D90A10D}" type="presOf" srcId="{2742544F-B1B5-4E2C-A12D-B1EB57DBF1A9}" destId="{90EF8542-8F10-48BB-99F8-E16121E5FEC8}" srcOrd="0" destOrd="0" presId="urn:microsoft.com/office/officeart/2005/8/layout/orgChart1"/>
    <dgm:cxn modelId="{4DB3158D-7AB8-43D2-A673-5FD898700B01}" type="presOf" srcId="{4FABECA9-E13B-4F1F-BDAB-D52919C9FE2D}" destId="{ED3170D4-904E-4C7F-BD31-4FAA18ADC89B}" srcOrd="0" destOrd="0" presId="urn:microsoft.com/office/officeart/2005/8/layout/orgChart1"/>
    <dgm:cxn modelId="{49E1D487-88D6-4271-9FD3-11C90AE51B03}" srcId="{4BA8C97F-51E8-4567-B52D-400BDFD41C34}" destId="{E1A82BFC-4D06-471D-AF29-F1B8219BB0E8}" srcOrd="0" destOrd="0" parTransId="{7BABF9C9-AB81-4AC5-93A6-E344196B10D3}" sibTransId="{5554C3EC-B35F-45ED-9F3D-82C95388A253}"/>
    <dgm:cxn modelId="{BAB6ED52-9C50-48CE-AC3A-88C33244FD21}" srcId="{BB8894CE-B434-4BD2-B361-77F3D39C6B0B}" destId="{4BA8C97F-51E8-4567-B52D-400BDFD41C34}" srcOrd="0" destOrd="0" parTransId="{7392CAAC-0539-4B48-AE09-229E45E9925A}" sibTransId="{FD2D7EAC-F058-4F8B-BAC5-0679FB012277}"/>
    <dgm:cxn modelId="{60B10982-F7B4-4B62-A3DE-90F2C9046252}" type="presOf" srcId="{4BA8C97F-51E8-4567-B52D-400BDFD41C34}" destId="{0241B2BB-1D1C-4E76-932B-3E71EB82B990}" srcOrd="1" destOrd="0" presId="urn:microsoft.com/office/officeart/2005/8/layout/orgChart1"/>
    <dgm:cxn modelId="{81A56D31-CECC-4E1E-898C-507DDE784C9A}" type="presOf" srcId="{2742544F-B1B5-4E2C-A12D-B1EB57DBF1A9}" destId="{7896399A-55D6-49D7-84ED-7CCD5458C50A}" srcOrd="1" destOrd="0" presId="urn:microsoft.com/office/officeart/2005/8/layout/orgChart1"/>
    <dgm:cxn modelId="{678D3706-9CBA-4613-A638-D6BEA5D626E1}" type="presOf" srcId="{7BABF9C9-AB81-4AC5-93A6-E344196B10D3}" destId="{5B0DE5AF-327D-453B-A9C8-FC0C311E1DE8}" srcOrd="0" destOrd="0" presId="urn:microsoft.com/office/officeart/2005/8/layout/orgChart1"/>
    <dgm:cxn modelId="{9A3C59BD-541B-4EBA-8F5C-1F034ADFD2A9}" type="presOf" srcId="{E1A82BFC-4D06-471D-AF29-F1B8219BB0E8}" destId="{979FC011-BE9D-4903-BEEE-3BC3EFDD2A4C}" srcOrd="1" destOrd="0" presId="urn:microsoft.com/office/officeart/2005/8/layout/orgChart1"/>
    <dgm:cxn modelId="{CF5FBF48-E7C6-44C5-9713-AEC3A0AA1D48}" type="presOf" srcId="{4BA8C97F-51E8-4567-B52D-400BDFD41C34}" destId="{5C84AFE1-4B40-41EF-9C68-8B6F8DC9DB15}" srcOrd="0" destOrd="0" presId="urn:microsoft.com/office/officeart/2005/8/layout/orgChart1"/>
    <dgm:cxn modelId="{B41665B1-D43C-4C0F-8C10-D173493F797C}" type="presOf" srcId="{BB8894CE-B434-4BD2-B361-77F3D39C6B0B}" destId="{4DB9A236-8BE2-4795-9689-EB3B10A71255}" srcOrd="0" destOrd="0" presId="urn:microsoft.com/office/officeart/2005/8/layout/orgChart1"/>
    <dgm:cxn modelId="{2BF20B0B-7165-40A2-A9B7-7C936663F0C0}" type="presOf" srcId="{E1A82BFC-4D06-471D-AF29-F1B8219BB0E8}" destId="{67D0B464-E539-4DA1-968F-6FA2D8FEECBD}" srcOrd="0" destOrd="0" presId="urn:microsoft.com/office/officeart/2005/8/layout/orgChart1"/>
    <dgm:cxn modelId="{7C1E40D7-EFE6-4155-811A-258291C52026}" type="presParOf" srcId="{4DB9A236-8BE2-4795-9689-EB3B10A71255}" destId="{C56740AA-F3FB-40E8-830E-3B64A9CF1740}" srcOrd="0" destOrd="0" presId="urn:microsoft.com/office/officeart/2005/8/layout/orgChart1"/>
    <dgm:cxn modelId="{D63DD5C4-214D-4618-B74E-EC82DA4FBD44}" type="presParOf" srcId="{C56740AA-F3FB-40E8-830E-3B64A9CF1740}" destId="{1340DF46-F019-4A57-B452-5538060906B5}" srcOrd="0" destOrd="0" presId="urn:microsoft.com/office/officeart/2005/8/layout/orgChart1"/>
    <dgm:cxn modelId="{01370593-CFE9-4B47-8E76-E95B4B026C53}" type="presParOf" srcId="{1340DF46-F019-4A57-B452-5538060906B5}" destId="{5C84AFE1-4B40-41EF-9C68-8B6F8DC9DB15}" srcOrd="0" destOrd="0" presId="urn:microsoft.com/office/officeart/2005/8/layout/orgChart1"/>
    <dgm:cxn modelId="{CB7AFD6B-4C0C-43ED-8ECC-0AF249023EA9}" type="presParOf" srcId="{1340DF46-F019-4A57-B452-5538060906B5}" destId="{0241B2BB-1D1C-4E76-932B-3E71EB82B990}" srcOrd="1" destOrd="0" presId="urn:microsoft.com/office/officeart/2005/8/layout/orgChart1"/>
    <dgm:cxn modelId="{345E0824-842D-4DCC-B1B5-00F6C101BECC}" type="presParOf" srcId="{C56740AA-F3FB-40E8-830E-3B64A9CF1740}" destId="{A492BCE9-E99D-4EB0-A525-288156038A0A}" srcOrd="1" destOrd="0" presId="urn:microsoft.com/office/officeart/2005/8/layout/orgChart1"/>
    <dgm:cxn modelId="{A1230206-D154-4FB3-910C-C7CFA31EBD7D}" type="presParOf" srcId="{A492BCE9-E99D-4EB0-A525-288156038A0A}" destId="{5B0DE5AF-327D-453B-A9C8-FC0C311E1DE8}" srcOrd="0" destOrd="0" presId="urn:microsoft.com/office/officeart/2005/8/layout/orgChart1"/>
    <dgm:cxn modelId="{5E345C89-B085-4CF5-82F0-F85ABBC2B4E1}" type="presParOf" srcId="{A492BCE9-E99D-4EB0-A525-288156038A0A}" destId="{6D9B3B0A-C99D-4217-AE3F-80F4BFC08784}" srcOrd="1" destOrd="0" presId="urn:microsoft.com/office/officeart/2005/8/layout/orgChart1"/>
    <dgm:cxn modelId="{85EC4C37-A12E-492A-8C85-5CC840DA15DB}" type="presParOf" srcId="{6D9B3B0A-C99D-4217-AE3F-80F4BFC08784}" destId="{7CBA8C98-FC89-48F8-954B-AC5110EAE86F}" srcOrd="0" destOrd="0" presId="urn:microsoft.com/office/officeart/2005/8/layout/orgChart1"/>
    <dgm:cxn modelId="{9E60FBF5-186D-4E05-A835-956C70677279}" type="presParOf" srcId="{7CBA8C98-FC89-48F8-954B-AC5110EAE86F}" destId="{67D0B464-E539-4DA1-968F-6FA2D8FEECBD}" srcOrd="0" destOrd="0" presId="urn:microsoft.com/office/officeart/2005/8/layout/orgChart1"/>
    <dgm:cxn modelId="{4C28E0EE-3F51-41F9-9650-AD218FBA1695}" type="presParOf" srcId="{7CBA8C98-FC89-48F8-954B-AC5110EAE86F}" destId="{979FC011-BE9D-4903-BEEE-3BC3EFDD2A4C}" srcOrd="1" destOrd="0" presId="urn:microsoft.com/office/officeart/2005/8/layout/orgChart1"/>
    <dgm:cxn modelId="{CC4D224A-8A4B-414B-BC86-87CCA2CE4FB0}" type="presParOf" srcId="{6D9B3B0A-C99D-4217-AE3F-80F4BFC08784}" destId="{8DA1F26E-863B-4DF4-AA91-6B3060F5429E}" srcOrd="1" destOrd="0" presId="urn:microsoft.com/office/officeart/2005/8/layout/orgChart1"/>
    <dgm:cxn modelId="{77C5B9FB-C8EE-420E-9376-0CA1B677F38C}" type="presParOf" srcId="{6D9B3B0A-C99D-4217-AE3F-80F4BFC08784}" destId="{0DC90D78-BE99-4D25-B062-1FD7477DA1E7}" srcOrd="2" destOrd="0" presId="urn:microsoft.com/office/officeart/2005/8/layout/orgChart1"/>
    <dgm:cxn modelId="{98F1A890-6FEB-4D0E-901D-E7D14B7B4F8F}" type="presParOf" srcId="{A492BCE9-E99D-4EB0-A525-288156038A0A}" destId="{ED3170D4-904E-4C7F-BD31-4FAA18ADC89B}" srcOrd="2" destOrd="0" presId="urn:microsoft.com/office/officeart/2005/8/layout/orgChart1"/>
    <dgm:cxn modelId="{437E0164-74CB-459D-A4D0-A56A49E438FC}" type="presParOf" srcId="{A492BCE9-E99D-4EB0-A525-288156038A0A}" destId="{0041B4E6-0367-446C-B42C-5B547A247A77}" srcOrd="3" destOrd="0" presId="urn:microsoft.com/office/officeart/2005/8/layout/orgChart1"/>
    <dgm:cxn modelId="{9500B6E3-4608-418A-9F2C-8DF125203FE2}" type="presParOf" srcId="{0041B4E6-0367-446C-B42C-5B547A247A77}" destId="{742F5914-B856-4394-9354-6CD6BBBEA7B1}" srcOrd="0" destOrd="0" presId="urn:microsoft.com/office/officeart/2005/8/layout/orgChart1"/>
    <dgm:cxn modelId="{86102AE1-1AA4-4C43-9021-972EACAD0CF3}" type="presParOf" srcId="{742F5914-B856-4394-9354-6CD6BBBEA7B1}" destId="{90EF8542-8F10-48BB-99F8-E16121E5FEC8}" srcOrd="0" destOrd="0" presId="urn:microsoft.com/office/officeart/2005/8/layout/orgChart1"/>
    <dgm:cxn modelId="{FF0BD7D3-E754-4AE3-A07B-FB3CE8952B4E}" type="presParOf" srcId="{742F5914-B856-4394-9354-6CD6BBBEA7B1}" destId="{7896399A-55D6-49D7-84ED-7CCD5458C50A}" srcOrd="1" destOrd="0" presId="urn:microsoft.com/office/officeart/2005/8/layout/orgChart1"/>
    <dgm:cxn modelId="{82CFFCAD-31A8-4CE4-8741-C1930A183A9E}" type="presParOf" srcId="{0041B4E6-0367-446C-B42C-5B547A247A77}" destId="{07B5E813-93B4-4D13-98E3-279F93A86C9F}" srcOrd="1" destOrd="0" presId="urn:microsoft.com/office/officeart/2005/8/layout/orgChart1"/>
    <dgm:cxn modelId="{4F53901D-764A-4EE3-BB3F-1FF996AE86C8}" type="presParOf" srcId="{0041B4E6-0367-446C-B42C-5B547A247A77}" destId="{9ECD2A96-D72F-4594-8239-179330B6DD8D}" srcOrd="2" destOrd="0" presId="urn:microsoft.com/office/officeart/2005/8/layout/orgChart1"/>
    <dgm:cxn modelId="{5E2CC995-5771-4C9B-862A-082106B58EA4}" type="presParOf" srcId="{C56740AA-F3FB-40E8-830E-3B64A9CF1740}" destId="{DABD6658-2C7C-4921-B50B-BC69702A139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559E91-D647-4E0F-93C6-B741C5F58DF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5905B8-718D-4927-8120-E54E8645CA8A}">
      <dgm:prSet phldrT="[Текст]" custT="1"/>
      <dgm:spPr>
        <a:xfrm>
          <a:off x="2023198" y="676109"/>
          <a:ext cx="1440002" cy="38885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Основные принципы гражданского права</a:t>
          </a:r>
        </a:p>
      </dgm:t>
    </dgm:pt>
    <dgm:pt modelId="{5527E79C-7E08-4468-95EC-4BD5105F8073}" type="parTrans" cxnId="{75384586-A54A-433F-9B26-F71ECC7B60D6}">
      <dgm:prSet/>
      <dgm:spPr/>
      <dgm:t>
        <a:bodyPr/>
        <a:lstStyle/>
        <a:p>
          <a:endParaRPr lang="ru-RU" sz="1200"/>
        </a:p>
      </dgm:t>
    </dgm:pt>
    <dgm:pt modelId="{9086D4A2-D016-400C-85CD-4C8596559ACA}" type="sibTrans" cxnId="{75384586-A54A-433F-9B26-F71ECC7B60D6}">
      <dgm:prSet/>
      <dgm:spPr/>
      <dgm:t>
        <a:bodyPr/>
        <a:lstStyle/>
        <a:p>
          <a:endParaRPr lang="ru-RU" sz="1200"/>
        </a:p>
      </dgm:t>
    </dgm:pt>
    <dgm:pt modelId="{08EABBE2-E56B-4D3D-B051-B6616ADBB5C8}">
      <dgm:prSet custT="1"/>
      <dgm:spPr>
        <a:xfrm>
          <a:off x="1737" y="1228290"/>
          <a:ext cx="777719" cy="900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равенства участников гражданских отношений</a:t>
          </a: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D2EAB69F-FDD2-42D0-A93B-E5026462E643}" type="parTrans" cxnId="{6D26CAFC-B6C2-4424-B5FB-3A6032CD122E}">
      <dgm:prSet/>
      <dgm:spPr>
        <a:xfrm>
          <a:off x="390597" y="1064969"/>
          <a:ext cx="2352602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6C8BC46F-41CC-43FF-99C8-D74A708262EE}" type="sibTrans" cxnId="{6D26CAFC-B6C2-4424-B5FB-3A6032CD122E}">
      <dgm:prSet/>
      <dgm:spPr/>
      <dgm:t>
        <a:bodyPr/>
        <a:lstStyle/>
        <a:p>
          <a:endParaRPr lang="ru-RU" sz="1200"/>
        </a:p>
      </dgm:t>
    </dgm:pt>
    <dgm:pt modelId="{2B638608-AEF4-4052-B223-A07F981C4BAA}">
      <dgm:prSet custT="1"/>
      <dgm:spPr>
        <a:xfrm>
          <a:off x="942778" y="1228290"/>
          <a:ext cx="777719" cy="900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неприкосновенности собственности</a:t>
          </a:r>
          <a:r>
            <a:rPr lang="ru-RU" sz="1200" i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endParaRPr lang="ru-RU" sz="1200" i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C48C3F41-DD57-4B30-AF77-5E32CC73B19B}" type="parTrans" cxnId="{178834B9-BE87-4619-AAD4-C2AFFE14EEE4}">
      <dgm:prSet/>
      <dgm:spPr>
        <a:xfrm>
          <a:off x="1331638" y="1064969"/>
          <a:ext cx="1411561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3E6AAAEB-2A61-485B-B099-5DF506B8B6F3}" type="sibTrans" cxnId="{178834B9-BE87-4619-AAD4-C2AFFE14EEE4}">
      <dgm:prSet/>
      <dgm:spPr/>
      <dgm:t>
        <a:bodyPr/>
        <a:lstStyle/>
        <a:p>
          <a:endParaRPr lang="ru-RU" sz="1200"/>
        </a:p>
      </dgm:t>
    </dgm:pt>
    <dgm:pt modelId="{F3053E9D-CEF0-4DA5-8911-D0D78846641B}">
      <dgm:prSet custT="1"/>
      <dgm:spPr>
        <a:xfrm>
          <a:off x="4706942" y="1228290"/>
          <a:ext cx="777719" cy="1296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обеспечения </a:t>
          </a:r>
          <a:r>
            <a:rPr lang="ru-RU" sz="1200" b="1" i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восстановления 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нарушенных прав и</a:t>
          </a:r>
          <a:r>
            <a:rPr lang="en-GB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их судебной защиты</a:t>
          </a:r>
          <a:endParaRPr lang="ru-RU" sz="1200" i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FAA37B2-1EA7-489F-9C20-5F366E91B19B}" type="parTrans" cxnId="{A8A1874B-116E-4715-A2DA-D1B27825FD74}">
      <dgm:prSet/>
      <dgm:spPr>
        <a:xfrm>
          <a:off x="2743200" y="1064969"/>
          <a:ext cx="2352602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2ED05E5D-087B-4E08-9750-AB17DCF88DC2}" type="sibTrans" cxnId="{A8A1874B-116E-4715-A2DA-D1B27825FD74}">
      <dgm:prSet/>
      <dgm:spPr/>
      <dgm:t>
        <a:bodyPr/>
        <a:lstStyle/>
        <a:p>
          <a:endParaRPr lang="ru-RU" sz="1200"/>
        </a:p>
      </dgm:t>
    </dgm:pt>
    <dgm:pt modelId="{8D01E450-73E4-4994-A0FC-8E2B803E808C}">
      <dgm:prSet custT="1"/>
      <dgm:spPr>
        <a:xfrm>
          <a:off x="3765901" y="1228290"/>
          <a:ext cx="777719" cy="1296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dirty="0" err="1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беспрепят-ственного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200" b="1" i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осуществления 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гражданских прав</a:t>
          </a: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71953304-0E49-4B62-B41D-1AAE1FF0A4D1}" type="parTrans" cxnId="{C4FEDCCD-1440-49EB-A35E-6699DE4BBF2A}">
      <dgm:prSet/>
      <dgm:spPr>
        <a:xfrm>
          <a:off x="2743200" y="1064969"/>
          <a:ext cx="1411561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8C0F0B0B-CB1D-46D0-8C34-7F23D1B42E96}" type="sibTrans" cxnId="{C4FEDCCD-1440-49EB-A35E-6699DE4BBF2A}">
      <dgm:prSet/>
      <dgm:spPr/>
      <dgm:t>
        <a:bodyPr/>
        <a:lstStyle/>
        <a:p>
          <a:endParaRPr lang="ru-RU" sz="1200"/>
        </a:p>
      </dgm:t>
    </dgm:pt>
    <dgm:pt modelId="{BBE644BB-E2D3-4CA3-BC2D-0FF2156D1967}">
      <dgm:prSet custT="1"/>
      <dgm:spPr>
        <a:xfrm>
          <a:off x="2824860" y="1228290"/>
          <a:ext cx="777719" cy="1296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недопустимости произвольного вмешательства 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</a:t>
          </a:r>
          <a:r>
            <a:rPr lang="en-GB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частные дела</a:t>
          </a: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gm:t>
    </dgm:pt>
    <dgm:pt modelId="{6C1D0B1A-7CEE-4EB6-94E8-113D3CD3A504}" type="parTrans" cxnId="{BC6E3B17-93A4-48A6-900E-B9BFD53DD535}">
      <dgm:prSet/>
      <dgm:spPr>
        <a:xfrm>
          <a:off x="2743200" y="1064969"/>
          <a:ext cx="470520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7FA2C123-AB54-4CDD-973B-8C6B48676F7D}" type="sibTrans" cxnId="{BC6E3B17-93A4-48A6-900E-B9BFD53DD535}">
      <dgm:prSet/>
      <dgm:spPr/>
      <dgm:t>
        <a:bodyPr/>
        <a:lstStyle/>
        <a:p>
          <a:endParaRPr lang="ru-RU" sz="1200"/>
        </a:p>
      </dgm:t>
    </dgm:pt>
    <dgm:pt modelId="{6E882C27-A0E0-41A0-A722-B22157142135}">
      <dgm:prSet custT="1"/>
      <dgm:spPr>
        <a:xfrm>
          <a:off x="1883819" y="1228290"/>
          <a:ext cx="777719" cy="900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свободы договора </a:t>
          </a:r>
          <a:endParaRPr lang="ru-RU" sz="1200" i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D0115AA-3362-4FCC-94D2-A6E07EF1F74D}" type="parTrans" cxnId="{08F16FB6-EC5D-4FAB-876F-8AE526E342C0}">
      <dgm:prSet/>
      <dgm:spPr>
        <a:xfrm>
          <a:off x="2272679" y="1064969"/>
          <a:ext cx="470520" cy="16332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562A49F3-2F33-4B89-8216-553B0FE64368}" type="sibTrans" cxnId="{08F16FB6-EC5D-4FAB-876F-8AE526E342C0}">
      <dgm:prSet/>
      <dgm:spPr/>
      <dgm:t>
        <a:bodyPr/>
        <a:lstStyle/>
        <a:p>
          <a:endParaRPr lang="ru-RU" sz="1200"/>
        </a:p>
      </dgm:t>
    </dgm:pt>
    <dgm:pt modelId="{AB35BC89-25E9-43AB-B981-55D7A06403E0}" type="pres">
      <dgm:prSet presAssocID="{10559E91-D647-4E0F-93C6-B741C5F58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18590E-45F4-4238-A97B-125C09FB3142}" type="pres">
      <dgm:prSet presAssocID="{E25905B8-718D-4927-8120-E54E8645CA8A}" presName="hierRoot1" presStyleCnt="0">
        <dgm:presLayoutVars>
          <dgm:hierBranch val="init"/>
        </dgm:presLayoutVars>
      </dgm:prSet>
      <dgm:spPr/>
    </dgm:pt>
    <dgm:pt modelId="{5927257B-BF50-4DB4-9F3C-59B8F4233B8F}" type="pres">
      <dgm:prSet presAssocID="{E25905B8-718D-4927-8120-E54E8645CA8A}" presName="rootComposite1" presStyleCnt="0"/>
      <dgm:spPr/>
    </dgm:pt>
    <dgm:pt modelId="{7E12C055-146A-45F3-9A9D-20D7C079D7B3}" type="pres">
      <dgm:prSet presAssocID="{E25905B8-718D-4927-8120-E54E8645CA8A}" presName="rootText1" presStyleLbl="node0" presStyleIdx="0" presStyleCnt="1" custScaleX="275993" custScaleY="133886" custLinFactNeighborY="255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AC20B31-FD99-44B7-86E9-311E09826E37}" type="pres">
      <dgm:prSet presAssocID="{E25905B8-718D-4927-8120-E54E8645CA8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8555845-100F-4B75-A570-D33790ECADF0}" type="pres">
      <dgm:prSet presAssocID="{E25905B8-718D-4927-8120-E54E8645CA8A}" presName="hierChild2" presStyleCnt="0"/>
      <dgm:spPr/>
    </dgm:pt>
    <dgm:pt modelId="{32DAC25E-2F91-434C-9541-174C0C4E7D7F}" type="pres">
      <dgm:prSet presAssocID="{D2EAB69F-FDD2-42D0-A93B-E5026462E643}" presName="Name37" presStyleLbl="parChTrans1D2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2352602" y="0"/>
              </a:moveTo>
              <a:lnTo>
                <a:pt x="2352602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0D1BFD25-578A-45D4-A1E5-1776C6CCD46E}" type="pres">
      <dgm:prSet presAssocID="{08EABBE2-E56B-4D3D-B051-B6616ADBB5C8}" presName="hierRoot2" presStyleCnt="0">
        <dgm:presLayoutVars>
          <dgm:hierBranch val="init"/>
        </dgm:presLayoutVars>
      </dgm:prSet>
      <dgm:spPr/>
    </dgm:pt>
    <dgm:pt modelId="{9D680AB5-ABF7-48D6-8FC3-00ECA8EA8704}" type="pres">
      <dgm:prSet presAssocID="{08EABBE2-E56B-4D3D-B051-B6616ADBB5C8}" presName="rootComposite" presStyleCnt="0"/>
      <dgm:spPr/>
    </dgm:pt>
    <dgm:pt modelId="{8EAE6DD7-12B8-4AA5-B48B-0182760231EC}" type="pres">
      <dgm:prSet presAssocID="{08EABBE2-E56B-4D3D-B051-B6616ADBB5C8}" presName="rootText" presStyleLbl="node2" presStyleIdx="0" presStyleCnt="6" custScaleY="23144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75E00F4-82F6-4053-96E4-733AF2B86286}" type="pres">
      <dgm:prSet presAssocID="{08EABBE2-E56B-4D3D-B051-B6616ADBB5C8}" presName="rootConnector" presStyleLbl="node2" presStyleIdx="0" presStyleCnt="6"/>
      <dgm:spPr/>
      <dgm:t>
        <a:bodyPr/>
        <a:lstStyle/>
        <a:p>
          <a:endParaRPr lang="ru-RU"/>
        </a:p>
      </dgm:t>
    </dgm:pt>
    <dgm:pt modelId="{7A990E4F-0AE7-4CCC-B81A-9740CBB68BC9}" type="pres">
      <dgm:prSet presAssocID="{08EABBE2-E56B-4D3D-B051-B6616ADBB5C8}" presName="hierChild4" presStyleCnt="0"/>
      <dgm:spPr/>
    </dgm:pt>
    <dgm:pt modelId="{AB57B557-D1B3-486A-9BD7-E6CB0E03B7D3}" type="pres">
      <dgm:prSet presAssocID="{08EABBE2-E56B-4D3D-B051-B6616ADBB5C8}" presName="hierChild5" presStyleCnt="0"/>
      <dgm:spPr/>
    </dgm:pt>
    <dgm:pt modelId="{B59896C5-50C0-4B6E-AEC9-8B14ADF70F62}" type="pres">
      <dgm:prSet presAssocID="{C48C3F41-DD57-4B30-AF77-5E32CC73B19B}" presName="Name37" presStyleLbl="parChTrans1D2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1411561" y="0"/>
              </a:moveTo>
              <a:lnTo>
                <a:pt x="1411561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70710A0F-99E0-4A85-9B34-C501D277AEF8}" type="pres">
      <dgm:prSet presAssocID="{2B638608-AEF4-4052-B223-A07F981C4BAA}" presName="hierRoot2" presStyleCnt="0">
        <dgm:presLayoutVars>
          <dgm:hierBranch val="init"/>
        </dgm:presLayoutVars>
      </dgm:prSet>
      <dgm:spPr/>
    </dgm:pt>
    <dgm:pt modelId="{B736C9BA-45A9-4431-B898-23A74B73DFDA}" type="pres">
      <dgm:prSet presAssocID="{2B638608-AEF4-4052-B223-A07F981C4BAA}" presName="rootComposite" presStyleCnt="0"/>
      <dgm:spPr/>
    </dgm:pt>
    <dgm:pt modelId="{1C811E43-1E83-4F93-8B8B-D88D723AEBE4}" type="pres">
      <dgm:prSet presAssocID="{2B638608-AEF4-4052-B223-A07F981C4BAA}" presName="rootText" presStyleLbl="node2" presStyleIdx="1" presStyleCnt="6" custScaleX="125289" custScaleY="23144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A9828D8-9687-483D-83C7-3E442B6E3932}" type="pres">
      <dgm:prSet presAssocID="{2B638608-AEF4-4052-B223-A07F981C4BAA}" presName="rootConnector" presStyleLbl="node2" presStyleIdx="1" presStyleCnt="6"/>
      <dgm:spPr/>
      <dgm:t>
        <a:bodyPr/>
        <a:lstStyle/>
        <a:p>
          <a:endParaRPr lang="ru-RU"/>
        </a:p>
      </dgm:t>
    </dgm:pt>
    <dgm:pt modelId="{F1D20A73-B803-4D95-9737-098D6D9C4E76}" type="pres">
      <dgm:prSet presAssocID="{2B638608-AEF4-4052-B223-A07F981C4BAA}" presName="hierChild4" presStyleCnt="0"/>
      <dgm:spPr/>
    </dgm:pt>
    <dgm:pt modelId="{74758474-B4A8-4910-B5AC-ACEDC3DB0039}" type="pres">
      <dgm:prSet presAssocID="{2B638608-AEF4-4052-B223-A07F981C4BAA}" presName="hierChild5" presStyleCnt="0"/>
      <dgm:spPr/>
    </dgm:pt>
    <dgm:pt modelId="{3CDCDE90-032B-4717-A425-890669D7B264}" type="pres">
      <dgm:prSet presAssocID="{FD0115AA-3362-4FCC-94D2-A6E07EF1F74D}" presName="Name37" presStyleLbl="parChTrans1D2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470520" y="0"/>
              </a:moveTo>
              <a:lnTo>
                <a:pt x="470520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1399E25-7BDC-41DD-BAE0-DF9F97C593A9}" type="pres">
      <dgm:prSet presAssocID="{6E882C27-A0E0-41A0-A722-B22157142135}" presName="hierRoot2" presStyleCnt="0">
        <dgm:presLayoutVars>
          <dgm:hierBranch val="init"/>
        </dgm:presLayoutVars>
      </dgm:prSet>
      <dgm:spPr/>
    </dgm:pt>
    <dgm:pt modelId="{4F24C46D-9470-447A-AEB2-80A52283AE88}" type="pres">
      <dgm:prSet presAssocID="{6E882C27-A0E0-41A0-A722-B22157142135}" presName="rootComposite" presStyleCnt="0"/>
      <dgm:spPr/>
    </dgm:pt>
    <dgm:pt modelId="{88BDD0F4-9188-4392-99F1-1BB5C8DA1ED8}" type="pres">
      <dgm:prSet presAssocID="{6E882C27-A0E0-41A0-A722-B22157142135}" presName="rootText" presStyleLbl="node2" presStyleIdx="2" presStyleCnt="6" custScaleY="23144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09A330FF-19F6-4E10-AF97-98A375398E3A}" type="pres">
      <dgm:prSet presAssocID="{6E882C27-A0E0-41A0-A722-B22157142135}" presName="rootConnector" presStyleLbl="node2" presStyleIdx="2" presStyleCnt="6"/>
      <dgm:spPr/>
      <dgm:t>
        <a:bodyPr/>
        <a:lstStyle/>
        <a:p>
          <a:endParaRPr lang="ru-RU"/>
        </a:p>
      </dgm:t>
    </dgm:pt>
    <dgm:pt modelId="{93265EA6-5506-4F14-9FB8-7B1F0FB1A0FB}" type="pres">
      <dgm:prSet presAssocID="{6E882C27-A0E0-41A0-A722-B22157142135}" presName="hierChild4" presStyleCnt="0"/>
      <dgm:spPr/>
    </dgm:pt>
    <dgm:pt modelId="{274EB22E-CFAF-4E16-9F62-2C9E32C89B44}" type="pres">
      <dgm:prSet presAssocID="{6E882C27-A0E0-41A0-A722-B22157142135}" presName="hierChild5" presStyleCnt="0"/>
      <dgm:spPr/>
    </dgm:pt>
    <dgm:pt modelId="{2CC11A69-1A0E-483D-BE1E-2B6D2532C0F9}" type="pres">
      <dgm:prSet presAssocID="{6C1D0B1A-7CEE-4EB6-94E8-113D3CD3A504}" presName="Name37" presStyleLbl="parChTrans1D2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470520" y="81660"/>
              </a:lnTo>
              <a:lnTo>
                <a:pt x="470520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1AB214B-BF5D-4A3C-9178-B169BB59063B}" type="pres">
      <dgm:prSet presAssocID="{BBE644BB-E2D3-4CA3-BC2D-0FF2156D1967}" presName="hierRoot2" presStyleCnt="0">
        <dgm:presLayoutVars>
          <dgm:hierBranch val="init"/>
        </dgm:presLayoutVars>
      </dgm:prSet>
      <dgm:spPr/>
    </dgm:pt>
    <dgm:pt modelId="{0C74CDF6-E9E2-4ECA-AE54-5026C654556E}" type="pres">
      <dgm:prSet presAssocID="{BBE644BB-E2D3-4CA3-BC2D-0FF2156D1967}" presName="rootComposite" presStyleCnt="0"/>
      <dgm:spPr/>
    </dgm:pt>
    <dgm:pt modelId="{D3F000FC-2AE8-4164-987E-E9E8A3A24F1A}" type="pres">
      <dgm:prSet presAssocID="{BBE644BB-E2D3-4CA3-BC2D-0FF2156D1967}" presName="rootText" presStyleLbl="node2" presStyleIdx="3" presStyleCnt="6" custScaleY="33328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3DEBA99-72FD-4C43-B869-DE15D6E2E7F1}" type="pres">
      <dgm:prSet presAssocID="{BBE644BB-E2D3-4CA3-BC2D-0FF2156D1967}" presName="rootConnector" presStyleLbl="node2" presStyleIdx="3" presStyleCnt="6"/>
      <dgm:spPr/>
      <dgm:t>
        <a:bodyPr/>
        <a:lstStyle/>
        <a:p>
          <a:endParaRPr lang="ru-RU"/>
        </a:p>
      </dgm:t>
    </dgm:pt>
    <dgm:pt modelId="{B2B682D9-8F8A-4097-80AA-5EE4F4959732}" type="pres">
      <dgm:prSet presAssocID="{BBE644BB-E2D3-4CA3-BC2D-0FF2156D1967}" presName="hierChild4" presStyleCnt="0"/>
      <dgm:spPr/>
    </dgm:pt>
    <dgm:pt modelId="{AD838A53-309A-4D71-9F22-4B7CB41743BF}" type="pres">
      <dgm:prSet presAssocID="{BBE644BB-E2D3-4CA3-BC2D-0FF2156D1967}" presName="hierChild5" presStyleCnt="0"/>
      <dgm:spPr/>
    </dgm:pt>
    <dgm:pt modelId="{F7EF1654-6A54-404E-986A-7DAF6F60F58D}" type="pres">
      <dgm:prSet presAssocID="{71953304-0E49-4B62-B41D-1AAE1FF0A4D1}" presName="Name37" presStyleLbl="parChTrans1D2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1411561" y="81660"/>
              </a:lnTo>
              <a:lnTo>
                <a:pt x="1411561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0D201021-E44F-4CF1-9336-83DB08D8FB30}" type="pres">
      <dgm:prSet presAssocID="{8D01E450-73E4-4994-A0FC-8E2B803E808C}" presName="hierRoot2" presStyleCnt="0">
        <dgm:presLayoutVars>
          <dgm:hierBranch val="init"/>
        </dgm:presLayoutVars>
      </dgm:prSet>
      <dgm:spPr/>
    </dgm:pt>
    <dgm:pt modelId="{837E50BD-D832-4131-8786-1AD2BD4DEACF}" type="pres">
      <dgm:prSet presAssocID="{8D01E450-73E4-4994-A0FC-8E2B803E808C}" presName="rootComposite" presStyleCnt="0"/>
      <dgm:spPr/>
    </dgm:pt>
    <dgm:pt modelId="{26F1E51E-4AC6-40E8-BB79-D80331506BE9}" type="pres">
      <dgm:prSet presAssocID="{8D01E450-73E4-4994-A0FC-8E2B803E808C}" presName="rootText" presStyleLbl="node2" presStyleIdx="4" presStyleCnt="6" custScaleY="33328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4314D9E-AD93-4870-A36B-8A2816964C5B}" type="pres">
      <dgm:prSet presAssocID="{8D01E450-73E4-4994-A0FC-8E2B803E808C}" presName="rootConnector" presStyleLbl="node2" presStyleIdx="4" presStyleCnt="6"/>
      <dgm:spPr/>
      <dgm:t>
        <a:bodyPr/>
        <a:lstStyle/>
        <a:p>
          <a:endParaRPr lang="ru-RU"/>
        </a:p>
      </dgm:t>
    </dgm:pt>
    <dgm:pt modelId="{99B097B8-E59C-4BC7-8F19-C99B3FFC2EA1}" type="pres">
      <dgm:prSet presAssocID="{8D01E450-73E4-4994-A0FC-8E2B803E808C}" presName="hierChild4" presStyleCnt="0"/>
      <dgm:spPr/>
    </dgm:pt>
    <dgm:pt modelId="{99D7A738-8155-41F0-B76A-60CDD4688546}" type="pres">
      <dgm:prSet presAssocID="{8D01E450-73E4-4994-A0FC-8E2B803E808C}" presName="hierChild5" presStyleCnt="0"/>
      <dgm:spPr/>
    </dgm:pt>
    <dgm:pt modelId="{8F9DBE4E-7449-4340-B93F-730283780BBE}" type="pres">
      <dgm:prSet presAssocID="{BFAA37B2-1EA7-489F-9C20-5F366E91B19B}" presName="Name37" presStyleLbl="parChTrans1D2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2352602" y="81660"/>
              </a:lnTo>
              <a:lnTo>
                <a:pt x="2352602" y="16332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BFC15981-EBAF-49F5-9744-3B5200CC03E2}" type="pres">
      <dgm:prSet presAssocID="{F3053E9D-CEF0-4DA5-8911-D0D78846641B}" presName="hierRoot2" presStyleCnt="0">
        <dgm:presLayoutVars>
          <dgm:hierBranch val="init"/>
        </dgm:presLayoutVars>
      </dgm:prSet>
      <dgm:spPr/>
    </dgm:pt>
    <dgm:pt modelId="{594A9B41-FDE6-4D96-BEBE-DDF5F9911A4C}" type="pres">
      <dgm:prSet presAssocID="{F3053E9D-CEF0-4DA5-8911-D0D78846641B}" presName="rootComposite" presStyleCnt="0"/>
      <dgm:spPr/>
    </dgm:pt>
    <dgm:pt modelId="{FDA87F85-1634-4356-AB6B-88B31849D35C}" type="pres">
      <dgm:prSet presAssocID="{F3053E9D-CEF0-4DA5-8911-D0D78846641B}" presName="rootText" presStyleLbl="node2" presStyleIdx="5" presStyleCnt="6" custScaleY="33328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0DF32D8-E674-4E99-ABCB-40CB69CC6F73}" type="pres">
      <dgm:prSet presAssocID="{F3053E9D-CEF0-4DA5-8911-D0D78846641B}" presName="rootConnector" presStyleLbl="node2" presStyleIdx="5" presStyleCnt="6"/>
      <dgm:spPr/>
      <dgm:t>
        <a:bodyPr/>
        <a:lstStyle/>
        <a:p>
          <a:endParaRPr lang="ru-RU"/>
        </a:p>
      </dgm:t>
    </dgm:pt>
    <dgm:pt modelId="{03A9B30A-2253-4A0B-9416-5DB9C74523D1}" type="pres">
      <dgm:prSet presAssocID="{F3053E9D-CEF0-4DA5-8911-D0D78846641B}" presName="hierChild4" presStyleCnt="0"/>
      <dgm:spPr/>
    </dgm:pt>
    <dgm:pt modelId="{C7660749-998A-43B9-9731-C8A7BEC45A44}" type="pres">
      <dgm:prSet presAssocID="{F3053E9D-CEF0-4DA5-8911-D0D78846641B}" presName="hierChild5" presStyleCnt="0"/>
      <dgm:spPr/>
    </dgm:pt>
    <dgm:pt modelId="{B630C3A4-FCD4-4661-99A0-F02533198FF7}" type="pres">
      <dgm:prSet presAssocID="{E25905B8-718D-4927-8120-E54E8645CA8A}" presName="hierChild3" presStyleCnt="0"/>
      <dgm:spPr/>
    </dgm:pt>
  </dgm:ptLst>
  <dgm:cxnLst>
    <dgm:cxn modelId="{7A9AFE41-064B-43B2-BAA0-4C5D1C0AA5A7}" type="presOf" srcId="{10559E91-D647-4E0F-93C6-B741C5F58DFB}" destId="{AB35BC89-25E9-43AB-B981-55D7A06403E0}" srcOrd="0" destOrd="0" presId="urn:microsoft.com/office/officeart/2005/8/layout/orgChart1"/>
    <dgm:cxn modelId="{6D26CAFC-B6C2-4424-B5FB-3A6032CD122E}" srcId="{E25905B8-718D-4927-8120-E54E8645CA8A}" destId="{08EABBE2-E56B-4D3D-B051-B6616ADBB5C8}" srcOrd="0" destOrd="0" parTransId="{D2EAB69F-FDD2-42D0-A93B-E5026462E643}" sibTransId="{6C8BC46F-41CC-43FF-99C8-D74A708262EE}"/>
    <dgm:cxn modelId="{E672DE7C-0710-48E8-A84D-2652D32690E9}" type="presOf" srcId="{8D01E450-73E4-4994-A0FC-8E2B803E808C}" destId="{A4314D9E-AD93-4870-A36B-8A2816964C5B}" srcOrd="1" destOrd="0" presId="urn:microsoft.com/office/officeart/2005/8/layout/orgChart1"/>
    <dgm:cxn modelId="{178834B9-BE87-4619-AAD4-C2AFFE14EEE4}" srcId="{E25905B8-718D-4927-8120-E54E8645CA8A}" destId="{2B638608-AEF4-4052-B223-A07F981C4BAA}" srcOrd="1" destOrd="0" parTransId="{C48C3F41-DD57-4B30-AF77-5E32CC73B19B}" sibTransId="{3E6AAAEB-2A61-485B-B099-5DF506B8B6F3}"/>
    <dgm:cxn modelId="{A8A1874B-116E-4715-A2DA-D1B27825FD74}" srcId="{E25905B8-718D-4927-8120-E54E8645CA8A}" destId="{F3053E9D-CEF0-4DA5-8911-D0D78846641B}" srcOrd="5" destOrd="0" parTransId="{BFAA37B2-1EA7-489F-9C20-5F366E91B19B}" sibTransId="{2ED05E5D-087B-4E08-9750-AB17DCF88DC2}"/>
    <dgm:cxn modelId="{4C0B9049-AC7A-472B-9667-3C2647022F8D}" type="presOf" srcId="{2B638608-AEF4-4052-B223-A07F981C4BAA}" destId="{1C811E43-1E83-4F93-8B8B-D88D723AEBE4}" srcOrd="0" destOrd="0" presId="urn:microsoft.com/office/officeart/2005/8/layout/orgChart1"/>
    <dgm:cxn modelId="{D881AFF7-3BA9-4115-A26F-C34771120660}" type="presOf" srcId="{2B638608-AEF4-4052-B223-A07F981C4BAA}" destId="{2A9828D8-9687-483D-83C7-3E442B6E3932}" srcOrd="1" destOrd="0" presId="urn:microsoft.com/office/officeart/2005/8/layout/orgChart1"/>
    <dgm:cxn modelId="{C4FEDCCD-1440-49EB-A35E-6699DE4BBF2A}" srcId="{E25905B8-718D-4927-8120-E54E8645CA8A}" destId="{8D01E450-73E4-4994-A0FC-8E2B803E808C}" srcOrd="4" destOrd="0" parTransId="{71953304-0E49-4B62-B41D-1AAE1FF0A4D1}" sibTransId="{8C0F0B0B-CB1D-46D0-8C34-7F23D1B42E96}"/>
    <dgm:cxn modelId="{75384586-A54A-433F-9B26-F71ECC7B60D6}" srcId="{10559E91-D647-4E0F-93C6-B741C5F58DFB}" destId="{E25905B8-718D-4927-8120-E54E8645CA8A}" srcOrd="0" destOrd="0" parTransId="{5527E79C-7E08-4468-95EC-4BD5105F8073}" sibTransId="{9086D4A2-D016-400C-85CD-4C8596559ACA}"/>
    <dgm:cxn modelId="{90179379-91CC-4363-A7E0-475C25D400BD}" type="presOf" srcId="{6C1D0B1A-7CEE-4EB6-94E8-113D3CD3A504}" destId="{2CC11A69-1A0E-483D-BE1E-2B6D2532C0F9}" srcOrd="0" destOrd="0" presId="urn:microsoft.com/office/officeart/2005/8/layout/orgChart1"/>
    <dgm:cxn modelId="{F4A12780-E8F4-41B3-94EF-734883EE47B0}" type="presOf" srcId="{D2EAB69F-FDD2-42D0-A93B-E5026462E643}" destId="{32DAC25E-2F91-434C-9541-174C0C4E7D7F}" srcOrd="0" destOrd="0" presId="urn:microsoft.com/office/officeart/2005/8/layout/orgChart1"/>
    <dgm:cxn modelId="{A396C890-4A43-4143-9A0C-3BF185B8986B}" type="presOf" srcId="{E25905B8-718D-4927-8120-E54E8645CA8A}" destId="{7E12C055-146A-45F3-9A9D-20D7C079D7B3}" srcOrd="0" destOrd="0" presId="urn:microsoft.com/office/officeart/2005/8/layout/orgChart1"/>
    <dgm:cxn modelId="{0C794240-4BE3-440F-B079-AE83B9A040F1}" type="presOf" srcId="{F3053E9D-CEF0-4DA5-8911-D0D78846641B}" destId="{50DF32D8-E674-4E99-ABCB-40CB69CC6F73}" srcOrd="1" destOrd="0" presId="urn:microsoft.com/office/officeart/2005/8/layout/orgChart1"/>
    <dgm:cxn modelId="{2D0A16C4-A0C1-44B1-8364-ACBD2FA0ED1B}" type="presOf" srcId="{6E882C27-A0E0-41A0-A722-B22157142135}" destId="{09A330FF-19F6-4E10-AF97-98A375398E3A}" srcOrd="1" destOrd="0" presId="urn:microsoft.com/office/officeart/2005/8/layout/orgChart1"/>
    <dgm:cxn modelId="{78DB9336-3DA4-4FF9-9297-8C0768BDF15B}" type="presOf" srcId="{71953304-0E49-4B62-B41D-1AAE1FF0A4D1}" destId="{F7EF1654-6A54-404E-986A-7DAF6F60F58D}" srcOrd="0" destOrd="0" presId="urn:microsoft.com/office/officeart/2005/8/layout/orgChart1"/>
    <dgm:cxn modelId="{6C409971-05BF-4283-9928-49AC0D1E8A90}" type="presOf" srcId="{BBE644BB-E2D3-4CA3-BC2D-0FF2156D1967}" destId="{33DEBA99-72FD-4C43-B869-DE15D6E2E7F1}" srcOrd="1" destOrd="0" presId="urn:microsoft.com/office/officeart/2005/8/layout/orgChart1"/>
    <dgm:cxn modelId="{208279A7-1484-431F-B141-716017E20373}" type="presOf" srcId="{08EABBE2-E56B-4D3D-B051-B6616ADBB5C8}" destId="{8EAE6DD7-12B8-4AA5-B48B-0182760231EC}" srcOrd="0" destOrd="0" presId="urn:microsoft.com/office/officeart/2005/8/layout/orgChart1"/>
    <dgm:cxn modelId="{D246E85E-CC07-4425-9ADC-22461537C560}" type="presOf" srcId="{FD0115AA-3362-4FCC-94D2-A6E07EF1F74D}" destId="{3CDCDE90-032B-4717-A425-890669D7B264}" srcOrd="0" destOrd="0" presId="urn:microsoft.com/office/officeart/2005/8/layout/orgChart1"/>
    <dgm:cxn modelId="{63C150F2-7059-4917-B804-67BA55A3486F}" type="presOf" srcId="{8D01E450-73E4-4994-A0FC-8E2B803E808C}" destId="{26F1E51E-4AC6-40E8-BB79-D80331506BE9}" srcOrd="0" destOrd="0" presId="urn:microsoft.com/office/officeart/2005/8/layout/orgChart1"/>
    <dgm:cxn modelId="{028B4A5B-B90B-41B2-B38E-9BE5714EC9F9}" type="presOf" srcId="{C48C3F41-DD57-4B30-AF77-5E32CC73B19B}" destId="{B59896C5-50C0-4B6E-AEC9-8B14ADF70F62}" srcOrd="0" destOrd="0" presId="urn:microsoft.com/office/officeart/2005/8/layout/orgChart1"/>
    <dgm:cxn modelId="{2EC399A3-10B7-4EE7-82A0-8EB4D6D8FBE5}" type="presOf" srcId="{BBE644BB-E2D3-4CA3-BC2D-0FF2156D1967}" destId="{D3F000FC-2AE8-4164-987E-E9E8A3A24F1A}" srcOrd="0" destOrd="0" presId="urn:microsoft.com/office/officeart/2005/8/layout/orgChart1"/>
    <dgm:cxn modelId="{BC6E3B17-93A4-48A6-900E-B9BFD53DD535}" srcId="{E25905B8-718D-4927-8120-E54E8645CA8A}" destId="{BBE644BB-E2D3-4CA3-BC2D-0FF2156D1967}" srcOrd="3" destOrd="0" parTransId="{6C1D0B1A-7CEE-4EB6-94E8-113D3CD3A504}" sibTransId="{7FA2C123-AB54-4CDD-973B-8C6B48676F7D}"/>
    <dgm:cxn modelId="{A8A87F6C-1C06-4DA0-9185-A52877B37D31}" type="presOf" srcId="{08EABBE2-E56B-4D3D-B051-B6616ADBB5C8}" destId="{575E00F4-82F6-4053-96E4-733AF2B86286}" srcOrd="1" destOrd="0" presId="urn:microsoft.com/office/officeart/2005/8/layout/orgChart1"/>
    <dgm:cxn modelId="{08F16FB6-EC5D-4FAB-876F-8AE526E342C0}" srcId="{E25905B8-718D-4927-8120-E54E8645CA8A}" destId="{6E882C27-A0E0-41A0-A722-B22157142135}" srcOrd="2" destOrd="0" parTransId="{FD0115AA-3362-4FCC-94D2-A6E07EF1F74D}" sibTransId="{562A49F3-2F33-4B89-8216-553B0FE64368}"/>
    <dgm:cxn modelId="{C5A815F4-2E58-40EE-A5FA-A7B2C33C4C07}" type="presOf" srcId="{F3053E9D-CEF0-4DA5-8911-D0D78846641B}" destId="{FDA87F85-1634-4356-AB6B-88B31849D35C}" srcOrd="0" destOrd="0" presId="urn:microsoft.com/office/officeart/2005/8/layout/orgChart1"/>
    <dgm:cxn modelId="{4E030BC0-E565-4AC7-95CD-2A2FEBF19DEF}" type="presOf" srcId="{E25905B8-718D-4927-8120-E54E8645CA8A}" destId="{CAC20B31-FD99-44B7-86E9-311E09826E37}" srcOrd="1" destOrd="0" presId="urn:microsoft.com/office/officeart/2005/8/layout/orgChart1"/>
    <dgm:cxn modelId="{C971DE42-0E86-4F4A-8535-6E71A78CBDA5}" type="presOf" srcId="{BFAA37B2-1EA7-489F-9C20-5F366E91B19B}" destId="{8F9DBE4E-7449-4340-B93F-730283780BBE}" srcOrd="0" destOrd="0" presId="urn:microsoft.com/office/officeart/2005/8/layout/orgChart1"/>
    <dgm:cxn modelId="{E27A8DD0-6E23-4EED-A61B-C7EFA876B741}" type="presOf" srcId="{6E882C27-A0E0-41A0-A722-B22157142135}" destId="{88BDD0F4-9188-4392-99F1-1BB5C8DA1ED8}" srcOrd="0" destOrd="0" presId="urn:microsoft.com/office/officeart/2005/8/layout/orgChart1"/>
    <dgm:cxn modelId="{8FA88A45-9DE8-4D7C-824D-F99028C373E0}" type="presParOf" srcId="{AB35BC89-25E9-43AB-B981-55D7A06403E0}" destId="{D018590E-45F4-4238-A97B-125C09FB3142}" srcOrd="0" destOrd="0" presId="urn:microsoft.com/office/officeart/2005/8/layout/orgChart1"/>
    <dgm:cxn modelId="{5C622DC3-B538-4B6D-9FF9-DA9BAA974808}" type="presParOf" srcId="{D018590E-45F4-4238-A97B-125C09FB3142}" destId="{5927257B-BF50-4DB4-9F3C-59B8F4233B8F}" srcOrd="0" destOrd="0" presId="urn:microsoft.com/office/officeart/2005/8/layout/orgChart1"/>
    <dgm:cxn modelId="{52BE45C9-6B59-478C-8608-DABD6E08CB92}" type="presParOf" srcId="{5927257B-BF50-4DB4-9F3C-59B8F4233B8F}" destId="{7E12C055-146A-45F3-9A9D-20D7C079D7B3}" srcOrd="0" destOrd="0" presId="urn:microsoft.com/office/officeart/2005/8/layout/orgChart1"/>
    <dgm:cxn modelId="{F7869D16-A730-4DED-AB2B-92BBCAEB86FF}" type="presParOf" srcId="{5927257B-BF50-4DB4-9F3C-59B8F4233B8F}" destId="{CAC20B31-FD99-44B7-86E9-311E09826E37}" srcOrd="1" destOrd="0" presId="urn:microsoft.com/office/officeart/2005/8/layout/orgChart1"/>
    <dgm:cxn modelId="{CC82872F-0C0E-4EF0-8754-34EE8DB00684}" type="presParOf" srcId="{D018590E-45F4-4238-A97B-125C09FB3142}" destId="{F8555845-100F-4B75-A570-D33790ECADF0}" srcOrd="1" destOrd="0" presId="urn:microsoft.com/office/officeart/2005/8/layout/orgChart1"/>
    <dgm:cxn modelId="{7C1565DA-DCD8-4994-B829-659CD60EBFA2}" type="presParOf" srcId="{F8555845-100F-4B75-A570-D33790ECADF0}" destId="{32DAC25E-2F91-434C-9541-174C0C4E7D7F}" srcOrd="0" destOrd="0" presId="urn:microsoft.com/office/officeart/2005/8/layout/orgChart1"/>
    <dgm:cxn modelId="{62FAF1F9-E037-40F7-BCFF-B63FA19B225B}" type="presParOf" srcId="{F8555845-100F-4B75-A570-D33790ECADF0}" destId="{0D1BFD25-578A-45D4-A1E5-1776C6CCD46E}" srcOrd="1" destOrd="0" presId="urn:microsoft.com/office/officeart/2005/8/layout/orgChart1"/>
    <dgm:cxn modelId="{FE5085FD-AD2F-470C-B5DF-82439212AF34}" type="presParOf" srcId="{0D1BFD25-578A-45D4-A1E5-1776C6CCD46E}" destId="{9D680AB5-ABF7-48D6-8FC3-00ECA8EA8704}" srcOrd="0" destOrd="0" presId="urn:microsoft.com/office/officeart/2005/8/layout/orgChart1"/>
    <dgm:cxn modelId="{37D7272D-3362-40C0-8E42-1E3C7FB56DF5}" type="presParOf" srcId="{9D680AB5-ABF7-48D6-8FC3-00ECA8EA8704}" destId="{8EAE6DD7-12B8-4AA5-B48B-0182760231EC}" srcOrd="0" destOrd="0" presId="urn:microsoft.com/office/officeart/2005/8/layout/orgChart1"/>
    <dgm:cxn modelId="{1D6512F2-C363-4E9A-89AC-AA53827498C7}" type="presParOf" srcId="{9D680AB5-ABF7-48D6-8FC3-00ECA8EA8704}" destId="{575E00F4-82F6-4053-96E4-733AF2B86286}" srcOrd="1" destOrd="0" presId="urn:microsoft.com/office/officeart/2005/8/layout/orgChart1"/>
    <dgm:cxn modelId="{145E740E-7862-440A-A45B-73738A616910}" type="presParOf" srcId="{0D1BFD25-578A-45D4-A1E5-1776C6CCD46E}" destId="{7A990E4F-0AE7-4CCC-B81A-9740CBB68BC9}" srcOrd="1" destOrd="0" presId="urn:microsoft.com/office/officeart/2005/8/layout/orgChart1"/>
    <dgm:cxn modelId="{69E748C7-16CC-4A46-881F-51AF6DA7B017}" type="presParOf" srcId="{0D1BFD25-578A-45D4-A1E5-1776C6CCD46E}" destId="{AB57B557-D1B3-486A-9BD7-E6CB0E03B7D3}" srcOrd="2" destOrd="0" presId="urn:microsoft.com/office/officeart/2005/8/layout/orgChart1"/>
    <dgm:cxn modelId="{085432D4-4033-4B8A-9907-C65FCD8C9723}" type="presParOf" srcId="{F8555845-100F-4B75-A570-D33790ECADF0}" destId="{B59896C5-50C0-4B6E-AEC9-8B14ADF70F62}" srcOrd="2" destOrd="0" presId="urn:microsoft.com/office/officeart/2005/8/layout/orgChart1"/>
    <dgm:cxn modelId="{9137A7EB-A1AD-4D62-924C-37DD1360BFF6}" type="presParOf" srcId="{F8555845-100F-4B75-A570-D33790ECADF0}" destId="{70710A0F-99E0-4A85-9B34-C501D277AEF8}" srcOrd="3" destOrd="0" presId="urn:microsoft.com/office/officeart/2005/8/layout/orgChart1"/>
    <dgm:cxn modelId="{5E3E5911-F718-42A5-BDDD-5B463A0FF263}" type="presParOf" srcId="{70710A0F-99E0-4A85-9B34-C501D277AEF8}" destId="{B736C9BA-45A9-4431-B898-23A74B73DFDA}" srcOrd="0" destOrd="0" presId="urn:microsoft.com/office/officeart/2005/8/layout/orgChart1"/>
    <dgm:cxn modelId="{452FB8E4-3EA7-485B-BDBD-64CECD234C90}" type="presParOf" srcId="{B736C9BA-45A9-4431-B898-23A74B73DFDA}" destId="{1C811E43-1E83-4F93-8B8B-D88D723AEBE4}" srcOrd="0" destOrd="0" presId="urn:microsoft.com/office/officeart/2005/8/layout/orgChart1"/>
    <dgm:cxn modelId="{1B11EE89-3489-4B56-B2D3-B2E305A0BDFC}" type="presParOf" srcId="{B736C9BA-45A9-4431-B898-23A74B73DFDA}" destId="{2A9828D8-9687-483D-83C7-3E442B6E3932}" srcOrd="1" destOrd="0" presId="urn:microsoft.com/office/officeart/2005/8/layout/orgChart1"/>
    <dgm:cxn modelId="{5531BFB7-E264-43CC-960F-9C77779254DD}" type="presParOf" srcId="{70710A0F-99E0-4A85-9B34-C501D277AEF8}" destId="{F1D20A73-B803-4D95-9737-098D6D9C4E76}" srcOrd="1" destOrd="0" presId="urn:microsoft.com/office/officeart/2005/8/layout/orgChart1"/>
    <dgm:cxn modelId="{F8812B43-ACED-445E-8B2A-B4DF8F61E77C}" type="presParOf" srcId="{70710A0F-99E0-4A85-9B34-C501D277AEF8}" destId="{74758474-B4A8-4910-B5AC-ACEDC3DB0039}" srcOrd="2" destOrd="0" presId="urn:microsoft.com/office/officeart/2005/8/layout/orgChart1"/>
    <dgm:cxn modelId="{C895A32A-F717-47BE-8A28-1F3F094AA4C0}" type="presParOf" srcId="{F8555845-100F-4B75-A570-D33790ECADF0}" destId="{3CDCDE90-032B-4717-A425-890669D7B264}" srcOrd="4" destOrd="0" presId="urn:microsoft.com/office/officeart/2005/8/layout/orgChart1"/>
    <dgm:cxn modelId="{097F9D68-2EA9-4078-946D-684AB7772403}" type="presParOf" srcId="{F8555845-100F-4B75-A570-D33790ECADF0}" destId="{51399E25-7BDC-41DD-BAE0-DF9F97C593A9}" srcOrd="5" destOrd="0" presId="urn:microsoft.com/office/officeart/2005/8/layout/orgChart1"/>
    <dgm:cxn modelId="{06A16B6C-018E-4A77-9CBF-CB1B89039B53}" type="presParOf" srcId="{51399E25-7BDC-41DD-BAE0-DF9F97C593A9}" destId="{4F24C46D-9470-447A-AEB2-80A52283AE88}" srcOrd="0" destOrd="0" presId="urn:microsoft.com/office/officeart/2005/8/layout/orgChart1"/>
    <dgm:cxn modelId="{2181AC7A-10E0-4729-8964-58712C798884}" type="presParOf" srcId="{4F24C46D-9470-447A-AEB2-80A52283AE88}" destId="{88BDD0F4-9188-4392-99F1-1BB5C8DA1ED8}" srcOrd="0" destOrd="0" presId="urn:microsoft.com/office/officeart/2005/8/layout/orgChart1"/>
    <dgm:cxn modelId="{68A0501F-3591-4C0A-BE33-26D231228A7B}" type="presParOf" srcId="{4F24C46D-9470-447A-AEB2-80A52283AE88}" destId="{09A330FF-19F6-4E10-AF97-98A375398E3A}" srcOrd="1" destOrd="0" presId="urn:microsoft.com/office/officeart/2005/8/layout/orgChart1"/>
    <dgm:cxn modelId="{6079261C-E6A0-43A9-B2DE-1D6F3AD81557}" type="presParOf" srcId="{51399E25-7BDC-41DD-BAE0-DF9F97C593A9}" destId="{93265EA6-5506-4F14-9FB8-7B1F0FB1A0FB}" srcOrd="1" destOrd="0" presId="urn:microsoft.com/office/officeart/2005/8/layout/orgChart1"/>
    <dgm:cxn modelId="{CC3A64CE-995B-4EC5-AB4D-130E29007A88}" type="presParOf" srcId="{51399E25-7BDC-41DD-BAE0-DF9F97C593A9}" destId="{274EB22E-CFAF-4E16-9F62-2C9E32C89B44}" srcOrd="2" destOrd="0" presId="urn:microsoft.com/office/officeart/2005/8/layout/orgChart1"/>
    <dgm:cxn modelId="{47FF7565-A109-47BD-81BB-C8F7000318E2}" type="presParOf" srcId="{F8555845-100F-4B75-A570-D33790ECADF0}" destId="{2CC11A69-1A0E-483D-BE1E-2B6D2532C0F9}" srcOrd="6" destOrd="0" presId="urn:microsoft.com/office/officeart/2005/8/layout/orgChart1"/>
    <dgm:cxn modelId="{2BB5C92C-CE11-407B-A2F3-3AD23145FDE6}" type="presParOf" srcId="{F8555845-100F-4B75-A570-D33790ECADF0}" destId="{51AB214B-BF5D-4A3C-9178-B169BB59063B}" srcOrd="7" destOrd="0" presId="urn:microsoft.com/office/officeart/2005/8/layout/orgChart1"/>
    <dgm:cxn modelId="{8DF05279-8997-4530-8381-E2B04C5936B8}" type="presParOf" srcId="{51AB214B-BF5D-4A3C-9178-B169BB59063B}" destId="{0C74CDF6-E9E2-4ECA-AE54-5026C654556E}" srcOrd="0" destOrd="0" presId="urn:microsoft.com/office/officeart/2005/8/layout/orgChart1"/>
    <dgm:cxn modelId="{FC47BA2D-4564-427C-A362-18B5A081B117}" type="presParOf" srcId="{0C74CDF6-E9E2-4ECA-AE54-5026C654556E}" destId="{D3F000FC-2AE8-4164-987E-E9E8A3A24F1A}" srcOrd="0" destOrd="0" presId="urn:microsoft.com/office/officeart/2005/8/layout/orgChart1"/>
    <dgm:cxn modelId="{FF99A63C-F3BD-4DCE-97EC-54E4568FD496}" type="presParOf" srcId="{0C74CDF6-E9E2-4ECA-AE54-5026C654556E}" destId="{33DEBA99-72FD-4C43-B869-DE15D6E2E7F1}" srcOrd="1" destOrd="0" presId="urn:microsoft.com/office/officeart/2005/8/layout/orgChart1"/>
    <dgm:cxn modelId="{20FDD6F1-F90B-44F7-B2BD-9169DD731D8B}" type="presParOf" srcId="{51AB214B-BF5D-4A3C-9178-B169BB59063B}" destId="{B2B682D9-8F8A-4097-80AA-5EE4F4959732}" srcOrd="1" destOrd="0" presId="urn:microsoft.com/office/officeart/2005/8/layout/orgChart1"/>
    <dgm:cxn modelId="{5598C9F9-2A10-4BB3-81AF-8C3F3AF74D08}" type="presParOf" srcId="{51AB214B-BF5D-4A3C-9178-B169BB59063B}" destId="{AD838A53-309A-4D71-9F22-4B7CB41743BF}" srcOrd="2" destOrd="0" presId="urn:microsoft.com/office/officeart/2005/8/layout/orgChart1"/>
    <dgm:cxn modelId="{85B3BC06-F406-4652-8788-79CB0485DAE6}" type="presParOf" srcId="{F8555845-100F-4B75-A570-D33790ECADF0}" destId="{F7EF1654-6A54-404E-986A-7DAF6F60F58D}" srcOrd="8" destOrd="0" presId="urn:microsoft.com/office/officeart/2005/8/layout/orgChart1"/>
    <dgm:cxn modelId="{092082CF-D22D-4256-8385-6C57CA32384D}" type="presParOf" srcId="{F8555845-100F-4B75-A570-D33790ECADF0}" destId="{0D201021-E44F-4CF1-9336-83DB08D8FB30}" srcOrd="9" destOrd="0" presId="urn:microsoft.com/office/officeart/2005/8/layout/orgChart1"/>
    <dgm:cxn modelId="{4BACE802-784C-4E60-9265-F99198CAAD6D}" type="presParOf" srcId="{0D201021-E44F-4CF1-9336-83DB08D8FB30}" destId="{837E50BD-D832-4131-8786-1AD2BD4DEACF}" srcOrd="0" destOrd="0" presId="urn:microsoft.com/office/officeart/2005/8/layout/orgChart1"/>
    <dgm:cxn modelId="{28924083-6E6F-4E33-AC31-0DB2BF3D4F7F}" type="presParOf" srcId="{837E50BD-D832-4131-8786-1AD2BD4DEACF}" destId="{26F1E51E-4AC6-40E8-BB79-D80331506BE9}" srcOrd="0" destOrd="0" presId="urn:microsoft.com/office/officeart/2005/8/layout/orgChart1"/>
    <dgm:cxn modelId="{6F012453-EB32-49CE-9EE5-8522252371CA}" type="presParOf" srcId="{837E50BD-D832-4131-8786-1AD2BD4DEACF}" destId="{A4314D9E-AD93-4870-A36B-8A2816964C5B}" srcOrd="1" destOrd="0" presId="urn:microsoft.com/office/officeart/2005/8/layout/orgChart1"/>
    <dgm:cxn modelId="{C21B1993-B62D-4915-9B61-28CCB1D75968}" type="presParOf" srcId="{0D201021-E44F-4CF1-9336-83DB08D8FB30}" destId="{99B097B8-E59C-4BC7-8F19-C99B3FFC2EA1}" srcOrd="1" destOrd="0" presId="urn:microsoft.com/office/officeart/2005/8/layout/orgChart1"/>
    <dgm:cxn modelId="{16260A5F-775F-46C8-B994-9AFF8FA42C30}" type="presParOf" srcId="{0D201021-E44F-4CF1-9336-83DB08D8FB30}" destId="{99D7A738-8155-41F0-B76A-60CDD4688546}" srcOrd="2" destOrd="0" presId="urn:microsoft.com/office/officeart/2005/8/layout/orgChart1"/>
    <dgm:cxn modelId="{126578FF-6678-4AD9-896A-7F611B169E60}" type="presParOf" srcId="{F8555845-100F-4B75-A570-D33790ECADF0}" destId="{8F9DBE4E-7449-4340-B93F-730283780BBE}" srcOrd="10" destOrd="0" presId="urn:microsoft.com/office/officeart/2005/8/layout/orgChart1"/>
    <dgm:cxn modelId="{0625BD1B-0F68-4FF2-AA8F-AE277793BBB5}" type="presParOf" srcId="{F8555845-100F-4B75-A570-D33790ECADF0}" destId="{BFC15981-EBAF-49F5-9744-3B5200CC03E2}" srcOrd="11" destOrd="0" presId="urn:microsoft.com/office/officeart/2005/8/layout/orgChart1"/>
    <dgm:cxn modelId="{48B3A9A7-4B0A-47F7-9EAD-7721D895AC44}" type="presParOf" srcId="{BFC15981-EBAF-49F5-9744-3B5200CC03E2}" destId="{594A9B41-FDE6-4D96-BEBE-DDF5F9911A4C}" srcOrd="0" destOrd="0" presId="urn:microsoft.com/office/officeart/2005/8/layout/orgChart1"/>
    <dgm:cxn modelId="{E91327F6-F7BF-4EF9-A287-2B881EA062DE}" type="presParOf" srcId="{594A9B41-FDE6-4D96-BEBE-DDF5F9911A4C}" destId="{FDA87F85-1634-4356-AB6B-88B31849D35C}" srcOrd="0" destOrd="0" presId="urn:microsoft.com/office/officeart/2005/8/layout/orgChart1"/>
    <dgm:cxn modelId="{4C2FC5A8-B8A3-4F8E-9004-0AA0ADDA6423}" type="presParOf" srcId="{594A9B41-FDE6-4D96-BEBE-DDF5F9911A4C}" destId="{50DF32D8-E674-4E99-ABCB-40CB69CC6F73}" srcOrd="1" destOrd="0" presId="urn:microsoft.com/office/officeart/2005/8/layout/orgChart1"/>
    <dgm:cxn modelId="{B1842ABE-8219-4954-A6F0-0FF9B18BF0EA}" type="presParOf" srcId="{BFC15981-EBAF-49F5-9744-3B5200CC03E2}" destId="{03A9B30A-2253-4A0B-9416-5DB9C74523D1}" srcOrd="1" destOrd="0" presId="urn:microsoft.com/office/officeart/2005/8/layout/orgChart1"/>
    <dgm:cxn modelId="{82FA642B-B389-4ABF-9CBB-BE6DDE7AC10F}" type="presParOf" srcId="{BFC15981-EBAF-49F5-9744-3B5200CC03E2}" destId="{C7660749-998A-43B9-9731-C8A7BEC45A44}" srcOrd="2" destOrd="0" presId="urn:microsoft.com/office/officeart/2005/8/layout/orgChart1"/>
    <dgm:cxn modelId="{9B4748EB-1E40-4B4B-9C28-ABE99C6F7208}" type="presParOf" srcId="{D018590E-45F4-4238-A97B-125C09FB3142}" destId="{B630C3A4-FCD4-4661-99A0-F02533198FF7}" srcOrd="2" destOrd="0" presId="urn:microsoft.com/office/officeart/2005/8/layout/orgChart1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3F942A-F2C1-45E1-BABF-01D1F21B12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294DBC-B005-40CE-8F65-DF3A87C49A4A}">
      <dgm:prSet phldrT="[Текст]" custT="1"/>
      <dgm:spPr>
        <a:xfrm>
          <a:off x="1502531" y="557325"/>
          <a:ext cx="2481336" cy="32400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Функции гражданского права</a:t>
          </a:r>
        </a:p>
      </dgm:t>
    </dgm:pt>
    <dgm:pt modelId="{F1FFA2AB-72C5-4EA3-9E2C-2E5C69C70B34}" type="parTrans" cxnId="{396070E0-1069-48D6-97C3-07FD34EF73FD}">
      <dgm:prSet/>
      <dgm:spPr/>
      <dgm:t>
        <a:bodyPr/>
        <a:lstStyle/>
        <a:p>
          <a:endParaRPr lang="ru-RU" sz="1200"/>
        </a:p>
      </dgm:t>
    </dgm:pt>
    <dgm:pt modelId="{031B2929-1099-4465-A012-ED7647E87B39}" type="sibTrans" cxnId="{396070E0-1069-48D6-97C3-07FD34EF73FD}">
      <dgm:prSet/>
      <dgm:spPr/>
      <dgm:t>
        <a:bodyPr/>
        <a:lstStyle/>
        <a:p>
          <a:endParaRPr lang="ru-RU" sz="1200"/>
        </a:p>
      </dgm:t>
    </dgm:pt>
    <dgm:pt modelId="{039E92D0-F98A-4953-AD88-8B4F13B3B317}">
      <dgm:prSet custT="1"/>
      <dgm:spPr>
        <a:xfrm>
          <a:off x="1322" y="1402406"/>
          <a:ext cx="2481336" cy="124066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Регулятивная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, </a:t>
          </a:r>
        </a:p>
        <a:p>
          <a:pPr>
            <a:spcAft>
              <a:spcPts val="0"/>
            </a:spcAft>
          </a:pP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направленная на</a:t>
          </a: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создание нормальных условий для</a:t>
          </a: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функционирования </a:t>
          </a:r>
        </a:p>
        <a:p>
          <a:pPr>
            <a:spcAft>
              <a:spcPts val="0"/>
            </a:spcAft>
          </a:pP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</a:t>
          </a: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развития экономики</a:t>
          </a:r>
        </a:p>
      </dgm:t>
    </dgm:pt>
    <dgm:pt modelId="{82FED18B-092A-4C58-B9D5-2338472F0AF6}" type="parTrans" cxnId="{98DFE713-7B06-4878-AFFA-80F006C6C531}">
      <dgm:prSet/>
      <dgm:spPr>
        <a:xfrm>
          <a:off x="1241991" y="881325"/>
          <a:ext cx="1501208" cy="52108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E1FEAEA3-27EC-449A-AFE9-E43C3DE5A73F}" type="sibTrans" cxnId="{98DFE713-7B06-4878-AFFA-80F006C6C531}">
      <dgm:prSet/>
      <dgm:spPr/>
      <dgm:t>
        <a:bodyPr/>
        <a:lstStyle/>
        <a:p>
          <a:endParaRPr lang="ru-RU" sz="1200"/>
        </a:p>
      </dgm:t>
    </dgm:pt>
    <dgm:pt modelId="{DF3436DC-C998-4377-BA4D-7183B7CE0EA6}">
      <dgm:prSet custT="1"/>
      <dgm:spPr>
        <a:xfrm>
          <a:off x="3003740" y="1402406"/>
          <a:ext cx="2481336" cy="124066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Охранительная,</a:t>
          </a:r>
        </a:p>
        <a:p>
          <a:pPr>
            <a:spcAft>
              <a:spcPts val="0"/>
            </a:spcAft>
          </a:pP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направленная на</a:t>
          </a: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защиту гражданских прав от</a:t>
          </a: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нарушений. Носит преимущественно компенсационный (восстановительный) характер</a:t>
          </a:r>
        </a:p>
      </dgm:t>
    </dgm:pt>
    <dgm:pt modelId="{52D761BC-404C-4C81-BDA9-F6A177BECEE8}" type="parTrans" cxnId="{EADB0893-F2B3-460E-A512-F446EE726D7E}">
      <dgm:prSet/>
      <dgm:spPr>
        <a:xfrm>
          <a:off x="2743200" y="881325"/>
          <a:ext cx="1501208" cy="52108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42BCF6BB-56C1-4FD5-9DF1-3DD9590E06E7}" type="sibTrans" cxnId="{EADB0893-F2B3-460E-A512-F446EE726D7E}">
      <dgm:prSet/>
      <dgm:spPr/>
      <dgm:t>
        <a:bodyPr/>
        <a:lstStyle/>
        <a:p>
          <a:endParaRPr lang="ru-RU" sz="1200"/>
        </a:p>
      </dgm:t>
    </dgm:pt>
    <dgm:pt modelId="{6FECDF9A-E61F-4C42-9F2F-CA01C0CCF414}" type="pres">
      <dgm:prSet presAssocID="{E93F942A-F2C1-45E1-BABF-01D1F21B12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B5D90C4-BE52-4009-882E-5AA5A4599DEB}" type="pres">
      <dgm:prSet presAssocID="{F7294DBC-B005-40CE-8F65-DF3A87C49A4A}" presName="hierRoot1" presStyleCnt="0">
        <dgm:presLayoutVars>
          <dgm:hierBranch val="init"/>
        </dgm:presLayoutVars>
      </dgm:prSet>
      <dgm:spPr/>
    </dgm:pt>
    <dgm:pt modelId="{A652E79A-D231-4117-979B-D21E8D996616}" type="pres">
      <dgm:prSet presAssocID="{F7294DBC-B005-40CE-8F65-DF3A87C49A4A}" presName="rootComposite1" presStyleCnt="0"/>
      <dgm:spPr/>
    </dgm:pt>
    <dgm:pt modelId="{FB3E5AEC-566D-4F98-8603-1F2CCE6CE6BC}" type="pres">
      <dgm:prSet presAssocID="{F7294DBC-B005-40CE-8F65-DF3A87C49A4A}" presName="rootText1" presStyleLbl="node0" presStyleIdx="0" presStyleCnt="1" custScaleY="26115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6690240-72BA-4A3D-A3C9-4F91ED8D5C2A}" type="pres">
      <dgm:prSet presAssocID="{F7294DBC-B005-40CE-8F65-DF3A87C49A4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E1D1993-1175-4986-9241-26CE9034FA36}" type="pres">
      <dgm:prSet presAssocID="{F7294DBC-B005-40CE-8F65-DF3A87C49A4A}" presName="hierChild2" presStyleCnt="0"/>
      <dgm:spPr/>
    </dgm:pt>
    <dgm:pt modelId="{B221B661-22F0-4EE9-BC47-F358BD1AFA26}" type="pres">
      <dgm:prSet presAssocID="{82FED18B-092A-4C58-B9D5-2338472F0AF6}" presName="Name37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1501208" y="0"/>
              </a:moveTo>
              <a:lnTo>
                <a:pt x="1501208" y="260540"/>
              </a:lnTo>
              <a:lnTo>
                <a:pt x="0" y="260540"/>
              </a:lnTo>
              <a:lnTo>
                <a:pt x="0" y="52108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09D350C-5CBB-40EC-AD58-A5D7CBDDF2F2}" type="pres">
      <dgm:prSet presAssocID="{039E92D0-F98A-4953-AD88-8B4F13B3B317}" presName="hierRoot2" presStyleCnt="0">
        <dgm:presLayoutVars>
          <dgm:hierBranch val="init"/>
        </dgm:presLayoutVars>
      </dgm:prSet>
      <dgm:spPr/>
    </dgm:pt>
    <dgm:pt modelId="{D30A9C69-2830-4B56-81B6-628BFDDF4567}" type="pres">
      <dgm:prSet presAssocID="{039E92D0-F98A-4953-AD88-8B4F13B3B317}" presName="rootComposite" presStyleCnt="0"/>
      <dgm:spPr/>
    </dgm:pt>
    <dgm:pt modelId="{37DC37E4-FAEA-4F28-9EA1-7A6D6DFD7E61}" type="pres">
      <dgm:prSet presAssocID="{039E92D0-F98A-4953-AD88-8B4F13B3B317}" presName="rootText" presStyleLbl="node2" presStyleIdx="0" presStyleCnt="2" custScaleY="8705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6170D54-7079-41ED-AAB8-CDF39E22B96B}" type="pres">
      <dgm:prSet presAssocID="{039E92D0-F98A-4953-AD88-8B4F13B3B317}" presName="rootConnector" presStyleLbl="node2" presStyleIdx="0" presStyleCnt="2"/>
      <dgm:spPr/>
      <dgm:t>
        <a:bodyPr/>
        <a:lstStyle/>
        <a:p>
          <a:endParaRPr lang="ru-RU"/>
        </a:p>
      </dgm:t>
    </dgm:pt>
    <dgm:pt modelId="{1927EE3A-6797-4869-9085-DEB28AE3AA26}" type="pres">
      <dgm:prSet presAssocID="{039E92D0-F98A-4953-AD88-8B4F13B3B317}" presName="hierChild4" presStyleCnt="0"/>
      <dgm:spPr/>
    </dgm:pt>
    <dgm:pt modelId="{CAC88740-911E-48B6-B993-443B32D4B7D3}" type="pres">
      <dgm:prSet presAssocID="{039E92D0-F98A-4953-AD88-8B4F13B3B317}" presName="hierChild5" presStyleCnt="0"/>
      <dgm:spPr/>
    </dgm:pt>
    <dgm:pt modelId="{48982716-0795-4FDD-91C2-06C72FBCC0A8}" type="pres">
      <dgm:prSet presAssocID="{52D761BC-404C-4C81-BDA9-F6A177BECEE8}" presName="Name37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40"/>
              </a:lnTo>
              <a:lnTo>
                <a:pt x="1501208" y="260540"/>
              </a:lnTo>
              <a:lnTo>
                <a:pt x="1501208" y="52108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6A91E7F5-189A-406B-B6ED-7B8F6566FA30}" type="pres">
      <dgm:prSet presAssocID="{DF3436DC-C998-4377-BA4D-7183B7CE0EA6}" presName="hierRoot2" presStyleCnt="0">
        <dgm:presLayoutVars>
          <dgm:hierBranch val="init"/>
        </dgm:presLayoutVars>
      </dgm:prSet>
      <dgm:spPr/>
    </dgm:pt>
    <dgm:pt modelId="{75A26F44-EF70-4A0E-8B78-1CCAB8231012}" type="pres">
      <dgm:prSet presAssocID="{DF3436DC-C998-4377-BA4D-7183B7CE0EA6}" presName="rootComposite" presStyleCnt="0"/>
      <dgm:spPr/>
    </dgm:pt>
    <dgm:pt modelId="{B2AF6826-0A4D-42C9-8BEF-578CBC47D7D7}" type="pres">
      <dgm:prSet presAssocID="{DF3436DC-C998-4377-BA4D-7183B7CE0EA6}" presName="rootText" presStyleLbl="node2" presStyleIdx="1" presStyleCnt="2" custScaleY="8705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E4ACA54-5144-4C47-9D9E-D14744FD192F}" type="pres">
      <dgm:prSet presAssocID="{DF3436DC-C998-4377-BA4D-7183B7CE0EA6}" presName="rootConnector" presStyleLbl="node2" presStyleIdx="1" presStyleCnt="2"/>
      <dgm:spPr/>
      <dgm:t>
        <a:bodyPr/>
        <a:lstStyle/>
        <a:p>
          <a:endParaRPr lang="ru-RU"/>
        </a:p>
      </dgm:t>
    </dgm:pt>
    <dgm:pt modelId="{DF6544A1-F9C5-4B2E-865D-C909689A603E}" type="pres">
      <dgm:prSet presAssocID="{DF3436DC-C998-4377-BA4D-7183B7CE0EA6}" presName="hierChild4" presStyleCnt="0"/>
      <dgm:spPr/>
    </dgm:pt>
    <dgm:pt modelId="{EF6E8EFD-4120-4B56-9C10-6DEF1D3E7694}" type="pres">
      <dgm:prSet presAssocID="{DF3436DC-C998-4377-BA4D-7183B7CE0EA6}" presName="hierChild5" presStyleCnt="0"/>
      <dgm:spPr/>
    </dgm:pt>
    <dgm:pt modelId="{CDE46039-FE33-46C7-8241-5CCEB9E64E89}" type="pres">
      <dgm:prSet presAssocID="{F7294DBC-B005-40CE-8F65-DF3A87C49A4A}" presName="hierChild3" presStyleCnt="0"/>
      <dgm:spPr/>
    </dgm:pt>
  </dgm:ptLst>
  <dgm:cxnLst>
    <dgm:cxn modelId="{EADB0893-F2B3-460E-A512-F446EE726D7E}" srcId="{F7294DBC-B005-40CE-8F65-DF3A87C49A4A}" destId="{DF3436DC-C998-4377-BA4D-7183B7CE0EA6}" srcOrd="1" destOrd="0" parTransId="{52D761BC-404C-4C81-BDA9-F6A177BECEE8}" sibTransId="{42BCF6BB-56C1-4FD5-9DF1-3DD9590E06E7}"/>
    <dgm:cxn modelId="{98DFE713-7B06-4878-AFFA-80F006C6C531}" srcId="{F7294DBC-B005-40CE-8F65-DF3A87C49A4A}" destId="{039E92D0-F98A-4953-AD88-8B4F13B3B317}" srcOrd="0" destOrd="0" parTransId="{82FED18B-092A-4C58-B9D5-2338472F0AF6}" sibTransId="{E1FEAEA3-27EC-449A-AFE9-E43C3DE5A73F}"/>
    <dgm:cxn modelId="{E2624E78-8FB4-496B-896A-3A42BFD489DD}" type="presOf" srcId="{DF3436DC-C998-4377-BA4D-7183B7CE0EA6}" destId="{8E4ACA54-5144-4C47-9D9E-D14744FD192F}" srcOrd="1" destOrd="0" presId="urn:microsoft.com/office/officeart/2005/8/layout/orgChart1"/>
    <dgm:cxn modelId="{396070E0-1069-48D6-97C3-07FD34EF73FD}" srcId="{E93F942A-F2C1-45E1-BABF-01D1F21B1237}" destId="{F7294DBC-B005-40CE-8F65-DF3A87C49A4A}" srcOrd="0" destOrd="0" parTransId="{F1FFA2AB-72C5-4EA3-9E2C-2E5C69C70B34}" sibTransId="{031B2929-1099-4465-A012-ED7647E87B39}"/>
    <dgm:cxn modelId="{1D0746EB-D64B-43DC-B701-A65B08356965}" type="presOf" srcId="{039E92D0-F98A-4953-AD88-8B4F13B3B317}" destId="{37DC37E4-FAEA-4F28-9EA1-7A6D6DFD7E61}" srcOrd="0" destOrd="0" presId="urn:microsoft.com/office/officeart/2005/8/layout/orgChart1"/>
    <dgm:cxn modelId="{372D8541-765F-437F-8942-08049BB463E9}" type="presOf" srcId="{82FED18B-092A-4C58-B9D5-2338472F0AF6}" destId="{B221B661-22F0-4EE9-BC47-F358BD1AFA26}" srcOrd="0" destOrd="0" presId="urn:microsoft.com/office/officeart/2005/8/layout/orgChart1"/>
    <dgm:cxn modelId="{2FB78D86-01B0-4BD9-85A9-518E4337B66C}" type="presOf" srcId="{F7294DBC-B005-40CE-8F65-DF3A87C49A4A}" destId="{FB3E5AEC-566D-4F98-8603-1F2CCE6CE6BC}" srcOrd="0" destOrd="0" presId="urn:microsoft.com/office/officeart/2005/8/layout/orgChart1"/>
    <dgm:cxn modelId="{54682086-24B2-421A-8DFB-2FFAC834F212}" type="presOf" srcId="{DF3436DC-C998-4377-BA4D-7183B7CE0EA6}" destId="{B2AF6826-0A4D-42C9-8BEF-578CBC47D7D7}" srcOrd="0" destOrd="0" presId="urn:microsoft.com/office/officeart/2005/8/layout/orgChart1"/>
    <dgm:cxn modelId="{0D11641D-5A50-4EAD-9E81-449882CEB750}" type="presOf" srcId="{039E92D0-F98A-4953-AD88-8B4F13B3B317}" destId="{96170D54-7079-41ED-AAB8-CDF39E22B96B}" srcOrd="1" destOrd="0" presId="urn:microsoft.com/office/officeart/2005/8/layout/orgChart1"/>
    <dgm:cxn modelId="{AE95D25C-13D4-44BB-82EA-CED372386105}" type="presOf" srcId="{F7294DBC-B005-40CE-8F65-DF3A87C49A4A}" destId="{46690240-72BA-4A3D-A3C9-4F91ED8D5C2A}" srcOrd="1" destOrd="0" presId="urn:microsoft.com/office/officeart/2005/8/layout/orgChart1"/>
    <dgm:cxn modelId="{9C320174-5C32-427D-83B0-5042D490792E}" type="presOf" srcId="{52D761BC-404C-4C81-BDA9-F6A177BECEE8}" destId="{48982716-0795-4FDD-91C2-06C72FBCC0A8}" srcOrd="0" destOrd="0" presId="urn:microsoft.com/office/officeart/2005/8/layout/orgChart1"/>
    <dgm:cxn modelId="{5284EE7A-CA73-4A26-A1E3-D22250ABEB31}" type="presOf" srcId="{E93F942A-F2C1-45E1-BABF-01D1F21B1237}" destId="{6FECDF9A-E61F-4C42-9F2F-CA01C0CCF414}" srcOrd="0" destOrd="0" presId="urn:microsoft.com/office/officeart/2005/8/layout/orgChart1"/>
    <dgm:cxn modelId="{D29FD9DA-383D-4A18-A81E-6F8786916E25}" type="presParOf" srcId="{6FECDF9A-E61F-4C42-9F2F-CA01C0CCF414}" destId="{4B5D90C4-BE52-4009-882E-5AA5A4599DEB}" srcOrd="0" destOrd="0" presId="urn:microsoft.com/office/officeart/2005/8/layout/orgChart1"/>
    <dgm:cxn modelId="{72F38A31-F7E5-429C-85D2-886E79BDBE11}" type="presParOf" srcId="{4B5D90C4-BE52-4009-882E-5AA5A4599DEB}" destId="{A652E79A-D231-4117-979B-D21E8D996616}" srcOrd="0" destOrd="0" presId="urn:microsoft.com/office/officeart/2005/8/layout/orgChart1"/>
    <dgm:cxn modelId="{757B2026-0B42-4DF4-90C9-6C69B11D8113}" type="presParOf" srcId="{A652E79A-D231-4117-979B-D21E8D996616}" destId="{FB3E5AEC-566D-4F98-8603-1F2CCE6CE6BC}" srcOrd="0" destOrd="0" presId="urn:microsoft.com/office/officeart/2005/8/layout/orgChart1"/>
    <dgm:cxn modelId="{C9501DF3-A4E2-4293-8D80-DBE623CA78F9}" type="presParOf" srcId="{A652E79A-D231-4117-979B-D21E8D996616}" destId="{46690240-72BA-4A3D-A3C9-4F91ED8D5C2A}" srcOrd="1" destOrd="0" presId="urn:microsoft.com/office/officeart/2005/8/layout/orgChart1"/>
    <dgm:cxn modelId="{320688BD-0A0E-4AC5-9183-4B147B460116}" type="presParOf" srcId="{4B5D90C4-BE52-4009-882E-5AA5A4599DEB}" destId="{EE1D1993-1175-4986-9241-26CE9034FA36}" srcOrd="1" destOrd="0" presId="urn:microsoft.com/office/officeart/2005/8/layout/orgChart1"/>
    <dgm:cxn modelId="{B14CDF19-AB16-46B8-A3A2-90D871A9BD50}" type="presParOf" srcId="{EE1D1993-1175-4986-9241-26CE9034FA36}" destId="{B221B661-22F0-4EE9-BC47-F358BD1AFA26}" srcOrd="0" destOrd="0" presId="urn:microsoft.com/office/officeart/2005/8/layout/orgChart1"/>
    <dgm:cxn modelId="{425FAD31-127B-4839-9E3B-F42A48BB0C8B}" type="presParOf" srcId="{EE1D1993-1175-4986-9241-26CE9034FA36}" destId="{F09D350C-5CBB-40EC-AD58-A5D7CBDDF2F2}" srcOrd="1" destOrd="0" presId="urn:microsoft.com/office/officeart/2005/8/layout/orgChart1"/>
    <dgm:cxn modelId="{A67C379E-435D-4681-82F2-4FE61CDE7531}" type="presParOf" srcId="{F09D350C-5CBB-40EC-AD58-A5D7CBDDF2F2}" destId="{D30A9C69-2830-4B56-81B6-628BFDDF4567}" srcOrd="0" destOrd="0" presId="urn:microsoft.com/office/officeart/2005/8/layout/orgChart1"/>
    <dgm:cxn modelId="{CC97AB6D-10EA-4863-A099-AA57384ACDE6}" type="presParOf" srcId="{D30A9C69-2830-4B56-81B6-628BFDDF4567}" destId="{37DC37E4-FAEA-4F28-9EA1-7A6D6DFD7E61}" srcOrd="0" destOrd="0" presId="urn:microsoft.com/office/officeart/2005/8/layout/orgChart1"/>
    <dgm:cxn modelId="{0A6450A5-7E5E-465E-9D9E-F47F1EB617D5}" type="presParOf" srcId="{D30A9C69-2830-4B56-81B6-628BFDDF4567}" destId="{96170D54-7079-41ED-AAB8-CDF39E22B96B}" srcOrd="1" destOrd="0" presId="urn:microsoft.com/office/officeart/2005/8/layout/orgChart1"/>
    <dgm:cxn modelId="{E36FE34D-B503-4606-AAC3-6896A0BCD8E5}" type="presParOf" srcId="{F09D350C-5CBB-40EC-AD58-A5D7CBDDF2F2}" destId="{1927EE3A-6797-4869-9085-DEB28AE3AA26}" srcOrd="1" destOrd="0" presId="urn:microsoft.com/office/officeart/2005/8/layout/orgChart1"/>
    <dgm:cxn modelId="{383E271B-B060-4095-8BC6-C26BC75BF9F3}" type="presParOf" srcId="{F09D350C-5CBB-40EC-AD58-A5D7CBDDF2F2}" destId="{CAC88740-911E-48B6-B993-443B32D4B7D3}" srcOrd="2" destOrd="0" presId="urn:microsoft.com/office/officeart/2005/8/layout/orgChart1"/>
    <dgm:cxn modelId="{1715C9B3-FA3F-4D5D-83E5-616A146E37CF}" type="presParOf" srcId="{EE1D1993-1175-4986-9241-26CE9034FA36}" destId="{48982716-0795-4FDD-91C2-06C72FBCC0A8}" srcOrd="2" destOrd="0" presId="urn:microsoft.com/office/officeart/2005/8/layout/orgChart1"/>
    <dgm:cxn modelId="{AD798D42-88ED-4668-A3C5-CDE3FB2EA95D}" type="presParOf" srcId="{EE1D1993-1175-4986-9241-26CE9034FA36}" destId="{6A91E7F5-189A-406B-B6ED-7B8F6566FA30}" srcOrd="3" destOrd="0" presId="urn:microsoft.com/office/officeart/2005/8/layout/orgChart1"/>
    <dgm:cxn modelId="{907A3EA2-E9BA-41BE-B162-848D251551A2}" type="presParOf" srcId="{6A91E7F5-189A-406B-B6ED-7B8F6566FA30}" destId="{75A26F44-EF70-4A0E-8B78-1CCAB8231012}" srcOrd="0" destOrd="0" presId="urn:microsoft.com/office/officeart/2005/8/layout/orgChart1"/>
    <dgm:cxn modelId="{848F4BDF-B4DD-478F-B9E1-D25CB78D4BE2}" type="presParOf" srcId="{75A26F44-EF70-4A0E-8B78-1CCAB8231012}" destId="{B2AF6826-0A4D-42C9-8BEF-578CBC47D7D7}" srcOrd="0" destOrd="0" presId="urn:microsoft.com/office/officeart/2005/8/layout/orgChart1"/>
    <dgm:cxn modelId="{0B3BAC48-916F-4B8D-87D6-97B99C2C2549}" type="presParOf" srcId="{75A26F44-EF70-4A0E-8B78-1CCAB8231012}" destId="{8E4ACA54-5144-4C47-9D9E-D14744FD192F}" srcOrd="1" destOrd="0" presId="urn:microsoft.com/office/officeart/2005/8/layout/orgChart1"/>
    <dgm:cxn modelId="{356C6756-FC70-462C-9FF3-D064E4A6AB07}" type="presParOf" srcId="{6A91E7F5-189A-406B-B6ED-7B8F6566FA30}" destId="{DF6544A1-F9C5-4B2E-865D-C909689A603E}" srcOrd="1" destOrd="0" presId="urn:microsoft.com/office/officeart/2005/8/layout/orgChart1"/>
    <dgm:cxn modelId="{E4519FF8-6087-457E-9982-D8995EDE9DE9}" type="presParOf" srcId="{6A91E7F5-189A-406B-B6ED-7B8F6566FA30}" destId="{EF6E8EFD-4120-4B56-9C10-6DEF1D3E7694}" srcOrd="2" destOrd="0" presId="urn:microsoft.com/office/officeart/2005/8/layout/orgChart1"/>
    <dgm:cxn modelId="{CD20CEA5-6ED3-4D04-B5E9-54E0D2E7F1E1}" type="presParOf" srcId="{4B5D90C4-BE52-4009-882E-5AA5A4599DEB}" destId="{CDE46039-FE33-46C7-8241-5CCEB9E64E8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9C092E-14F5-420D-9233-ED62C3498D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0DD11B-6D80-49E6-83DC-293117E36610}">
      <dgm:prSet phldrT="[Текст]" custT="1"/>
      <dgm:spPr>
        <a:xfrm>
          <a:off x="1941202" y="209582"/>
          <a:ext cx="1603995" cy="467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Источники гражданского права РФ</a:t>
          </a:r>
        </a:p>
      </dgm:t>
    </dgm:pt>
    <dgm:pt modelId="{FBF98B11-BC9D-4781-AA6E-4EC7FD7CB120}" type="parTrans" cxnId="{802460C8-0812-4C9F-A10B-A4062B1C4FDA}">
      <dgm:prSet/>
      <dgm:spPr/>
      <dgm:t>
        <a:bodyPr/>
        <a:lstStyle/>
        <a:p>
          <a:endParaRPr lang="ru-RU" sz="1200"/>
        </a:p>
      </dgm:t>
    </dgm:pt>
    <dgm:pt modelId="{55A54D4D-97F7-4754-B85A-4D06FD9C040F}" type="sibTrans" cxnId="{802460C8-0812-4C9F-A10B-A4062B1C4FDA}">
      <dgm:prSet/>
      <dgm:spPr/>
      <dgm:t>
        <a:bodyPr/>
        <a:lstStyle/>
        <a:p>
          <a:endParaRPr lang="ru-RU" sz="1200"/>
        </a:p>
      </dgm:t>
    </dgm:pt>
    <dgm:pt modelId="{5E0F54A3-384E-4A8D-8913-9E6D78C82AD2}">
      <dgm:prSet phldrT="[Текст]" custT="1"/>
      <dgm:spPr>
        <a:xfrm>
          <a:off x="368" y="1014418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Нормативные</a:t>
          </a:r>
          <a:b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правовые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акты</a:t>
          </a:r>
        </a:p>
      </dgm:t>
    </dgm:pt>
    <dgm:pt modelId="{C8F7E42F-506F-41FA-808D-22BECC332482}" type="parTrans" cxnId="{68E2B632-967B-42A9-9598-35FEB138D7BB}">
      <dgm:prSet/>
      <dgm:spPr>
        <a:xfrm>
          <a:off x="802365" y="677579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5172FAF1-3655-4DE3-931D-EEBA535149E7}" type="sibTrans" cxnId="{68E2B632-967B-42A9-9598-35FEB138D7BB}">
      <dgm:prSet/>
      <dgm:spPr/>
      <dgm:t>
        <a:bodyPr/>
        <a:lstStyle/>
        <a:p>
          <a:endParaRPr lang="ru-RU" sz="1200"/>
        </a:p>
      </dgm:t>
    </dgm:pt>
    <dgm:pt modelId="{EEC4EE1B-057B-4A45-B4C5-2CF2D4A25C80}">
      <dgm:prSet phldrT="[Текст]" custT="1"/>
      <dgm:spPr>
        <a:xfrm>
          <a:off x="1941202" y="1014418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Международные договоры</a:t>
          </a:r>
        </a:p>
      </dgm:t>
    </dgm:pt>
    <dgm:pt modelId="{42BE995C-CBAB-4749-86C0-264330E233A5}" type="parTrans" cxnId="{51AD4213-60B1-4053-8293-80635F627427}">
      <dgm:prSet/>
      <dgm:spPr>
        <a:xfrm>
          <a:off x="2697479" y="677579"/>
          <a:ext cx="91440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DC7C1068-EAFA-410C-BD7E-1220AC1CFBC1}" type="sibTrans" cxnId="{51AD4213-60B1-4053-8293-80635F627427}">
      <dgm:prSet/>
      <dgm:spPr/>
      <dgm:t>
        <a:bodyPr/>
        <a:lstStyle/>
        <a:p>
          <a:endParaRPr lang="ru-RU" sz="1200"/>
        </a:p>
      </dgm:t>
    </dgm:pt>
    <dgm:pt modelId="{0B3DCBE0-41F9-4CB5-9AA3-5274C2954BD6}">
      <dgm:prSet phldrT="[Текст]" custT="1"/>
      <dgm:spPr>
        <a:xfrm>
          <a:off x="3882036" y="1014418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Обычаи</a:t>
          </a:r>
          <a:endParaRPr lang="ru-RU" sz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8F58E134-A1DA-4722-8020-52BF1438957C}" type="parTrans" cxnId="{9BFE69D9-F808-41E4-8256-E9096DA055F4}">
      <dgm:prSet/>
      <dgm:spPr>
        <a:xfrm>
          <a:off x="2743200" y="677579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B9089D07-98B5-48BA-BEDB-5EA6E01943BE}" type="sibTrans" cxnId="{9BFE69D9-F808-41E4-8256-E9096DA055F4}">
      <dgm:prSet/>
      <dgm:spPr/>
      <dgm:t>
        <a:bodyPr/>
        <a:lstStyle/>
        <a:p>
          <a:endParaRPr lang="ru-RU" sz="1200"/>
        </a:p>
      </dgm:t>
    </dgm:pt>
    <dgm:pt modelId="{43C3930A-770A-427A-8BCB-C497CA813D97}" type="pres">
      <dgm:prSet presAssocID="{B69C092E-14F5-420D-9233-ED62C3498D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B0593B5-1B02-433E-B3C8-0CCB779032DF}" type="pres">
      <dgm:prSet presAssocID="{C10DD11B-6D80-49E6-83DC-293117E36610}" presName="hierRoot1" presStyleCnt="0">
        <dgm:presLayoutVars>
          <dgm:hierBranch val="init"/>
        </dgm:presLayoutVars>
      </dgm:prSet>
      <dgm:spPr/>
    </dgm:pt>
    <dgm:pt modelId="{C66F6FFF-8697-412F-8328-93459A9D2EBE}" type="pres">
      <dgm:prSet presAssocID="{C10DD11B-6D80-49E6-83DC-293117E36610}" presName="rootComposite1" presStyleCnt="0"/>
      <dgm:spPr/>
    </dgm:pt>
    <dgm:pt modelId="{8C3B302E-4E6C-42CA-B48F-B5C2F80DF5B1}" type="pres">
      <dgm:prSet presAssocID="{C10DD11B-6D80-49E6-83DC-293117E36610}" presName="rootText1" presStyleLbl="node0" presStyleIdx="0" presStyleCnt="1" custScaleY="58354" custLinFactNeighborY="1101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4DB953C-A088-42EA-8BB9-2035A22B1E62}" type="pres">
      <dgm:prSet presAssocID="{C10DD11B-6D80-49E6-83DC-293117E3661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47C88F2-C804-4F05-8A04-95A95EBAD7C7}" type="pres">
      <dgm:prSet presAssocID="{C10DD11B-6D80-49E6-83DC-293117E36610}" presName="hierChild2" presStyleCnt="0"/>
      <dgm:spPr/>
    </dgm:pt>
    <dgm:pt modelId="{2AC955B1-C984-4BFD-BC48-1346639E5AD4}" type="pres">
      <dgm:prSet presAssocID="{C8F7E42F-506F-41FA-808D-22BECC332482}" presName="Name37" presStyleLbl="parChTrans1D2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7B2D8083-174E-4001-8593-1A026F340C2B}" type="pres">
      <dgm:prSet presAssocID="{5E0F54A3-384E-4A8D-8913-9E6D78C82AD2}" presName="hierRoot2" presStyleCnt="0">
        <dgm:presLayoutVars>
          <dgm:hierBranch val="init"/>
        </dgm:presLayoutVars>
      </dgm:prSet>
      <dgm:spPr/>
    </dgm:pt>
    <dgm:pt modelId="{96DC6177-91F2-4AEE-B7EA-DCA0A57E9316}" type="pres">
      <dgm:prSet presAssocID="{5E0F54A3-384E-4A8D-8913-9E6D78C82AD2}" presName="rootComposite" presStyleCnt="0"/>
      <dgm:spPr/>
    </dgm:pt>
    <dgm:pt modelId="{84694ED0-45A5-4641-A234-09544686EB37}" type="pres">
      <dgm:prSet presAssocID="{5E0F54A3-384E-4A8D-8913-9E6D78C82AD2}" presName="rootText" presStyleLbl="node2" presStyleIdx="0" presStyleCnt="3" custScaleY="6284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A7D6E7C-714F-4679-B227-FF7218235D1F}" type="pres">
      <dgm:prSet presAssocID="{5E0F54A3-384E-4A8D-8913-9E6D78C82AD2}" presName="rootConnector" presStyleLbl="node2" presStyleIdx="0" presStyleCnt="3"/>
      <dgm:spPr/>
      <dgm:t>
        <a:bodyPr/>
        <a:lstStyle/>
        <a:p>
          <a:endParaRPr lang="ru-RU"/>
        </a:p>
      </dgm:t>
    </dgm:pt>
    <dgm:pt modelId="{29292856-AD45-498A-9DB5-477237824315}" type="pres">
      <dgm:prSet presAssocID="{5E0F54A3-384E-4A8D-8913-9E6D78C82AD2}" presName="hierChild4" presStyleCnt="0"/>
      <dgm:spPr/>
    </dgm:pt>
    <dgm:pt modelId="{C4C0FE10-285B-4B38-8546-3FDFED0D509C}" type="pres">
      <dgm:prSet presAssocID="{5E0F54A3-384E-4A8D-8913-9E6D78C82AD2}" presName="hierChild5" presStyleCnt="0"/>
      <dgm:spPr/>
    </dgm:pt>
    <dgm:pt modelId="{C22A1AAC-65A2-4DEB-8029-97576C102407}" type="pres">
      <dgm:prSet presAssocID="{42BE995C-CBAB-4749-86C0-264330E233A5}" presName="Name37" presStyleLbl="parChTrans1D2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483B3CA-D80B-4781-8394-1AF25AC7390E}" type="pres">
      <dgm:prSet presAssocID="{EEC4EE1B-057B-4A45-B4C5-2CF2D4A25C80}" presName="hierRoot2" presStyleCnt="0">
        <dgm:presLayoutVars>
          <dgm:hierBranch val="init"/>
        </dgm:presLayoutVars>
      </dgm:prSet>
      <dgm:spPr/>
    </dgm:pt>
    <dgm:pt modelId="{1C635E87-12C5-45CC-9362-16051DF3B7B6}" type="pres">
      <dgm:prSet presAssocID="{EEC4EE1B-057B-4A45-B4C5-2CF2D4A25C80}" presName="rootComposite" presStyleCnt="0"/>
      <dgm:spPr/>
    </dgm:pt>
    <dgm:pt modelId="{3F6F5DCC-FD2C-4669-AE1F-47D7ADBF5253}" type="pres">
      <dgm:prSet presAssocID="{EEC4EE1B-057B-4A45-B4C5-2CF2D4A25C80}" presName="rootText" presStyleLbl="node2" presStyleIdx="1" presStyleCnt="3" custScaleY="6284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7EE8823-0AA0-4914-864E-6B7A38023C4D}" type="pres">
      <dgm:prSet presAssocID="{EEC4EE1B-057B-4A45-B4C5-2CF2D4A25C80}" presName="rootConnector" presStyleLbl="node2" presStyleIdx="1" presStyleCnt="3"/>
      <dgm:spPr/>
      <dgm:t>
        <a:bodyPr/>
        <a:lstStyle/>
        <a:p>
          <a:endParaRPr lang="ru-RU"/>
        </a:p>
      </dgm:t>
    </dgm:pt>
    <dgm:pt modelId="{A8C49F84-8F98-4243-B17D-7A2467C52CE9}" type="pres">
      <dgm:prSet presAssocID="{EEC4EE1B-057B-4A45-B4C5-2CF2D4A25C80}" presName="hierChild4" presStyleCnt="0"/>
      <dgm:spPr/>
    </dgm:pt>
    <dgm:pt modelId="{41A5ADD2-6C4E-49D9-8388-3270766CB1FA}" type="pres">
      <dgm:prSet presAssocID="{EEC4EE1B-057B-4A45-B4C5-2CF2D4A25C80}" presName="hierChild5" presStyleCnt="0"/>
      <dgm:spPr/>
    </dgm:pt>
    <dgm:pt modelId="{C5954214-2D65-4AF4-B611-3F302250DC44}" type="pres">
      <dgm:prSet presAssocID="{8F58E134-A1DA-4722-8020-52BF1438957C}" presName="Name37" presStyleLbl="parChTrans1D2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83C6C260-FBB7-46B9-9BDB-4B01400F2E86}" type="pres">
      <dgm:prSet presAssocID="{0B3DCBE0-41F9-4CB5-9AA3-5274C2954BD6}" presName="hierRoot2" presStyleCnt="0">
        <dgm:presLayoutVars>
          <dgm:hierBranch val="init"/>
        </dgm:presLayoutVars>
      </dgm:prSet>
      <dgm:spPr/>
    </dgm:pt>
    <dgm:pt modelId="{A10C4C32-A2BF-4DC5-85DC-0690D018F2CC}" type="pres">
      <dgm:prSet presAssocID="{0B3DCBE0-41F9-4CB5-9AA3-5274C2954BD6}" presName="rootComposite" presStyleCnt="0"/>
      <dgm:spPr/>
    </dgm:pt>
    <dgm:pt modelId="{4652273D-64C2-4407-A7EB-87AC094C5E41}" type="pres">
      <dgm:prSet presAssocID="{0B3DCBE0-41F9-4CB5-9AA3-5274C2954BD6}" presName="rootText" presStyleLbl="node2" presStyleIdx="2" presStyleCnt="3" custScaleY="6284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C0C1ED5-4156-4D7B-BE6C-DDE81C2F16FD}" type="pres">
      <dgm:prSet presAssocID="{0B3DCBE0-41F9-4CB5-9AA3-5274C2954BD6}" presName="rootConnector" presStyleLbl="node2" presStyleIdx="2" presStyleCnt="3"/>
      <dgm:spPr/>
      <dgm:t>
        <a:bodyPr/>
        <a:lstStyle/>
        <a:p>
          <a:endParaRPr lang="ru-RU"/>
        </a:p>
      </dgm:t>
    </dgm:pt>
    <dgm:pt modelId="{FC95DCCA-E806-4AF9-B607-F730B711DE7D}" type="pres">
      <dgm:prSet presAssocID="{0B3DCBE0-41F9-4CB5-9AA3-5274C2954BD6}" presName="hierChild4" presStyleCnt="0"/>
      <dgm:spPr/>
    </dgm:pt>
    <dgm:pt modelId="{5786672E-4198-4DB5-9EB7-B8F5D65C1C68}" type="pres">
      <dgm:prSet presAssocID="{0B3DCBE0-41F9-4CB5-9AA3-5274C2954BD6}" presName="hierChild5" presStyleCnt="0"/>
      <dgm:spPr/>
    </dgm:pt>
    <dgm:pt modelId="{7027A4EA-7247-4FF0-ABAE-BCA75D9BB05E}" type="pres">
      <dgm:prSet presAssocID="{C10DD11B-6D80-49E6-83DC-293117E36610}" presName="hierChild3" presStyleCnt="0"/>
      <dgm:spPr/>
    </dgm:pt>
  </dgm:ptLst>
  <dgm:cxnLst>
    <dgm:cxn modelId="{B8E07135-01F8-4AF3-B75C-F63680FA7272}" type="presOf" srcId="{EEC4EE1B-057B-4A45-B4C5-2CF2D4A25C80}" destId="{3F6F5DCC-FD2C-4669-AE1F-47D7ADBF5253}" srcOrd="0" destOrd="0" presId="urn:microsoft.com/office/officeart/2005/8/layout/orgChart1"/>
    <dgm:cxn modelId="{4D746E85-C4F9-4F81-9473-27600BF7B162}" type="presOf" srcId="{5E0F54A3-384E-4A8D-8913-9E6D78C82AD2}" destId="{6A7D6E7C-714F-4679-B227-FF7218235D1F}" srcOrd="1" destOrd="0" presId="urn:microsoft.com/office/officeart/2005/8/layout/orgChart1"/>
    <dgm:cxn modelId="{802460C8-0812-4C9F-A10B-A4062B1C4FDA}" srcId="{B69C092E-14F5-420D-9233-ED62C3498D26}" destId="{C10DD11B-6D80-49E6-83DC-293117E36610}" srcOrd="0" destOrd="0" parTransId="{FBF98B11-BC9D-4781-AA6E-4EC7FD7CB120}" sibTransId="{55A54D4D-97F7-4754-B85A-4D06FD9C040F}"/>
    <dgm:cxn modelId="{C469C98F-1278-4965-A81E-28A4A8DE70E2}" type="presOf" srcId="{42BE995C-CBAB-4749-86C0-264330E233A5}" destId="{C22A1AAC-65A2-4DEB-8029-97576C102407}" srcOrd="0" destOrd="0" presId="urn:microsoft.com/office/officeart/2005/8/layout/orgChart1"/>
    <dgm:cxn modelId="{51AD4213-60B1-4053-8293-80635F627427}" srcId="{C10DD11B-6D80-49E6-83DC-293117E36610}" destId="{EEC4EE1B-057B-4A45-B4C5-2CF2D4A25C80}" srcOrd="1" destOrd="0" parTransId="{42BE995C-CBAB-4749-86C0-264330E233A5}" sibTransId="{DC7C1068-EAFA-410C-BD7E-1220AC1CFBC1}"/>
    <dgm:cxn modelId="{844FE460-E413-42A7-BFB8-92E8121EE501}" type="presOf" srcId="{C8F7E42F-506F-41FA-808D-22BECC332482}" destId="{2AC955B1-C984-4BFD-BC48-1346639E5AD4}" srcOrd="0" destOrd="0" presId="urn:microsoft.com/office/officeart/2005/8/layout/orgChart1"/>
    <dgm:cxn modelId="{68E2B632-967B-42A9-9598-35FEB138D7BB}" srcId="{C10DD11B-6D80-49E6-83DC-293117E36610}" destId="{5E0F54A3-384E-4A8D-8913-9E6D78C82AD2}" srcOrd="0" destOrd="0" parTransId="{C8F7E42F-506F-41FA-808D-22BECC332482}" sibTransId="{5172FAF1-3655-4DE3-931D-EEBA535149E7}"/>
    <dgm:cxn modelId="{40DBE89B-F625-4640-A8F7-21D7673BB3BA}" type="presOf" srcId="{EEC4EE1B-057B-4A45-B4C5-2CF2D4A25C80}" destId="{A7EE8823-0AA0-4914-864E-6B7A38023C4D}" srcOrd="1" destOrd="0" presId="urn:microsoft.com/office/officeart/2005/8/layout/orgChart1"/>
    <dgm:cxn modelId="{0E75F433-8255-4188-B297-EE96F8790923}" type="presOf" srcId="{C10DD11B-6D80-49E6-83DC-293117E36610}" destId="{74DB953C-A088-42EA-8BB9-2035A22B1E62}" srcOrd="1" destOrd="0" presId="urn:microsoft.com/office/officeart/2005/8/layout/orgChart1"/>
    <dgm:cxn modelId="{3268CD68-D75E-47B0-8CA3-173C69415BDE}" type="presOf" srcId="{0B3DCBE0-41F9-4CB5-9AA3-5274C2954BD6}" destId="{4652273D-64C2-4407-A7EB-87AC094C5E41}" srcOrd="0" destOrd="0" presId="urn:microsoft.com/office/officeart/2005/8/layout/orgChart1"/>
    <dgm:cxn modelId="{5B9AD332-5277-42A4-A4A9-F83561EDEB18}" type="presOf" srcId="{C10DD11B-6D80-49E6-83DC-293117E36610}" destId="{8C3B302E-4E6C-42CA-B48F-B5C2F80DF5B1}" srcOrd="0" destOrd="0" presId="urn:microsoft.com/office/officeart/2005/8/layout/orgChart1"/>
    <dgm:cxn modelId="{5225FF11-0824-4ED4-BE9A-F7E303D16D40}" type="presOf" srcId="{8F58E134-A1DA-4722-8020-52BF1438957C}" destId="{C5954214-2D65-4AF4-B611-3F302250DC44}" srcOrd="0" destOrd="0" presId="urn:microsoft.com/office/officeart/2005/8/layout/orgChart1"/>
    <dgm:cxn modelId="{DF561D52-2B5B-43B0-AE52-35E127DE3D52}" type="presOf" srcId="{B69C092E-14F5-420D-9233-ED62C3498D26}" destId="{43C3930A-770A-427A-8BCB-C497CA813D97}" srcOrd="0" destOrd="0" presId="urn:microsoft.com/office/officeart/2005/8/layout/orgChart1"/>
    <dgm:cxn modelId="{9BFE69D9-F808-41E4-8256-E9096DA055F4}" srcId="{C10DD11B-6D80-49E6-83DC-293117E36610}" destId="{0B3DCBE0-41F9-4CB5-9AA3-5274C2954BD6}" srcOrd="2" destOrd="0" parTransId="{8F58E134-A1DA-4722-8020-52BF1438957C}" sibTransId="{B9089D07-98B5-48BA-BEDB-5EA6E01943BE}"/>
    <dgm:cxn modelId="{FFC1D784-E610-4A7D-A3F4-17D49AF568ED}" type="presOf" srcId="{0B3DCBE0-41F9-4CB5-9AA3-5274C2954BD6}" destId="{7C0C1ED5-4156-4D7B-BE6C-DDE81C2F16FD}" srcOrd="1" destOrd="0" presId="urn:microsoft.com/office/officeart/2005/8/layout/orgChart1"/>
    <dgm:cxn modelId="{C2F3B0BE-74AB-4F48-9C3F-FF373F36EA00}" type="presOf" srcId="{5E0F54A3-384E-4A8D-8913-9E6D78C82AD2}" destId="{84694ED0-45A5-4641-A234-09544686EB37}" srcOrd="0" destOrd="0" presId="urn:microsoft.com/office/officeart/2005/8/layout/orgChart1"/>
    <dgm:cxn modelId="{25F85C5B-1F58-4C1F-BE69-CDC2EE19DC1A}" type="presParOf" srcId="{43C3930A-770A-427A-8BCB-C497CA813D97}" destId="{9B0593B5-1B02-433E-B3C8-0CCB779032DF}" srcOrd="0" destOrd="0" presId="urn:microsoft.com/office/officeart/2005/8/layout/orgChart1"/>
    <dgm:cxn modelId="{F6B6C27C-82C3-4EA2-A504-BCF28134C8FB}" type="presParOf" srcId="{9B0593B5-1B02-433E-B3C8-0CCB779032DF}" destId="{C66F6FFF-8697-412F-8328-93459A9D2EBE}" srcOrd="0" destOrd="0" presId="urn:microsoft.com/office/officeart/2005/8/layout/orgChart1"/>
    <dgm:cxn modelId="{618BF81D-0493-475E-B1DB-B4C07F1E03F8}" type="presParOf" srcId="{C66F6FFF-8697-412F-8328-93459A9D2EBE}" destId="{8C3B302E-4E6C-42CA-B48F-B5C2F80DF5B1}" srcOrd="0" destOrd="0" presId="urn:microsoft.com/office/officeart/2005/8/layout/orgChart1"/>
    <dgm:cxn modelId="{9E51FBCC-14E7-49E0-ADF6-EA21F2EFDCA4}" type="presParOf" srcId="{C66F6FFF-8697-412F-8328-93459A9D2EBE}" destId="{74DB953C-A088-42EA-8BB9-2035A22B1E62}" srcOrd="1" destOrd="0" presId="urn:microsoft.com/office/officeart/2005/8/layout/orgChart1"/>
    <dgm:cxn modelId="{7B821E55-42FB-4654-954C-8E5BF4FF79D2}" type="presParOf" srcId="{9B0593B5-1B02-433E-B3C8-0CCB779032DF}" destId="{F47C88F2-C804-4F05-8A04-95A95EBAD7C7}" srcOrd="1" destOrd="0" presId="urn:microsoft.com/office/officeart/2005/8/layout/orgChart1"/>
    <dgm:cxn modelId="{2CBD3507-A75E-4C07-84DB-AFCB7D2F473F}" type="presParOf" srcId="{F47C88F2-C804-4F05-8A04-95A95EBAD7C7}" destId="{2AC955B1-C984-4BFD-BC48-1346639E5AD4}" srcOrd="0" destOrd="0" presId="urn:microsoft.com/office/officeart/2005/8/layout/orgChart1"/>
    <dgm:cxn modelId="{3681C712-16F6-4310-9235-28B5B57D6C7A}" type="presParOf" srcId="{F47C88F2-C804-4F05-8A04-95A95EBAD7C7}" destId="{7B2D8083-174E-4001-8593-1A026F340C2B}" srcOrd="1" destOrd="0" presId="urn:microsoft.com/office/officeart/2005/8/layout/orgChart1"/>
    <dgm:cxn modelId="{DDA33E57-A125-4675-B575-F3008D996A94}" type="presParOf" srcId="{7B2D8083-174E-4001-8593-1A026F340C2B}" destId="{96DC6177-91F2-4AEE-B7EA-DCA0A57E9316}" srcOrd="0" destOrd="0" presId="urn:microsoft.com/office/officeart/2005/8/layout/orgChart1"/>
    <dgm:cxn modelId="{9F43B94A-05C0-4395-9197-8AC4BADDECFE}" type="presParOf" srcId="{96DC6177-91F2-4AEE-B7EA-DCA0A57E9316}" destId="{84694ED0-45A5-4641-A234-09544686EB37}" srcOrd="0" destOrd="0" presId="urn:microsoft.com/office/officeart/2005/8/layout/orgChart1"/>
    <dgm:cxn modelId="{33086BEC-F038-4B26-AAFF-01A0A6EC642B}" type="presParOf" srcId="{96DC6177-91F2-4AEE-B7EA-DCA0A57E9316}" destId="{6A7D6E7C-714F-4679-B227-FF7218235D1F}" srcOrd="1" destOrd="0" presId="urn:microsoft.com/office/officeart/2005/8/layout/orgChart1"/>
    <dgm:cxn modelId="{4AE703B3-71A1-4007-8257-396CF18D2D10}" type="presParOf" srcId="{7B2D8083-174E-4001-8593-1A026F340C2B}" destId="{29292856-AD45-498A-9DB5-477237824315}" srcOrd="1" destOrd="0" presId="urn:microsoft.com/office/officeart/2005/8/layout/orgChart1"/>
    <dgm:cxn modelId="{2373C069-53ED-443A-9455-E77CE99B47BA}" type="presParOf" srcId="{7B2D8083-174E-4001-8593-1A026F340C2B}" destId="{C4C0FE10-285B-4B38-8546-3FDFED0D509C}" srcOrd="2" destOrd="0" presId="urn:microsoft.com/office/officeart/2005/8/layout/orgChart1"/>
    <dgm:cxn modelId="{A00E892A-801C-409C-BD40-633CE5FD92E3}" type="presParOf" srcId="{F47C88F2-C804-4F05-8A04-95A95EBAD7C7}" destId="{C22A1AAC-65A2-4DEB-8029-97576C102407}" srcOrd="2" destOrd="0" presId="urn:microsoft.com/office/officeart/2005/8/layout/orgChart1"/>
    <dgm:cxn modelId="{6ADBD0E7-2078-4311-B5B2-BC67CD7F94D4}" type="presParOf" srcId="{F47C88F2-C804-4F05-8A04-95A95EBAD7C7}" destId="{2483B3CA-D80B-4781-8394-1AF25AC7390E}" srcOrd="3" destOrd="0" presId="urn:microsoft.com/office/officeart/2005/8/layout/orgChart1"/>
    <dgm:cxn modelId="{7CD63E92-A6D9-43C8-9BFA-525D52CC59CF}" type="presParOf" srcId="{2483B3CA-D80B-4781-8394-1AF25AC7390E}" destId="{1C635E87-12C5-45CC-9362-16051DF3B7B6}" srcOrd="0" destOrd="0" presId="urn:microsoft.com/office/officeart/2005/8/layout/orgChart1"/>
    <dgm:cxn modelId="{AD30AEB2-687F-45E9-A7BF-02A4AF419378}" type="presParOf" srcId="{1C635E87-12C5-45CC-9362-16051DF3B7B6}" destId="{3F6F5DCC-FD2C-4669-AE1F-47D7ADBF5253}" srcOrd="0" destOrd="0" presId="urn:microsoft.com/office/officeart/2005/8/layout/orgChart1"/>
    <dgm:cxn modelId="{E0776B28-2AAB-4427-A599-E96B259ACF10}" type="presParOf" srcId="{1C635E87-12C5-45CC-9362-16051DF3B7B6}" destId="{A7EE8823-0AA0-4914-864E-6B7A38023C4D}" srcOrd="1" destOrd="0" presId="urn:microsoft.com/office/officeart/2005/8/layout/orgChart1"/>
    <dgm:cxn modelId="{76400B8B-7B90-4C63-AE42-30C9CB115A9A}" type="presParOf" srcId="{2483B3CA-D80B-4781-8394-1AF25AC7390E}" destId="{A8C49F84-8F98-4243-B17D-7A2467C52CE9}" srcOrd="1" destOrd="0" presId="urn:microsoft.com/office/officeart/2005/8/layout/orgChart1"/>
    <dgm:cxn modelId="{1527DEC2-0CDB-422A-BC61-1C11638678D4}" type="presParOf" srcId="{2483B3CA-D80B-4781-8394-1AF25AC7390E}" destId="{41A5ADD2-6C4E-49D9-8388-3270766CB1FA}" srcOrd="2" destOrd="0" presId="urn:microsoft.com/office/officeart/2005/8/layout/orgChart1"/>
    <dgm:cxn modelId="{32B6C9A5-77C5-4044-A2CA-9839687DDCC7}" type="presParOf" srcId="{F47C88F2-C804-4F05-8A04-95A95EBAD7C7}" destId="{C5954214-2D65-4AF4-B611-3F302250DC44}" srcOrd="4" destOrd="0" presId="urn:microsoft.com/office/officeart/2005/8/layout/orgChart1"/>
    <dgm:cxn modelId="{27E4314E-E783-4C7F-9B7F-642B4DA94D39}" type="presParOf" srcId="{F47C88F2-C804-4F05-8A04-95A95EBAD7C7}" destId="{83C6C260-FBB7-46B9-9BDB-4B01400F2E86}" srcOrd="5" destOrd="0" presId="urn:microsoft.com/office/officeart/2005/8/layout/orgChart1"/>
    <dgm:cxn modelId="{086CCEF8-7F74-44CB-8205-1A045B43EF69}" type="presParOf" srcId="{83C6C260-FBB7-46B9-9BDB-4B01400F2E86}" destId="{A10C4C32-A2BF-4DC5-85DC-0690D018F2CC}" srcOrd="0" destOrd="0" presId="urn:microsoft.com/office/officeart/2005/8/layout/orgChart1"/>
    <dgm:cxn modelId="{F43C6314-D93F-4F49-92AA-FA69DB314134}" type="presParOf" srcId="{A10C4C32-A2BF-4DC5-85DC-0690D018F2CC}" destId="{4652273D-64C2-4407-A7EB-87AC094C5E41}" srcOrd="0" destOrd="0" presId="urn:microsoft.com/office/officeart/2005/8/layout/orgChart1"/>
    <dgm:cxn modelId="{5C017F97-7A05-44DA-9B27-DF0B9D351917}" type="presParOf" srcId="{A10C4C32-A2BF-4DC5-85DC-0690D018F2CC}" destId="{7C0C1ED5-4156-4D7B-BE6C-DDE81C2F16FD}" srcOrd="1" destOrd="0" presId="urn:microsoft.com/office/officeart/2005/8/layout/orgChart1"/>
    <dgm:cxn modelId="{528D1AA8-C176-40A8-BB5C-CADE0CE8A612}" type="presParOf" srcId="{83C6C260-FBB7-46B9-9BDB-4B01400F2E86}" destId="{FC95DCCA-E806-4AF9-B607-F730B711DE7D}" srcOrd="1" destOrd="0" presId="urn:microsoft.com/office/officeart/2005/8/layout/orgChart1"/>
    <dgm:cxn modelId="{B97C7A8F-8F75-444C-A9A4-1080915922E9}" type="presParOf" srcId="{83C6C260-FBB7-46B9-9BDB-4B01400F2E86}" destId="{5786672E-4198-4DB5-9EB7-B8F5D65C1C68}" srcOrd="2" destOrd="0" presId="urn:microsoft.com/office/officeart/2005/8/layout/orgChart1"/>
    <dgm:cxn modelId="{57F93B65-0213-4ADE-95B4-EB666E134961}" type="presParOf" srcId="{9B0593B5-1B02-433E-B3C8-0CCB779032DF}" destId="{7027A4EA-7247-4FF0-ABAE-BCA75D9BB0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60E957-CCC7-4BC2-A9FE-9E1288FA4DD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4577F4-87C8-4CEC-A19A-0D1808E63F5B}">
      <dgm:prSet phldrT="[Текст]" custT="1"/>
      <dgm:spPr>
        <a:xfrm>
          <a:off x="1439318" y="250206"/>
          <a:ext cx="2607763" cy="886116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Особенности личных неимущественных прав, защищаемых гражданским правом</a:t>
          </a:r>
        </a:p>
      </dgm:t>
    </dgm:pt>
    <dgm:pt modelId="{A3B5DBE0-16D7-4ED6-907C-F420E3B51D38}" type="parTrans" cxnId="{98E7C249-E8B4-4DFF-A605-53884E6105A4}">
      <dgm:prSet/>
      <dgm:spPr/>
      <dgm:t>
        <a:bodyPr/>
        <a:lstStyle/>
        <a:p>
          <a:endParaRPr lang="ru-RU" sz="1200"/>
        </a:p>
      </dgm:t>
    </dgm:pt>
    <dgm:pt modelId="{94E9A6A0-3A89-42DB-94E4-7DFD90C22332}" type="sibTrans" cxnId="{98E7C249-E8B4-4DFF-A605-53884E6105A4}">
      <dgm:prSet/>
      <dgm:spPr/>
      <dgm:t>
        <a:bodyPr/>
        <a:lstStyle/>
        <a:p>
          <a:endParaRPr lang="ru-RU" sz="1200"/>
        </a:p>
      </dgm:t>
    </dgm:pt>
    <dgm:pt modelId="{B6753C43-05C8-45C5-9E34-F39B08ED493B}">
      <dgm:prSet custT="1"/>
      <dgm:spPr>
        <a:xfrm>
          <a:off x="2110" y="1294194"/>
          <a:ext cx="1697116" cy="165572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Нематериальный характер, 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/>
          </a:r>
          <a:b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т.е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. отсутствие экономического содержания и, как следствие, невозможность их точной оценки</a:t>
          </a:r>
        </a:p>
      </dgm:t>
    </dgm:pt>
    <dgm:pt modelId="{0A17F051-42E1-41AD-A2F3-A889B8F7128B}" type="parTrans" cxnId="{E7395017-2EFF-4D5E-971B-B7812AA38B12}">
      <dgm:prSet/>
      <dgm:spPr>
        <a:xfrm>
          <a:off x="850668" y="1136323"/>
          <a:ext cx="1892531" cy="15787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3FF6CB83-1958-4080-8C6D-3794F5D374B7}" type="sibTrans" cxnId="{E7395017-2EFF-4D5E-971B-B7812AA38B12}">
      <dgm:prSet/>
      <dgm:spPr/>
      <dgm:t>
        <a:bodyPr/>
        <a:lstStyle/>
        <a:p>
          <a:endParaRPr lang="ru-RU" sz="1200"/>
        </a:p>
      </dgm:t>
    </dgm:pt>
    <dgm:pt modelId="{A23C04E6-9FA7-4940-BDD7-BCDCF5D41032}">
      <dgm:prSet custT="1"/>
      <dgm:spPr>
        <a:xfrm>
          <a:off x="1857098" y="1294194"/>
          <a:ext cx="827862" cy="165572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Направленность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индивидуализацию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личности</a:t>
          </a:r>
        </a:p>
      </dgm:t>
    </dgm:pt>
    <dgm:pt modelId="{7FB4BEBA-A05F-4B9B-8BD7-F24983457AC0}" type="parTrans" cxnId="{1F0B243B-3306-4156-A95D-CA673E3A9502}">
      <dgm:prSet/>
      <dgm:spPr>
        <a:xfrm>
          <a:off x="2271029" y="1136323"/>
          <a:ext cx="472170" cy="15787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EE946BEC-491A-4489-8434-E8EA5D6ECE69}" type="sibTrans" cxnId="{1F0B243B-3306-4156-A95D-CA673E3A9502}">
      <dgm:prSet/>
      <dgm:spPr/>
      <dgm:t>
        <a:bodyPr/>
        <a:lstStyle/>
        <a:p>
          <a:endParaRPr lang="ru-RU" sz="1200"/>
        </a:p>
      </dgm:t>
    </dgm:pt>
    <dgm:pt modelId="{BFBA417D-A13F-46FE-84DA-2ED1283FABC8}">
      <dgm:prSet custT="1"/>
      <dgm:spPr>
        <a:xfrm>
          <a:off x="4656427" y="1294194"/>
          <a:ext cx="827862" cy="165572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 err="1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Неотчуждаемость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непередаваемость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иным способом</a:t>
          </a:r>
        </a:p>
      </dgm:t>
    </dgm:pt>
    <dgm:pt modelId="{884A3B77-4F8F-40C3-B910-BBBEA4512D51}" type="parTrans" cxnId="{271B9D60-7F2C-4541-A717-32F31019F806}">
      <dgm:prSet/>
      <dgm:spPr>
        <a:xfrm>
          <a:off x="2743200" y="1136323"/>
          <a:ext cx="2327158" cy="15787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32754323-38ED-4DB0-A6C1-CF110EECE79E}" type="sibTrans" cxnId="{271B9D60-7F2C-4541-A717-32F31019F806}">
      <dgm:prSet/>
      <dgm:spPr/>
      <dgm:t>
        <a:bodyPr/>
        <a:lstStyle/>
        <a:p>
          <a:endParaRPr lang="ru-RU" sz="1200"/>
        </a:p>
      </dgm:t>
    </dgm:pt>
    <dgm:pt modelId="{30EBE601-2D65-4F70-BBB4-6AE5D3899550}">
      <dgm:prSet custT="1"/>
      <dgm:spPr>
        <a:xfrm>
          <a:off x="2842831" y="1307313"/>
          <a:ext cx="1655724" cy="165599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Особый объект этих прав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— нематериальные блага: жизнь; здоровье, личная 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неприкосновенность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, имя, честь, достоинство, 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неприкосновенность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частной жизни, личная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семейная тайна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т.д.</a:t>
          </a:r>
        </a:p>
      </dgm:t>
    </dgm:pt>
    <dgm:pt modelId="{3787EB37-FCF5-432F-BF47-546A8C8078A9}" type="parTrans" cxnId="{CDBFFDA0-A678-482D-A3DA-1FDE5359A644}">
      <dgm:prSet/>
      <dgm:spPr>
        <a:xfrm>
          <a:off x="2743200" y="1136323"/>
          <a:ext cx="927493" cy="17098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DE32C628-DDF1-4951-BD7E-581705E5601F}" type="sibTrans" cxnId="{CDBFFDA0-A678-482D-A3DA-1FDE5359A644}">
      <dgm:prSet/>
      <dgm:spPr/>
      <dgm:t>
        <a:bodyPr/>
        <a:lstStyle/>
        <a:p>
          <a:endParaRPr lang="ru-RU" sz="1200"/>
        </a:p>
      </dgm:t>
    </dgm:pt>
    <dgm:pt modelId="{BEFB5898-DFAD-4651-A4BE-F5CCE393E6B0}" type="pres">
      <dgm:prSet presAssocID="{7660E957-CCC7-4BC2-A9FE-9E1288FA4DD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A4353F-37F5-47E0-A6F2-4937122BB606}" type="pres">
      <dgm:prSet presAssocID="{9D4577F4-87C8-4CEC-A19A-0D1808E63F5B}" presName="hierRoot1" presStyleCnt="0">
        <dgm:presLayoutVars>
          <dgm:hierBranch val="init"/>
        </dgm:presLayoutVars>
      </dgm:prSet>
      <dgm:spPr/>
    </dgm:pt>
    <dgm:pt modelId="{7E1561C5-CB21-45A6-94DB-1FA9DCB64949}" type="pres">
      <dgm:prSet presAssocID="{9D4577F4-87C8-4CEC-A19A-0D1808E63F5B}" presName="rootComposite1" presStyleCnt="0"/>
      <dgm:spPr/>
    </dgm:pt>
    <dgm:pt modelId="{8628D91A-CDE6-4553-96D7-238575758AFD}" type="pres">
      <dgm:prSet presAssocID="{9D4577F4-87C8-4CEC-A19A-0D1808E63F5B}" presName="rootText1" presStyleLbl="node0" presStyleIdx="0" presStyleCnt="1" custScaleX="346884" custScaleY="226225" custLinFactNeighborY="-146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715BEE9-1B90-43EB-8616-096D01303DD6}" type="pres">
      <dgm:prSet presAssocID="{9D4577F4-87C8-4CEC-A19A-0D1808E63F5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12DE061-E6FA-4C5C-A7A1-DED2992695F3}" type="pres">
      <dgm:prSet presAssocID="{9D4577F4-87C8-4CEC-A19A-0D1808E63F5B}" presName="hierChild2" presStyleCnt="0"/>
      <dgm:spPr/>
    </dgm:pt>
    <dgm:pt modelId="{4AEC8F76-8C96-41F5-90C4-738B743821C5}" type="pres">
      <dgm:prSet presAssocID="{0A17F051-42E1-41AD-A2F3-A889B8F7128B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1892531" y="0"/>
              </a:moveTo>
              <a:lnTo>
                <a:pt x="1892531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4E38EDE-D72A-45A9-A63B-65ED7D6CBC03}" type="pres">
      <dgm:prSet presAssocID="{B6753C43-05C8-45C5-9E34-F39B08ED493B}" presName="hierRoot2" presStyleCnt="0">
        <dgm:presLayoutVars>
          <dgm:hierBranch val="init"/>
        </dgm:presLayoutVars>
      </dgm:prSet>
      <dgm:spPr/>
    </dgm:pt>
    <dgm:pt modelId="{96F83D6E-EAF7-4AA1-8FF7-40192B8CD20B}" type="pres">
      <dgm:prSet presAssocID="{B6753C43-05C8-45C5-9E34-F39B08ED493B}" presName="rootComposite" presStyleCnt="0"/>
      <dgm:spPr/>
    </dgm:pt>
    <dgm:pt modelId="{0A247D3E-2EA7-487A-A16C-8C4062CFFEFD}" type="pres">
      <dgm:prSet presAssocID="{B6753C43-05C8-45C5-9E34-F39B08ED493B}" presName="rootText" presStyleLbl="node2" presStyleIdx="0" presStyleCnt="4" custScaleX="225750" custScaleY="39797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FAE5A36-1ECD-4EE0-A26C-F075BAF8C2C7}" type="pres">
      <dgm:prSet presAssocID="{B6753C43-05C8-45C5-9E34-F39B08ED493B}" presName="rootConnector" presStyleLbl="node2" presStyleIdx="0" presStyleCnt="4"/>
      <dgm:spPr/>
      <dgm:t>
        <a:bodyPr/>
        <a:lstStyle/>
        <a:p>
          <a:endParaRPr lang="ru-RU"/>
        </a:p>
      </dgm:t>
    </dgm:pt>
    <dgm:pt modelId="{6B439906-957E-4967-BE0B-62D5E865BAC1}" type="pres">
      <dgm:prSet presAssocID="{B6753C43-05C8-45C5-9E34-F39B08ED493B}" presName="hierChild4" presStyleCnt="0"/>
      <dgm:spPr/>
    </dgm:pt>
    <dgm:pt modelId="{A981E11C-8175-4CD8-8203-B5CF4028F72F}" type="pres">
      <dgm:prSet presAssocID="{B6753C43-05C8-45C5-9E34-F39B08ED493B}" presName="hierChild5" presStyleCnt="0"/>
      <dgm:spPr/>
    </dgm:pt>
    <dgm:pt modelId="{E73B1F45-49EF-410D-BA70-AABE81DC9874}" type="pres">
      <dgm:prSet presAssocID="{7FB4BEBA-A05F-4B9B-8BD7-F24983457AC0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72170" y="0"/>
              </a:moveTo>
              <a:lnTo>
                <a:pt x="472170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86276F1-EB38-42EB-A1F4-BFC7C747A1E1}" type="pres">
      <dgm:prSet presAssocID="{A23C04E6-9FA7-4940-BDD7-BCDCF5D41032}" presName="hierRoot2" presStyleCnt="0">
        <dgm:presLayoutVars>
          <dgm:hierBranch val="init"/>
        </dgm:presLayoutVars>
      </dgm:prSet>
      <dgm:spPr/>
    </dgm:pt>
    <dgm:pt modelId="{ECAE5787-D0B4-4BCE-BFBA-474B6F2A9C2A}" type="pres">
      <dgm:prSet presAssocID="{A23C04E6-9FA7-4940-BDD7-BCDCF5D41032}" presName="rootComposite" presStyleCnt="0"/>
      <dgm:spPr/>
    </dgm:pt>
    <dgm:pt modelId="{B3D9374B-7AB7-4BBB-8D08-89118D62AE87}" type="pres">
      <dgm:prSet presAssocID="{A23C04E6-9FA7-4940-BDD7-BCDCF5D41032}" presName="rootText" presStyleLbl="node2" presStyleIdx="1" presStyleCnt="4" custScaleX="219188" custScaleY="39797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AC03824-2437-4273-865D-5646AF761578}" type="pres">
      <dgm:prSet presAssocID="{A23C04E6-9FA7-4940-BDD7-BCDCF5D41032}" presName="rootConnector" presStyleLbl="node2" presStyleIdx="1" presStyleCnt="4"/>
      <dgm:spPr/>
      <dgm:t>
        <a:bodyPr/>
        <a:lstStyle/>
        <a:p>
          <a:endParaRPr lang="ru-RU"/>
        </a:p>
      </dgm:t>
    </dgm:pt>
    <dgm:pt modelId="{CAAA48A8-8E61-449C-A4E5-32F43F15BEB8}" type="pres">
      <dgm:prSet presAssocID="{A23C04E6-9FA7-4940-BDD7-BCDCF5D41032}" presName="hierChild4" presStyleCnt="0"/>
      <dgm:spPr/>
    </dgm:pt>
    <dgm:pt modelId="{E7FAF127-204B-4C5A-9C81-7F397673BD7B}" type="pres">
      <dgm:prSet presAssocID="{A23C04E6-9FA7-4940-BDD7-BCDCF5D41032}" presName="hierChild5" presStyleCnt="0"/>
      <dgm:spPr/>
    </dgm:pt>
    <dgm:pt modelId="{5B378D99-0EEB-4299-9495-16D24A992623}" type="pres">
      <dgm:prSet presAssocID="{3787EB37-FCF5-432F-BF47-546A8C8078A9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53"/>
              </a:lnTo>
              <a:lnTo>
                <a:pt x="927493" y="92053"/>
              </a:lnTo>
              <a:lnTo>
                <a:pt x="927493" y="17098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E861EE7-324C-48A3-AC17-D31695320760}" type="pres">
      <dgm:prSet presAssocID="{30EBE601-2D65-4F70-BBB4-6AE5D3899550}" presName="hierRoot2" presStyleCnt="0">
        <dgm:presLayoutVars>
          <dgm:hierBranch val="init"/>
        </dgm:presLayoutVars>
      </dgm:prSet>
      <dgm:spPr/>
    </dgm:pt>
    <dgm:pt modelId="{082982A1-FE35-4026-A342-096299A368B2}" type="pres">
      <dgm:prSet presAssocID="{30EBE601-2D65-4F70-BBB4-6AE5D3899550}" presName="rootComposite" presStyleCnt="0"/>
      <dgm:spPr/>
    </dgm:pt>
    <dgm:pt modelId="{A085A01E-26D4-4D4F-A2A5-9BA3C9A5E8D2}" type="pres">
      <dgm:prSet presAssocID="{30EBE601-2D65-4F70-BBB4-6AE5D3899550}" presName="rootText" presStyleLbl="node2" presStyleIdx="2" presStyleCnt="4" custScaleX="248223" custScaleY="398039" custLinFactNeighborY="349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AFE8C48-F0F4-494A-9F46-FABE1988B767}" type="pres">
      <dgm:prSet presAssocID="{30EBE601-2D65-4F70-BBB4-6AE5D3899550}" presName="rootConnector" presStyleLbl="node2" presStyleIdx="2" presStyleCnt="4"/>
      <dgm:spPr/>
      <dgm:t>
        <a:bodyPr/>
        <a:lstStyle/>
        <a:p>
          <a:endParaRPr lang="ru-RU"/>
        </a:p>
      </dgm:t>
    </dgm:pt>
    <dgm:pt modelId="{749894DA-E193-4C9B-AB71-E29E7F31D9D4}" type="pres">
      <dgm:prSet presAssocID="{30EBE601-2D65-4F70-BBB4-6AE5D3899550}" presName="hierChild4" presStyleCnt="0"/>
      <dgm:spPr/>
    </dgm:pt>
    <dgm:pt modelId="{4D8052B5-2244-42D3-AE32-2A81A2292485}" type="pres">
      <dgm:prSet presAssocID="{30EBE601-2D65-4F70-BBB4-6AE5D3899550}" presName="hierChild5" presStyleCnt="0"/>
      <dgm:spPr/>
    </dgm:pt>
    <dgm:pt modelId="{6A4F8D2E-FD8A-41DB-9A93-BF6C34C58373}" type="pres">
      <dgm:prSet presAssocID="{884A3B77-4F8F-40C3-B910-BBBEA4512D51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35"/>
              </a:lnTo>
              <a:lnTo>
                <a:pt x="2327158" y="78935"/>
              </a:lnTo>
              <a:lnTo>
                <a:pt x="2327158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725FD4B0-ADCB-470D-B599-8449C89A0AE0}" type="pres">
      <dgm:prSet presAssocID="{BFBA417D-A13F-46FE-84DA-2ED1283FABC8}" presName="hierRoot2" presStyleCnt="0">
        <dgm:presLayoutVars>
          <dgm:hierBranch val="init"/>
        </dgm:presLayoutVars>
      </dgm:prSet>
      <dgm:spPr/>
    </dgm:pt>
    <dgm:pt modelId="{C0EACE8B-FE2B-4310-9F88-219EEB361859}" type="pres">
      <dgm:prSet presAssocID="{BFBA417D-A13F-46FE-84DA-2ED1283FABC8}" presName="rootComposite" presStyleCnt="0"/>
      <dgm:spPr/>
    </dgm:pt>
    <dgm:pt modelId="{297BACA4-A3AF-4566-A626-261786CE3749}" type="pres">
      <dgm:prSet presAssocID="{BFBA417D-A13F-46FE-84DA-2ED1283FABC8}" presName="rootText" presStyleLbl="node2" presStyleIdx="3" presStyleCnt="4" custScaleX="164227" custScaleY="39797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FA46D0C-3603-411F-9C2D-B0BF6EBAC726}" type="pres">
      <dgm:prSet presAssocID="{BFBA417D-A13F-46FE-84DA-2ED1283FABC8}" presName="rootConnector" presStyleLbl="node2" presStyleIdx="3" presStyleCnt="4"/>
      <dgm:spPr/>
      <dgm:t>
        <a:bodyPr/>
        <a:lstStyle/>
        <a:p>
          <a:endParaRPr lang="ru-RU"/>
        </a:p>
      </dgm:t>
    </dgm:pt>
    <dgm:pt modelId="{BF34864E-1E72-4732-B4C1-634F089E2D5A}" type="pres">
      <dgm:prSet presAssocID="{BFBA417D-A13F-46FE-84DA-2ED1283FABC8}" presName="hierChild4" presStyleCnt="0"/>
      <dgm:spPr/>
    </dgm:pt>
    <dgm:pt modelId="{095293D9-A54B-4AF2-80CA-F18D5B4B6FBE}" type="pres">
      <dgm:prSet presAssocID="{BFBA417D-A13F-46FE-84DA-2ED1283FABC8}" presName="hierChild5" presStyleCnt="0"/>
      <dgm:spPr/>
    </dgm:pt>
    <dgm:pt modelId="{6C383FFA-5335-4A96-BA17-3B0226D81DC3}" type="pres">
      <dgm:prSet presAssocID="{9D4577F4-87C8-4CEC-A19A-0D1808E63F5B}" presName="hierChild3" presStyleCnt="0"/>
      <dgm:spPr/>
    </dgm:pt>
  </dgm:ptLst>
  <dgm:cxnLst>
    <dgm:cxn modelId="{CDBFFDA0-A678-482D-A3DA-1FDE5359A644}" srcId="{9D4577F4-87C8-4CEC-A19A-0D1808E63F5B}" destId="{30EBE601-2D65-4F70-BBB4-6AE5D3899550}" srcOrd="2" destOrd="0" parTransId="{3787EB37-FCF5-432F-BF47-546A8C8078A9}" sibTransId="{DE32C628-DDF1-4951-BD7E-581705E5601F}"/>
    <dgm:cxn modelId="{A60E43E7-55CB-46FB-AE6D-B2E6E8FB624D}" type="presOf" srcId="{A23C04E6-9FA7-4940-BDD7-BCDCF5D41032}" destId="{7AC03824-2437-4273-865D-5646AF761578}" srcOrd="1" destOrd="0" presId="urn:microsoft.com/office/officeart/2005/8/layout/orgChart1"/>
    <dgm:cxn modelId="{271B9D60-7F2C-4541-A717-32F31019F806}" srcId="{9D4577F4-87C8-4CEC-A19A-0D1808E63F5B}" destId="{BFBA417D-A13F-46FE-84DA-2ED1283FABC8}" srcOrd="3" destOrd="0" parTransId="{884A3B77-4F8F-40C3-B910-BBBEA4512D51}" sibTransId="{32754323-38ED-4DB0-A6C1-CF110EECE79E}"/>
    <dgm:cxn modelId="{AA1955AD-9386-4ABA-8D07-E4F6338C9310}" type="presOf" srcId="{7FB4BEBA-A05F-4B9B-8BD7-F24983457AC0}" destId="{E73B1F45-49EF-410D-BA70-AABE81DC9874}" srcOrd="0" destOrd="0" presId="urn:microsoft.com/office/officeart/2005/8/layout/orgChart1"/>
    <dgm:cxn modelId="{6B6E2EC0-FAB4-4F60-AC81-EB73BA4B8E20}" type="presOf" srcId="{BFBA417D-A13F-46FE-84DA-2ED1283FABC8}" destId="{7FA46D0C-3603-411F-9C2D-B0BF6EBAC726}" srcOrd="1" destOrd="0" presId="urn:microsoft.com/office/officeart/2005/8/layout/orgChart1"/>
    <dgm:cxn modelId="{4588EA33-AF44-4309-8BC8-C98763B76233}" type="presOf" srcId="{BFBA417D-A13F-46FE-84DA-2ED1283FABC8}" destId="{297BACA4-A3AF-4566-A626-261786CE3749}" srcOrd="0" destOrd="0" presId="urn:microsoft.com/office/officeart/2005/8/layout/orgChart1"/>
    <dgm:cxn modelId="{1F0B243B-3306-4156-A95D-CA673E3A9502}" srcId="{9D4577F4-87C8-4CEC-A19A-0D1808E63F5B}" destId="{A23C04E6-9FA7-4940-BDD7-BCDCF5D41032}" srcOrd="1" destOrd="0" parTransId="{7FB4BEBA-A05F-4B9B-8BD7-F24983457AC0}" sibTransId="{EE946BEC-491A-4489-8434-E8EA5D6ECE69}"/>
    <dgm:cxn modelId="{B3C5AECB-41FF-4A8B-B1B1-83411A645E91}" type="presOf" srcId="{9D4577F4-87C8-4CEC-A19A-0D1808E63F5B}" destId="{8628D91A-CDE6-4553-96D7-238575758AFD}" srcOrd="0" destOrd="0" presId="urn:microsoft.com/office/officeart/2005/8/layout/orgChart1"/>
    <dgm:cxn modelId="{8F1C24C9-D936-438D-AF5D-C4925849C48E}" type="presOf" srcId="{7660E957-CCC7-4BC2-A9FE-9E1288FA4DD8}" destId="{BEFB5898-DFAD-4651-A4BE-F5CCE393E6B0}" srcOrd="0" destOrd="0" presId="urn:microsoft.com/office/officeart/2005/8/layout/orgChart1"/>
    <dgm:cxn modelId="{98E7C249-E8B4-4DFF-A605-53884E6105A4}" srcId="{7660E957-CCC7-4BC2-A9FE-9E1288FA4DD8}" destId="{9D4577F4-87C8-4CEC-A19A-0D1808E63F5B}" srcOrd="0" destOrd="0" parTransId="{A3B5DBE0-16D7-4ED6-907C-F420E3B51D38}" sibTransId="{94E9A6A0-3A89-42DB-94E4-7DFD90C22332}"/>
    <dgm:cxn modelId="{D43B271B-37F9-4B61-A3A0-7B1F293ECE18}" type="presOf" srcId="{3787EB37-FCF5-432F-BF47-546A8C8078A9}" destId="{5B378D99-0EEB-4299-9495-16D24A992623}" srcOrd="0" destOrd="0" presId="urn:microsoft.com/office/officeart/2005/8/layout/orgChart1"/>
    <dgm:cxn modelId="{BEAC79A3-1B46-4B55-A2AF-28829A655232}" type="presOf" srcId="{0A17F051-42E1-41AD-A2F3-A889B8F7128B}" destId="{4AEC8F76-8C96-41F5-90C4-738B743821C5}" srcOrd="0" destOrd="0" presId="urn:microsoft.com/office/officeart/2005/8/layout/orgChart1"/>
    <dgm:cxn modelId="{584A1C11-C050-4B1B-B3A4-1604B573084F}" type="presOf" srcId="{B6753C43-05C8-45C5-9E34-F39B08ED493B}" destId="{7FAE5A36-1ECD-4EE0-A26C-F075BAF8C2C7}" srcOrd="1" destOrd="0" presId="urn:microsoft.com/office/officeart/2005/8/layout/orgChart1"/>
    <dgm:cxn modelId="{7C71EFB1-26AA-48C4-8E7A-CAB5678A30FE}" type="presOf" srcId="{9D4577F4-87C8-4CEC-A19A-0D1808E63F5B}" destId="{C715BEE9-1B90-43EB-8616-096D01303DD6}" srcOrd="1" destOrd="0" presId="urn:microsoft.com/office/officeart/2005/8/layout/orgChart1"/>
    <dgm:cxn modelId="{FA4C4BA9-5EA4-4AF1-875C-31EF2EEC3EA2}" type="presOf" srcId="{B6753C43-05C8-45C5-9E34-F39B08ED493B}" destId="{0A247D3E-2EA7-487A-A16C-8C4062CFFEFD}" srcOrd="0" destOrd="0" presId="urn:microsoft.com/office/officeart/2005/8/layout/orgChart1"/>
    <dgm:cxn modelId="{84B24DDA-8578-44E7-8788-3E0D21BE5087}" type="presOf" srcId="{30EBE601-2D65-4F70-BBB4-6AE5D3899550}" destId="{DAFE8C48-F0F4-494A-9F46-FABE1988B767}" srcOrd="1" destOrd="0" presId="urn:microsoft.com/office/officeart/2005/8/layout/orgChart1"/>
    <dgm:cxn modelId="{98EF4DFF-5D03-4A84-9AFC-385CADC9F770}" type="presOf" srcId="{A23C04E6-9FA7-4940-BDD7-BCDCF5D41032}" destId="{B3D9374B-7AB7-4BBB-8D08-89118D62AE87}" srcOrd="0" destOrd="0" presId="urn:microsoft.com/office/officeart/2005/8/layout/orgChart1"/>
    <dgm:cxn modelId="{B341FB76-358E-4D63-969B-243B9A3BDDCA}" type="presOf" srcId="{884A3B77-4F8F-40C3-B910-BBBEA4512D51}" destId="{6A4F8D2E-FD8A-41DB-9A93-BF6C34C58373}" srcOrd="0" destOrd="0" presId="urn:microsoft.com/office/officeart/2005/8/layout/orgChart1"/>
    <dgm:cxn modelId="{E7395017-2EFF-4D5E-971B-B7812AA38B12}" srcId="{9D4577F4-87C8-4CEC-A19A-0D1808E63F5B}" destId="{B6753C43-05C8-45C5-9E34-F39B08ED493B}" srcOrd="0" destOrd="0" parTransId="{0A17F051-42E1-41AD-A2F3-A889B8F7128B}" sibTransId="{3FF6CB83-1958-4080-8C6D-3794F5D374B7}"/>
    <dgm:cxn modelId="{925BD9E4-711D-4A13-8BAB-4291508B19F6}" type="presOf" srcId="{30EBE601-2D65-4F70-BBB4-6AE5D3899550}" destId="{A085A01E-26D4-4D4F-A2A5-9BA3C9A5E8D2}" srcOrd="0" destOrd="0" presId="urn:microsoft.com/office/officeart/2005/8/layout/orgChart1"/>
    <dgm:cxn modelId="{65A0C614-CF28-4BAC-847D-0E4BD602FC93}" type="presParOf" srcId="{BEFB5898-DFAD-4651-A4BE-F5CCE393E6B0}" destId="{84A4353F-37F5-47E0-A6F2-4937122BB606}" srcOrd="0" destOrd="0" presId="urn:microsoft.com/office/officeart/2005/8/layout/orgChart1"/>
    <dgm:cxn modelId="{1B6987C4-98DF-4AB9-96D6-354BCDCEFBE5}" type="presParOf" srcId="{84A4353F-37F5-47E0-A6F2-4937122BB606}" destId="{7E1561C5-CB21-45A6-94DB-1FA9DCB64949}" srcOrd="0" destOrd="0" presId="urn:microsoft.com/office/officeart/2005/8/layout/orgChart1"/>
    <dgm:cxn modelId="{7B7EBA89-D2C5-4908-A39B-C8AA2043BFF9}" type="presParOf" srcId="{7E1561C5-CB21-45A6-94DB-1FA9DCB64949}" destId="{8628D91A-CDE6-4553-96D7-238575758AFD}" srcOrd="0" destOrd="0" presId="urn:microsoft.com/office/officeart/2005/8/layout/orgChart1"/>
    <dgm:cxn modelId="{80315808-9B04-4C2F-8041-CA211DAA8EAE}" type="presParOf" srcId="{7E1561C5-CB21-45A6-94DB-1FA9DCB64949}" destId="{C715BEE9-1B90-43EB-8616-096D01303DD6}" srcOrd="1" destOrd="0" presId="urn:microsoft.com/office/officeart/2005/8/layout/orgChart1"/>
    <dgm:cxn modelId="{114544D8-15A6-4194-9559-6B321219FC1E}" type="presParOf" srcId="{84A4353F-37F5-47E0-A6F2-4937122BB606}" destId="{D12DE061-E6FA-4C5C-A7A1-DED2992695F3}" srcOrd="1" destOrd="0" presId="urn:microsoft.com/office/officeart/2005/8/layout/orgChart1"/>
    <dgm:cxn modelId="{443FA0D6-E9C1-4982-AD80-A2116581EC35}" type="presParOf" srcId="{D12DE061-E6FA-4C5C-A7A1-DED2992695F3}" destId="{4AEC8F76-8C96-41F5-90C4-738B743821C5}" srcOrd="0" destOrd="0" presId="urn:microsoft.com/office/officeart/2005/8/layout/orgChart1"/>
    <dgm:cxn modelId="{E1E096D8-E31D-48F3-8EE5-7CA954CD4F7A}" type="presParOf" srcId="{D12DE061-E6FA-4C5C-A7A1-DED2992695F3}" destId="{24E38EDE-D72A-45A9-A63B-65ED7D6CBC03}" srcOrd="1" destOrd="0" presId="urn:microsoft.com/office/officeart/2005/8/layout/orgChart1"/>
    <dgm:cxn modelId="{2CDC8271-855E-44C4-8EE0-F15365D6D8F5}" type="presParOf" srcId="{24E38EDE-D72A-45A9-A63B-65ED7D6CBC03}" destId="{96F83D6E-EAF7-4AA1-8FF7-40192B8CD20B}" srcOrd="0" destOrd="0" presId="urn:microsoft.com/office/officeart/2005/8/layout/orgChart1"/>
    <dgm:cxn modelId="{EFB96FDF-73A6-4049-A268-BC7703825671}" type="presParOf" srcId="{96F83D6E-EAF7-4AA1-8FF7-40192B8CD20B}" destId="{0A247D3E-2EA7-487A-A16C-8C4062CFFEFD}" srcOrd="0" destOrd="0" presId="urn:microsoft.com/office/officeart/2005/8/layout/orgChart1"/>
    <dgm:cxn modelId="{10986EDB-668F-46EB-9C35-D5A9DBCB2F52}" type="presParOf" srcId="{96F83D6E-EAF7-4AA1-8FF7-40192B8CD20B}" destId="{7FAE5A36-1ECD-4EE0-A26C-F075BAF8C2C7}" srcOrd="1" destOrd="0" presId="urn:microsoft.com/office/officeart/2005/8/layout/orgChart1"/>
    <dgm:cxn modelId="{AC70FE68-96BE-48A6-A2B9-6AAB8C11371A}" type="presParOf" srcId="{24E38EDE-D72A-45A9-A63B-65ED7D6CBC03}" destId="{6B439906-957E-4967-BE0B-62D5E865BAC1}" srcOrd="1" destOrd="0" presId="urn:microsoft.com/office/officeart/2005/8/layout/orgChart1"/>
    <dgm:cxn modelId="{E2CF4AC3-8B51-4A13-918E-E79A5089490E}" type="presParOf" srcId="{24E38EDE-D72A-45A9-A63B-65ED7D6CBC03}" destId="{A981E11C-8175-4CD8-8203-B5CF4028F72F}" srcOrd="2" destOrd="0" presId="urn:microsoft.com/office/officeart/2005/8/layout/orgChart1"/>
    <dgm:cxn modelId="{5D919315-2F00-4E8C-BC20-D086120EB062}" type="presParOf" srcId="{D12DE061-E6FA-4C5C-A7A1-DED2992695F3}" destId="{E73B1F45-49EF-410D-BA70-AABE81DC9874}" srcOrd="2" destOrd="0" presId="urn:microsoft.com/office/officeart/2005/8/layout/orgChart1"/>
    <dgm:cxn modelId="{6BD0D37A-1286-43F6-BEC5-15188D888A98}" type="presParOf" srcId="{D12DE061-E6FA-4C5C-A7A1-DED2992695F3}" destId="{286276F1-EB38-42EB-A1F4-BFC7C747A1E1}" srcOrd="3" destOrd="0" presId="urn:microsoft.com/office/officeart/2005/8/layout/orgChart1"/>
    <dgm:cxn modelId="{6DEB9BB1-61EB-4E24-A3AA-C9B6F4366DB2}" type="presParOf" srcId="{286276F1-EB38-42EB-A1F4-BFC7C747A1E1}" destId="{ECAE5787-D0B4-4BCE-BFBA-474B6F2A9C2A}" srcOrd="0" destOrd="0" presId="urn:microsoft.com/office/officeart/2005/8/layout/orgChart1"/>
    <dgm:cxn modelId="{FB6519B6-560B-4F44-966E-A0A68DA11F6A}" type="presParOf" srcId="{ECAE5787-D0B4-4BCE-BFBA-474B6F2A9C2A}" destId="{B3D9374B-7AB7-4BBB-8D08-89118D62AE87}" srcOrd="0" destOrd="0" presId="urn:microsoft.com/office/officeart/2005/8/layout/orgChart1"/>
    <dgm:cxn modelId="{B394DFAA-A991-4DA1-AC87-9287D72F4C4E}" type="presParOf" srcId="{ECAE5787-D0B4-4BCE-BFBA-474B6F2A9C2A}" destId="{7AC03824-2437-4273-865D-5646AF761578}" srcOrd="1" destOrd="0" presId="urn:microsoft.com/office/officeart/2005/8/layout/orgChart1"/>
    <dgm:cxn modelId="{70EEE39B-4E37-4615-8252-C23D55FF07C2}" type="presParOf" srcId="{286276F1-EB38-42EB-A1F4-BFC7C747A1E1}" destId="{CAAA48A8-8E61-449C-A4E5-32F43F15BEB8}" srcOrd="1" destOrd="0" presId="urn:microsoft.com/office/officeart/2005/8/layout/orgChart1"/>
    <dgm:cxn modelId="{AB9EC92D-EA64-4385-B045-C19D6B5BA73F}" type="presParOf" srcId="{286276F1-EB38-42EB-A1F4-BFC7C747A1E1}" destId="{E7FAF127-204B-4C5A-9C81-7F397673BD7B}" srcOrd="2" destOrd="0" presId="urn:microsoft.com/office/officeart/2005/8/layout/orgChart1"/>
    <dgm:cxn modelId="{0EFF710F-FA26-4378-B42A-3861972909E6}" type="presParOf" srcId="{D12DE061-E6FA-4C5C-A7A1-DED2992695F3}" destId="{5B378D99-0EEB-4299-9495-16D24A992623}" srcOrd="4" destOrd="0" presId="urn:microsoft.com/office/officeart/2005/8/layout/orgChart1"/>
    <dgm:cxn modelId="{540C787A-FD65-4EF6-9FCF-4AF22DF7C901}" type="presParOf" srcId="{D12DE061-E6FA-4C5C-A7A1-DED2992695F3}" destId="{5E861EE7-324C-48A3-AC17-D31695320760}" srcOrd="5" destOrd="0" presId="urn:microsoft.com/office/officeart/2005/8/layout/orgChart1"/>
    <dgm:cxn modelId="{F203515B-4654-4868-85E8-682208703783}" type="presParOf" srcId="{5E861EE7-324C-48A3-AC17-D31695320760}" destId="{082982A1-FE35-4026-A342-096299A368B2}" srcOrd="0" destOrd="0" presId="urn:microsoft.com/office/officeart/2005/8/layout/orgChart1"/>
    <dgm:cxn modelId="{2D31258E-0D9B-4605-A895-DA60599A39E2}" type="presParOf" srcId="{082982A1-FE35-4026-A342-096299A368B2}" destId="{A085A01E-26D4-4D4F-A2A5-9BA3C9A5E8D2}" srcOrd="0" destOrd="0" presId="urn:microsoft.com/office/officeart/2005/8/layout/orgChart1"/>
    <dgm:cxn modelId="{0B103015-5A7E-4E0A-9F13-D9823FFABE24}" type="presParOf" srcId="{082982A1-FE35-4026-A342-096299A368B2}" destId="{DAFE8C48-F0F4-494A-9F46-FABE1988B767}" srcOrd="1" destOrd="0" presId="urn:microsoft.com/office/officeart/2005/8/layout/orgChart1"/>
    <dgm:cxn modelId="{455E1C94-C052-4E03-A63B-9C0409CF1CD2}" type="presParOf" srcId="{5E861EE7-324C-48A3-AC17-D31695320760}" destId="{749894DA-E193-4C9B-AB71-E29E7F31D9D4}" srcOrd="1" destOrd="0" presId="urn:microsoft.com/office/officeart/2005/8/layout/orgChart1"/>
    <dgm:cxn modelId="{97EF62D5-4EF0-4A09-A7B9-1BFA1022EA61}" type="presParOf" srcId="{5E861EE7-324C-48A3-AC17-D31695320760}" destId="{4D8052B5-2244-42D3-AE32-2A81A2292485}" srcOrd="2" destOrd="0" presId="urn:microsoft.com/office/officeart/2005/8/layout/orgChart1"/>
    <dgm:cxn modelId="{54F251FB-D4F0-40F5-BC75-A4750514550F}" type="presParOf" srcId="{D12DE061-E6FA-4C5C-A7A1-DED2992695F3}" destId="{6A4F8D2E-FD8A-41DB-9A93-BF6C34C58373}" srcOrd="6" destOrd="0" presId="urn:microsoft.com/office/officeart/2005/8/layout/orgChart1"/>
    <dgm:cxn modelId="{E61FC027-F9FF-4E4E-A28E-0DA2BF5CD928}" type="presParOf" srcId="{D12DE061-E6FA-4C5C-A7A1-DED2992695F3}" destId="{725FD4B0-ADCB-470D-B599-8449C89A0AE0}" srcOrd="7" destOrd="0" presId="urn:microsoft.com/office/officeart/2005/8/layout/orgChart1"/>
    <dgm:cxn modelId="{505A7DF8-6009-4A68-9821-FD46E7FDAD85}" type="presParOf" srcId="{725FD4B0-ADCB-470D-B599-8449C89A0AE0}" destId="{C0EACE8B-FE2B-4310-9F88-219EEB361859}" srcOrd="0" destOrd="0" presId="urn:microsoft.com/office/officeart/2005/8/layout/orgChart1"/>
    <dgm:cxn modelId="{FB6FA613-F28A-4E99-84BC-D3A9E1F19E95}" type="presParOf" srcId="{C0EACE8B-FE2B-4310-9F88-219EEB361859}" destId="{297BACA4-A3AF-4566-A626-261786CE3749}" srcOrd="0" destOrd="0" presId="urn:microsoft.com/office/officeart/2005/8/layout/orgChart1"/>
    <dgm:cxn modelId="{CCC16E38-1931-4324-8665-E34B4AD0A994}" type="presParOf" srcId="{C0EACE8B-FE2B-4310-9F88-219EEB361859}" destId="{7FA46D0C-3603-411F-9C2D-B0BF6EBAC726}" srcOrd="1" destOrd="0" presId="urn:microsoft.com/office/officeart/2005/8/layout/orgChart1"/>
    <dgm:cxn modelId="{4BE0EBC2-AEFA-4623-8D8B-D73E79198A1E}" type="presParOf" srcId="{725FD4B0-ADCB-470D-B599-8449C89A0AE0}" destId="{BF34864E-1E72-4732-B4C1-634F089E2D5A}" srcOrd="1" destOrd="0" presId="urn:microsoft.com/office/officeart/2005/8/layout/orgChart1"/>
    <dgm:cxn modelId="{0ABD3BB9-5B37-4C3F-AE70-8C843575EFEE}" type="presParOf" srcId="{725FD4B0-ADCB-470D-B599-8449C89A0AE0}" destId="{095293D9-A54B-4AF2-80CA-F18D5B4B6FBE}" srcOrd="2" destOrd="0" presId="urn:microsoft.com/office/officeart/2005/8/layout/orgChart1"/>
    <dgm:cxn modelId="{9F8C3495-DA18-465E-8A0D-E4A82460F4B4}" type="presParOf" srcId="{84A4353F-37F5-47E0-A6F2-4937122BB606}" destId="{6C383FFA-5335-4A96-BA17-3B0226D81D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60E957-CCC7-4BC2-A9FE-9E1288FA4DD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4577F4-87C8-4CEC-A19A-0D1808E63F5B}">
      <dgm:prSet phldrT="[Текст]" custT="1"/>
      <dgm:spPr>
        <a:xfrm>
          <a:off x="1447199" y="785618"/>
          <a:ext cx="2592000" cy="432001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Способы защиты личных неимущественных прав</a:t>
          </a:r>
        </a:p>
      </dgm:t>
    </dgm:pt>
    <dgm:pt modelId="{A3B5DBE0-16D7-4ED6-907C-F420E3B51D38}" type="parTrans" cxnId="{98E7C249-E8B4-4DFF-A605-53884E6105A4}">
      <dgm:prSet/>
      <dgm:spPr/>
      <dgm:t>
        <a:bodyPr/>
        <a:lstStyle/>
        <a:p>
          <a:endParaRPr lang="ru-RU" sz="1200"/>
        </a:p>
      </dgm:t>
    </dgm:pt>
    <dgm:pt modelId="{94E9A6A0-3A89-42DB-94E4-7DFD90C22332}" type="sibTrans" cxnId="{98E7C249-E8B4-4DFF-A605-53884E6105A4}">
      <dgm:prSet/>
      <dgm:spPr/>
      <dgm:t>
        <a:bodyPr/>
        <a:lstStyle/>
        <a:p>
          <a:endParaRPr lang="ru-RU" sz="1200"/>
        </a:p>
      </dgm:t>
    </dgm:pt>
    <dgm:pt modelId="{B6753C43-05C8-45C5-9E34-F39B08ED493B}">
      <dgm:prSet custT="1"/>
      <dgm:spPr>
        <a:xfrm>
          <a:off x="2254" y="1406784"/>
          <a:ext cx="946559" cy="1007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Признание права</a:t>
          </a:r>
        </a:p>
      </dgm:t>
    </dgm:pt>
    <dgm:pt modelId="{0A17F051-42E1-41AD-A2F3-A889B8F7128B}" type="parTrans" cxnId="{E7395017-2EFF-4D5E-971B-B7812AA38B12}">
      <dgm:prSet/>
      <dgm:spPr>
        <a:xfrm>
          <a:off x="475534" y="1217619"/>
          <a:ext cx="2267665" cy="18916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3FF6CB83-1958-4080-8C6D-3794F5D374B7}" type="sibTrans" cxnId="{E7395017-2EFF-4D5E-971B-B7812AA38B12}">
      <dgm:prSet/>
      <dgm:spPr/>
      <dgm:t>
        <a:bodyPr/>
        <a:lstStyle/>
        <a:p>
          <a:endParaRPr lang="ru-RU" sz="1200"/>
        </a:p>
      </dgm:t>
    </dgm:pt>
    <dgm:pt modelId="{A23C04E6-9FA7-4940-BDD7-BCDCF5D41032}">
      <dgm:prSet custT="1"/>
      <dgm:spPr>
        <a:xfrm>
          <a:off x="1137979" y="1406784"/>
          <a:ext cx="991959" cy="1007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Пресечение действий, нарушающих право</a:t>
          </a:r>
        </a:p>
      </dgm:t>
    </dgm:pt>
    <dgm:pt modelId="{7FB4BEBA-A05F-4B9B-8BD7-F24983457AC0}" type="parTrans" cxnId="{1F0B243B-3306-4156-A95D-CA673E3A9502}">
      <dgm:prSet/>
      <dgm:spPr>
        <a:xfrm>
          <a:off x="1633958" y="1217619"/>
          <a:ext cx="1109241" cy="18916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EE946BEC-491A-4489-8434-E8EA5D6ECE69}" type="sibTrans" cxnId="{1F0B243B-3306-4156-A95D-CA673E3A9502}">
      <dgm:prSet/>
      <dgm:spPr/>
      <dgm:t>
        <a:bodyPr/>
        <a:lstStyle/>
        <a:p>
          <a:endParaRPr lang="ru-RU" sz="1200"/>
        </a:p>
      </dgm:t>
    </dgm:pt>
    <dgm:pt modelId="{BFBA417D-A13F-46FE-84DA-2ED1283FABC8}">
      <dgm:prSet custT="1"/>
      <dgm:spPr>
        <a:xfrm>
          <a:off x="4492185" y="1406784"/>
          <a:ext cx="991959" cy="1007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Компенсация 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/>
          </a:r>
          <a:b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морального 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вреда и др.</a:t>
          </a:r>
        </a:p>
      </dgm:t>
    </dgm:pt>
    <dgm:pt modelId="{884A3B77-4F8F-40C3-B910-BBBEA4512D51}" type="parTrans" cxnId="{271B9D60-7F2C-4541-A717-32F31019F806}">
      <dgm:prSet/>
      <dgm:spPr>
        <a:xfrm>
          <a:off x="2743200" y="1217619"/>
          <a:ext cx="2244965" cy="18916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32754323-38ED-4DB0-A6C1-CF110EECE79E}" type="sibTrans" cxnId="{271B9D60-7F2C-4541-A717-32F31019F806}">
      <dgm:prSet/>
      <dgm:spPr/>
      <dgm:t>
        <a:bodyPr/>
        <a:lstStyle/>
        <a:p>
          <a:endParaRPr lang="ru-RU" sz="1200"/>
        </a:p>
      </dgm:t>
    </dgm:pt>
    <dgm:pt modelId="{30EBE601-2D65-4F70-BBB4-6AE5D3899550}">
      <dgm:prSet custT="1"/>
      <dgm:spPr>
        <a:xfrm>
          <a:off x="2319102" y="1422502"/>
          <a:ext cx="1983918" cy="1007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Опровержение сведений, порочащих честь, достоинство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деловую репутацию лица</a:t>
          </a:r>
        </a:p>
      </dgm:t>
    </dgm:pt>
    <dgm:pt modelId="{3787EB37-FCF5-432F-BF47-546A8C8078A9}" type="parTrans" cxnId="{CDBFFDA0-A678-482D-A3DA-1FDE5359A644}">
      <dgm:prSet/>
      <dgm:spPr>
        <a:xfrm>
          <a:off x="2743200" y="1217619"/>
          <a:ext cx="567862" cy="204882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DE32C628-DDF1-4951-BD7E-581705E5601F}" type="sibTrans" cxnId="{CDBFFDA0-A678-482D-A3DA-1FDE5359A644}">
      <dgm:prSet/>
      <dgm:spPr/>
      <dgm:t>
        <a:bodyPr/>
        <a:lstStyle/>
        <a:p>
          <a:endParaRPr lang="ru-RU" sz="1200"/>
        </a:p>
      </dgm:t>
    </dgm:pt>
    <dgm:pt modelId="{BEFB5898-DFAD-4651-A4BE-F5CCE393E6B0}" type="pres">
      <dgm:prSet presAssocID="{7660E957-CCC7-4BC2-A9FE-9E1288FA4DD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4A4353F-37F5-47E0-A6F2-4937122BB606}" type="pres">
      <dgm:prSet presAssocID="{9D4577F4-87C8-4CEC-A19A-0D1808E63F5B}" presName="hierRoot1" presStyleCnt="0">
        <dgm:presLayoutVars>
          <dgm:hierBranch val="init"/>
        </dgm:presLayoutVars>
      </dgm:prSet>
      <dgm:spPr/>
    </dgm:pt>
    <dgm:pt modelId="{7E1561C5-CB21-45A6-94DB-1FA9DCB64949}" type="pres">
      <dgm:prSet presAssocID="{9D4577F4-87C8-4CEC-A19A-0D1808E63F5B}" presName="rootComposite1" presStyleCnt="0"/>
      <dgm:spPr/>
    </dgm:pt>
    <dgm:pt modelId="{8628D91A-CDE6-4553-96D7-238575758AFD}" type="pres">
      <dgm:prSet presAssocID="{9D4577F4-87C8-4CEC-A19A-0D1808E63F5B}" presName="rootText1" presStyleLbl="node0" presStyleIdx="0" presStyleCnt="1" custScaleX="317034" custScaleY="154353" custLinFactNeighborY="1112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715BEE9-1B90-43EB-8616-096D01303DD6}" type="pres">
      <dgm:prSet presAssocID="{9D4577F4-87C8-4CEC-A19A-0D1808E63F5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12DE061-E6FA-4C5C-A7A1-DED2992695F3}" type="pres">
      <dgm:prSet presAssocID="{9D4577F4-87C8-4CEC-A19A-0D1808E63F5B}" presName="hierChild2" presStyleCnt="0"/>
      <dgm:spPr/>
    </dgm:pt>
    <dgm:pt modelId="{4AEC8F76-8C96-41F5-90C4-738B743821C5}" type="pres">
      <dgm:prSet presAssocID="{0A17F051-42E1-41AD-A2F3-A889B8F7128B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1892531" y="0"/>
              </a:moveTo>
              <a:lnTo>
                <a:pt x="1892531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4E38EDE-D72A-45A9-A63B-65ED7D6CBC03}" type="pres">
      <dgm:prSet presAssocID="{B6753C43-05C8-45C5-9E34-F39B08ED493B}" presName="hierRoot2" presStyleCnt="0">
        <dgm:presLayoutVars>
          <dgm:hierBranch val="init"/>
        </dgm:presLayoutVars>
      </dgm:prSet>
      <dgm:spPr/>
    </dgm:pt>
    <dgm:pt modelId="{96F83D6E-EAF7-4AA1-8FF7-40192B8CD20B}" type="pres">
      <dgm:prSet presAssocID="{B6753C43-05C8-45C5-9E34-F39B08ED493B}" presName="rootComposite" presStyleCnt="0"/>
      <dgm:spPr/>
    </dgm:pt>
    <dgm:pt modelId="{0A247D3E-2EA7-487A-A16C-8C4062CFFEFD}" type="pres">
      <dgm:prSet presAssocID="{B6753C43-05C8-45C5-9E34-F39B08ED493B}" presName="rootText" presStyleLbl="node2" presStyleIdx="0" presStyleCnt="4" custScaleX="170407" custScaleY="217965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FAE5A36-1ECD-4EE0-A26C-F075BAF8C2C7}" type="pres">
      <dgm:prSet presAssocID="{B6753C43-05C8-45C5-9E34-F39B08ED493B}" presName="rootConnector" presStyleLbl="node2" presStyleIdx="0" presStyleCnt="4"/>
      <dgm:spPr/>
      <dgm:t>
        <a:bodyPr/>
        <a:lstStyle/>
        <a:p>
          <a:endParaRPr lang="ru-RU"/>
        </a:p>
      </dgm:t>
    </dgm:pt>
    <dgm:pt modelId="{6B439906-957E-4967-BE0B-62D5E865BAC1}" type="pres">
      <dgm:prSet presAssocID="{B6753C43-05C8-45C5-9E34-F39B08ED493B}" presName="hierChild4" presStyleCnt="0"/>
      <dgm:spPr/>
    </dgm:pt>
    <dgm:pt modelId="{A981E11C-8175-4CD8-8203-B5CF4028F72F}" type="pres">
      <dgm:prSet presAssocID="{B6753C43-05C8-45C5-9E34-F39B08ED493B}" presName="hierChild5" presStyleCnt="0"/>
      <dgm:spPr/>
    </dgm:pt>
    <dgm:pt modelId="{E73B1F45-49EF-410D-BA70-AABE81DC9874}" type="pres">
      <dgm:prSet presAssocID="{7FB4BEBA-A05F-4B9B-8BD7-F24983457AC0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72170" y="0"/>
              </a:moveTo>
              <a:lnTo>
                <a:pt x="472170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86276F1-EB38-42EB-A1F4-BFC7C747A1E1}" type="pres">
      <dgm:prSet presAssocID="{A23C04E6-9FA7-4940-BDD7-BCDCF5D41032}" presName="hierRoot2" presStyleCnt="0">
        <dgm:presLayoutVars>
          <dgm:hierBranch val="init"/>
        </dgm:presLayoutVars>
      </dgm:prSet>
      <dgm:spPr/>
    </dgm:pt>
    <dgm:pt modelId="{ECAE5787-D0B4-4BCE-BFBA-474B6F2A9C2A}" type="pres">
      <dgm:prSet presAssocID="{A23C04E6-9FA7-4940-BDD7-BCDCF5D41032}" presName="rootComposite" presStyleCnt="0"/>
      <dgm:spPr/>
    </dgm:pt>
    <dgm:pt modelId="{B3D9374B-7AB7-4BBB-8D08-89118D62AE87}" type="pres">
      <dgm:prSet presAssocID="{A23C04E6-9FA7-4940-BDD7-BCDCF5D41032}" presName="rootText" presStyleLbl="node2" presStyleIdx="1" presStyleCnt="4" custScaleX="179988" custScaleY="223805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AC03824-2437-4273-865D-5646AF761578}" type="pres">
      <dgm:prSet presAssocID="{A23C04E6-9FA7-4940-BDD7-BCDCF5D41032}" presName="rootConnector" presStyleLbl="node2" presStyleIdx="1" presStyleCnt="4"/>
      <dgm:spPr/>
      <dgm:t>
        <a:bodyPr/>
        <a:lstStyle/>
        <a:p>
          <a:endParaRPr lang="ru-RU"/>
        </a:p>
      </dgm:t>
    </dgm:pt>
    <dgm:pt modelId="{CAAA48A8-8E61-449C-A4E5-32F43F15BEB8}" type="pres">
      <dgm:prSet presAssocID="{A23C04E6-9FA7-4940-BDD7-BCDCF5D41032}" presName="hierChild4" presStyleCnt="0"/>
      <dgm:spPr/>
    </dgm:pt>
    <dgm:pt modelId="{E7FAF127-204B-4C5A-9C81-7F397673BD7B}" type="pres">
      <dgm:prSet presAssocID="{A23C04E6-9FA7-4940-BDD7-BCDCF5D41032}" presName="hierChild5" presStyleCnt="0"/>
      <dgm:spPr/>
    </dgm:pt>
    <dgm:pt modelId="{5B378D99-0EEB-4299-9495-16D24A992623}" type="pres">
      <dgm:prSet presAssocID="{3787EB37-FCF5-432F-BF47-546A8C8078A9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53"/>
              </a:lnTo>
              <a:lnTo>
                <a:pt x="927493" y="92053"/>
              </a:lnTo>
              <a:lnTo>
                <a:pt x="927493" y="170989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E861EE7-324C-48A3-AC17-D31695320760}" type="pres">
      <dgm:prSet presAssocID="{30EBE601-2D65-4F70-BBB4-6AE5D3899550}" presName="hierRoot2" presStyleCnt="0">
        <dgm:presLayoutVars>
          <dgm:hierBranch val="init"/>
        </dgm:presLayoutVars>
      </dgm:prSet>
      <dgm:spPr/>
    </dgm:pt>
    <dgm:pt modelId="{082982A1-FE35-4026-A342-096299A368B2}" type="pres">
      <dgm:prSet presAssocID="{30EBE601-2D65-4F70-BBB4-6AE5D3899550}" presName="rootComposite" presStyleCnt="0"/>
      <dgm:spPr/>
    </dgm:pt>
    <dgm:pt modelId="{A085A01E-26D4-4D4F-A2A5-9BA3C9A5E8D2}" type="pres">
      <dgm:prSet presAssocID="{30EBE601-2D65-4F70-BBB4-6AE5D3899550}" presName="rootText" presStyleLbl="node2" presStyleIdx="2" presStyleCnt="4" custScaleX="217986" custScaleY="311887" custLinFactNeighborY="349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AFE8C48-F0F4-494A-9F46-FABE1988B767}" type="pres">
      <dgm:prSet presAssocID="{30EBE601-2D65-4F70-BBB4-6AE5D3899550}" presName="rootConnector" presStyleLbl="node2" presStyleIdx="2" presStyleCnt="4"/>
      <dgm:spPr/>
      <dgm:t>
        <a:bodyPr/>
        <a:lstStyle/>
        <a:p>
          <a:endParaRPr lang="ru-RU"/>
        </a:p>
      </dgm:t>
    </dgm:pt>
    <dgm:pt modelId="{749894DA-E193-4C9B-AB71-E29E7F31D9D4}" type="pres">
      <dgm:prSet presAssocID="{30EBE601-2D65-4F70-BBB4-6AE5D3899550}" presName="hierChild4" presStyleCnt="0"/>
      <dgm:spPr/>
    </dgm:pt>
    <dgm:pt modelId="{4D8052B5-2244-42D3-AE32-2A81A2292485}" type="pres">
      <dgm:prSet presAssocID="{30EBE601-2D65-4F70-BBB4-6AE5D3899550}" presName="hierChild5" presStyleCnt="0"/>
      <dgm:spPr/>
    </dgm:pt>
    <dgm:pt modelId="{6A4F8D2E-FD8A-41DB-9A93-BF6C34C58373}" type="pres">
      <dgm:prSet presAssocID="{884A3B77-4F8F-40C3-B910-BBBEA4512D51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35"/>
              </a:lnTo>
              <a:lnTo>
                <a:pt x="2327158" y="78935"/>
              </a:lnTo>
              <a:lnTo>
                <a:pt x="2327158" y="157871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725FD4B0-ADCB-470D-B599-8449C89A0AE0}" type="pres">
      <dgm:prSet presAssocID="{BFBA417D-A13F-46FE-84DA-2ED1283FABC8}" presName="hierRoot2" presStyleCnt="0">
        <dgm:presLayoutVars>
          <dgm:hierBranch val="init"/>
        </dgm:presLayoutVars>
      </dgm:prSet>
      <dgm:spPr/>
    </dgm:pt>
    <dgm:pt modelId="{C0EACE8B-FE2B-4310-9F88-219EEB361859}" type="pres">
      <dgm:prSet presAssocID="{BFBA417D-A13F-46FE-84DA-2ED1283FABC8}" presName="rootComposite" presStyleCnt="0"/>
      <dgm:spPr/>
    </dgm:pt>
    <dgm:pt modelId="{297BACA4-A3AF-4566-A626-261786CE3749}" type="pres">
      <dgm:prSet presAssocID="{BFBA417D-A13F-46FE-84DA-2ED1283FABC8}" presName="rootText" presStyleLbl="node2" presStyleIdx="3" presStyleCnt="4" custScaleX="174810" custScaleY="223805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FA46D0C-3603-411F-9C2D-B0BF6EBAC726}" type="pres">
      <dgm:prSet presAssocID="{BFBA417D-A13F-46FE-84DA-2ED1283FABC8}" presName="rootConnector" presStyleLbl="node2" presStyleIdx="3" presStyleCnt="4"/>
      <dgm:spPr/>
      <dgm:t>
        <a:bodyPr/>
        <a:lstStyle/>
        <a:p>
          <a:endParaRPr lang="ru-RU"/>
        </a:p>
      </dgm:t>
    </dgm:pt>
    <dgm:pt modelId="{BF34864E-1E72-4732-B4C1-634F089E2D5A}" type="pres">
      <dgm:prSet presAssocID="{BFBA417D-A13F-46FE-84DA-2ED1283FABC8}" presName="hierChild4" presStyleCnt="0"/>
      <dgm:spPr/>
    </dgm:pt>
    <dgm:pt modelId="{095293D9-A54B-4AF2-80CA-F18D5B4B6FBE}" type="pres">
      <dgm:prSet presAssocID="{BFBA417D-A13F-46FE-84DA-2ED1283FABC8}" presName="hierChild5" presStyleCnt="0"/>
      <dgm:spPr/>
    </dgm:pt>
    <dgm:pt modelId="{6C383FFA-5335-4A96-BA17-3B0226D81DC3}" type="pres">
      <dgm:prSet presAssocID="{9D4577F4-87C8-4CEC-A19A-0D1808E63F5B}" presName="hierChild3" presStyleCnt="0"/>
      <dgm:spPr/>
    </dgm:pt>
  </dgm:ptLst>
  <dgm:cxnLst>
    <dgm:cxn modelId="{CDBFFDA0-A678-482D-A3DA-1FDE5359A644}" srcId="{9D4577F4-87C8-4CEC-A19A-0D1808E63F5B}" destId="{30EBE601-2D65-4F70-BBB4-6AE5D3899550}" srcOrd="2" destOrd="0" parTransId="{3787EB37-FCF5-432F-BF47-546A8C8078A9}" sibTransId="{DE32C628-DDF1-4951-BD7E-581705E5601F}"/>
    <dgm:cxn modelId="{271B9D60-7F2C-4541-A717-32F31019F806}" srcId="{9D4577F4-87C8-4CEC-A19A-0D1808E63F5B}" destId="{BFBA417D-A13F-46FE-84DA-2ED1283FABC8}" srcOrd="3" destOrd="0" parTransId="{884A3B77-4F8F-40C3-B910-BBBEA4512D51}" sibTransId="{32754323-38ED-4DB0-A6C1-CF110EECE79E}"/>
    <dgm:cxn modelId="{E4023C70-F9EC-494D-8EAE-47931AE82E62}" type="presOf" srcId="{30EBE601-2D65-4F70-BBB4-6AE5D3899550}" destId="{A085A01E-26D4-4D4F-A2A5-9BA3C9A5E8D2}" srcOrd="0" destOrd="0" presId="urn:microsoft.com/office/officeart/2005/8/layout/orgChart1"/>
    <dgm:cxn modelId="{EF5BFCAD-C8AB-4624-8E32-0B902BD818FE}" type="presOf" srcId="{884A3B77-4F8F-40C3-B910-BBBEA4512D51}" destId="{6A4F8D2E-FD8A-41DB-9A93-BF6C34C58373}" srcOrd="0" destOrd="0" presId="urn:microsoft.com/office/officeart/2005/8/layout/orgChart1"/>
    <dgm:cxn modelId="{1F0B243B-3306-4156-A95D-CA673E3A9502}" srcId="{9D4577F4-87C8-4CEC-A19A-0D1808E63F5B}" destId="{A23C04E6-9FA7-4940-BDD7-BCDCF5D41032}" srcOrd="1" destOrd="0" parTransId="{7FB4BEBA-A05F-4B9B-8BD7-F24983457AC0}" sibTransId="{EE946BEC-491A-4489-8434-E8EA5D6ECE69}"/>
    <dgm:cxn modelId="{90902414-6392-4EA1-83C6-21C4F02D7889}" type="presOf" srcId="{0A17F051-42E1-41AD-A2F3-A889B8F7128B}" destId="{4AEC8F76-8C96-41F5-90C4-738B743821C5}" srcOrd="0" destOrd="0" presId="urn:microsoft.com/office/officeart/2005/8/layout/orgChart1"/>
    <dgm:cxn modelId="{98E7C249-E8B4-4DFF-A605-53884E6105A4}" srcId="{7660E957-CCC7-4BC2-A9FE-9E1288FA4DD8}" destId="{9D4577F4-87C8-4CEC-A19A-0D1808E63F5B}" srcOrd="0" destOrd="0" parTransId="{A3B5DBE0-16D7-4ED6-907C-F420E3B51D38}" sibTransId="{94E9A6A0-3A89-42DB-94E4-7DFD90C22332}"/>
    <dgm:cxn modelId="{A59C96E8-BE1D-40D8-9055-B9325CBE685E}" type="presOf" srcId="{3787EB37-FCF5-432F-BF47-546A8C8078A9}" destId="{5B378D99-0EEB-4299-9495-16D24A992623}" srcOrd="0" destOrd="0" presId="urn:microsoft.com/office/officeart/2005/8/layout/orgChart1"/>
    <dgm:cxn modelId="{67BF0F46-EEE3-4866-9257-73EFD07E63E2}" type="presOf" srcId="{BFBA417D-A13F-46FE-84DA-2ED1283FABC8}" destId="{297BACA4-A3AF-4566-A626-261786CE3749}" srcOrd="0" destOrd="0" presId="urn:microsoft.com/office/officeart/2005/8/layout/orgChart1"/>
    <dgm:cxn modelId="{B583979B-E8DA-4EF8-9339-C867AFEC061D}" type="presOf" srcId="{B6753C43-05C8-45C5-9E34-F39B08ED493B}" destId="{7FAE5A36-1ECD-4EE0-A26C-F075BAF8C2C7}" srcOrd="1" destOrd="0" presId="urn:microsoft.com/office/officeart/2005/8/layout/orgChart1"/>
    <dgm:cxn modelId="{47B93C28-4067-459C-879C-5B3C365CCD96}" type="presOf" srcId="{A23C04E6-9FA7-4940-BDD7-BCDCF5D41032}" destId="{7AC03824-2437-4273-865D-5646AF761578}" srcOrd="1" destOrd="0" presId="urn:microsoft.com/office/officeart/2005/8/layout/orgChart1"/>
    <dgm:cxn modelId="{4EB3CA3F-DE6E-4F87-9D71-B4DD6BE618D8}" type="presOf" srcId="{B6753C43-05C8-45C5-9E34-F39B08ED493B}" destId="{0A247D3E-2EA7-487A-A16C-8C4062CFFEFD}" srcOrd="0" destOrd="0" presId="urn:microsoft.com/office/officeart/2005/8/layout/orgChart1"/>
    <dgm:cxn modelId="{DCA1F67A-93C8-4078-8A3B-153A0C43D854}" type="presOf" srcId="{30EBE601-2D65-4F70-BBB4-6AE5D3899550}" destId="{DAFE8C48-F0F4-494A-9F46-FABE1988B767}" srcOrd="1" destOrd="0" presId="urn:microsoft.com/office/officeart/2005/8/layout/orgChart1"/>
    <dgm:cxn modelId="{92BEED59-4C01-4966-92AA-3C1F99DA7711}" type="presOf" srcId="{BFBA417D-A13F-46FE-84DA-2ED1283FABC8}" destId="{7FA46D0C-3603-411F-9C2D-B0BF6EBAC726}" srcOrd="1" destOrd="0" presId="urn:microsoft.com/office/officeart/2005/8/layout/orgChart1"/>
    <dgm:cxn modelId="{138BCC6A-420C-4ADB-A53B-58D256DEA7FE}" type="presOf" srcId="{A23C04E6-9FA7-4940-BDD7-BCDCF5D41032}" destId="{B3D9374B-7AB7-4BBB-8D08-89118D62AE87}" srcOrd="0" destOrd="0" presId="urn:microsoft.com/office/officeart/2005/8/layout/orgChart1"/>
    <dgm:cxn modelId="{3AFF0DB2-B1A2-4B1F-93A5-89A69F748E81}" type="presOf" srcId="{7FB4BEBA-A05F-4B9B-8BD7-F24983457AC0}" destId="{E73B1F45-49EF-410D-BA70-AABE81DC9874}" srcOrd="0" destOrd="0" presId="urn:microsoft.com/office/officeart/2005/8/layout/orgChart1"/>
    <dgm:cxn modelId="{B24769F9-AEC2-4EE2-99B2-AE8AACF2429B}" type="presOf" srcId="{9D4577F4-87C8-4CEC-A19A-0D1808E63F5B}" destId="{C715BEE9-1B90-43EB-8616-096D01303DD6}" srcOrd="1" destOrd="0" presId="urn:microsoft.com/office/officeart/2005/8/layout/orgChart1"/>
    <dgm:cxn modelId="{3D4DF559-A440-4328-8ECB-2B36942FBBFF}" type="presOf" srcId="{9D4577F4-87C8-4CEC-A19A-0D1808E63F5B}" destId="{8628D91A-CDE6-4553-96D7-238575758AFD}" srcOrd="0" destOrd="0" presId="urn:microsoft.com/office/officeart/2005/8/layout/orgChart1"/>
    <dgm:cxn modelId="{C2085739-A728-4B50-9250-84DE54F074DD}" type="presOf" srcId="{7660E957-CCC7-4BC2-A9FE-9E1288FA4DD8}" destId="{BEFB5898-DFAD-4651-A4BE-F5CCE393E6B0}" srcOrd="0" destOrd="0" presId="urn:microsoft.com/office/officeart/2005/8/layout/orgChart1"/>
    <dgm:cxn modelId="{E7395017-2EFF-4D5E-971B-B7812AA38B12}" srcId="{9D4577F4-87C8-4CEC-A19A-0D1808E63F5B}" destId="{B6753C43-05C8-45C5-9E34-F39B08ED493B}" srcOrd="0" destOrd="0" parTransId="{0A17F051-42E1-41AD-A2F3-A889B8F7128B}" sibTransId="{3FF6CB83-1958-4080-8C6D-3794F5D374B7}"/>
    <dgm:cxn modelId="{76E84D2E-F4FA-4214-8244-7CE8DF176FCF}" type="presParOf" srcId="{BEFB5898-DFAD-4651-A4BE-F5CCE393E6B0}" destId="{84A4353F-37F5-47E0-A6F2-4937122BB606}" srcOrd="0" destOrd="0" presId="urn:microsoft.com/office/officeart/2005/8/layout/orgChart1"/>
    <dgm:cxn modelId="{C2E69D05-CC08-49C7-A491-6ED415D484CE}" type="presParOf" srcId="{84A4353F-37F5-47E0-A6F2-4937122BB606}" destId="{7E1561C5-CB21-45A6-94DB-1FA9DCB64949}" srcOrd="0" destOrd="0" presId="urn:microsoft.com/office/officeart/2005/8/layout/orgChart1"/>
    <dgm:cxn modelId="{0B028814-7B28-4072-AA5A-6F574F794F02}" type="presParOf" srcId="{7E1561C5-CB21-45A6-94DB-1FA9DCB64949}" destId="{8628D91A-CDE6-4553-96D7-238575758AFD}" srcOrd="0" destOrd="0" presId="urn:microsoft.com/office/officeart/2005/8/layout/orgChart1"/>
    <dgm:cxn modelId="{4338ED34-8E17-4563-B3AC-99C09395DEA5}" type="presParOf" srcId="{7E1561C5-CB21-45A6-94DB-1FA9DCB64949}" destId="{C715BEE9-1B90-43EB-8616-096D01303DD6}" srcOrd="1" destOrd="0" presId="urn:microsoft.com/office/officeart/2005/8/layout/orgChart1"/>
    <dgm:cxn modelId="{E1634E81-3469-4A00-8606-3E2A9DB2E073}" type="presParOf" srcId="{84A4353F-37F5-47E0-A6F2-4937122BB606}" destId="{D12DE061-E6FA-4C5C-A7A1-DED2992695F3}" srcOrd="1" destOrd="0" presId="urn:microsoft.com/office/officeart/2005/8/layout/orgChart1"/>
    <dgm:cxn modelId="{C2CF8570-8B9D-40FF-A4B1-FC7A38F9F561}" type="presParOf" srcId="{D12DE061-E6FA-4C5C-A7A1-DED2992695F3}" destId="{4AEC8F76-8C96-41F5-90C4-738B743821C5}" srcOrd="0" destOrd="0" presId="urn:microsoft.com/office/officeart/2005/8/layout/orgChart1"/>
    <dgm:cxn modelId="{8E17282D-359A-4804-A5E9-D10C718059BF}" type="presParOf" srcId="{D12DE061-E6FA-4C5C-A7A1-DED2992695F3}" destId="{24E38EDE-D72A-45A9-A63B-65ED7D6CBC03}" srcOrd="1" destOrd="0" presId="urn:microsoft.com/office/officeart/2005/8/layout/orgChart1"/>
    <dgm:cxn modelId="{AFB55AE5-85B8-42F1-8A85-6C5609B16C07}" type="presParOf" srcId="{24E38EDE-D72A-45A9-A63B-65ED7D6CBC03}" destId="{96F83D6E-EAF7-4AA1-8FF7-40192B8CD20B}" srcOrd="0" destOrd="0" presId="urn:microsoft.com/office/officeart/2005/8/layout/orgChart1"/>
    <dgm:cxn modelId="{ABE18835-52A9-4CB5-88AE-31F0772A27C3}" type="presParOf" srcId="{96F83D6E-EAF7-4AA1-8FF7-40192B8CD20B}" destId="{0A247D3E-2EA7-487A-A16C-8C4062CFFEFD}" srcOrd="0" destOrd="0" presId="urn:microsoft.com/office/officeart/2005/8/layout/orgChart1"/>
    <dgm:cxn modelId="{5F3637E2-D6FF-4A3B-9106-386106DAB74C}" type="presParOf" srcId="{96F83D6E-EAF7-4AA1-8FF7-40192B8CD20B}" destId="{7FAE5A36-1ECD-4EE0-A26C-F075BAF8C2C7}" srcOrd="1" destOrd="0" presId="urn:microsoft.com/office/officeart/2005/8/layout/orgChart1"/>
    <dgm:cxn modelId="{6888F00E-5797-42C7-9742-60041B0FD811}" type="presParOf" srcId="{24E38EDE-D72A-45A9-A63B-65ED7D6CBC03}" destId="{6B439906-957E-4967-BE0B-62D5E865BAC1}" srcOrd="1" destOrd="0" presId="urn:microsoft.com/office/officeart/2005/8/layout/orgChart1"/>
    <dgm:cxn modelId="{F8FE9530-94B7-43E5-A6F7-B525A10E2FC6}" type="presParOf" srcId="{24E38EDE-D72A-45A9-A63B-65ED7D6CBC03}" destId="{A981E11C-8175-4CD8-8203-B5CF4028F72F}" srcOrd="2" destOrd="0" presId="urn:microsoft.com/office/officeart/2005/8/layout/orgChart1"/>
    <dgm:cxn modelId="{062DEA0A-2092-4E38-992A-4FA1BCDC53D2}" type="presParOf" srcId="{D12DE061-E6FA-4C5C-A7A1-DED2992695F3}" destId="{E73B1F45-49EF-410D-BA70-AABE81DC9874}" srcOrd="2" destOrd="0" presId="urn:microsoft.com/office/officeart/2005/8/layout/orgChart1"/>
    <dgm:cxn modelId="{40B3B300-D2C6-44E8-BA8E-9D745E30C6BB}" type="presParOf" srcId="{D12DE061-E6FA-4C5C-A7A1-DED2992695F3}" destId="{286276F1-EB38-42EB-A1F4-BFC7C747A1E1}" srcOrd="3" destOrd="0" presId="urn:microsoft.com/office/officeart/2005/8/layout/orgChart1"/>
    <dgm:cxn modelId="{CA2722FA-2EE9-4848-8D51-80CF2E62DB7E}" type="presParOf" srcId="{286276F1-EB38-42EB-A1F4-BFC7C747A1E1}" destId="{ECAE5787-D0B4-4BCE-BFBA-474B6F2A9C2A}" srcOrd="0" destOrd="0" presId="urn:microsoft.com/office/officeart/2005/8/layout/orgChart1"/>
    <dgm:cxn modelId="{D99B9BCC-D990-4F26-92C8-A4100DC28618}" type="presParOf" srcId="{ECAE5787-D0B4-4BCE-BFBA-474B6F2A9C2A}" destId="{B3D9374B-7AB7-4BBB-8D08-89118D62AE87}" srcOrd="0" destOrd="0" presId="urn:microsoft.com/office/officeart/2005/8/layout/orgChart1"/>
    <dgm:cxn modelId="{A9DECC19-13F0-4146-9AC3-186ED44BC64D}" type="presParOf" srcId="{ECAE5787-D0B4-4BCE-BFBA-474B6F2A9C2A}" destId="{7AC03824-2437-4273-865D-5646AF761578}" srcOrd="1" destOrd="0" presId="urn:microsoft.com/office/officeart/2005/8/layout/orgChart1"/>
    <dgm:cxn modelId="{49E2638B-EE9A-46AE-B2BC-BE1B9FBA4A26}" type="presParOf" srcId="{286276F1-EB38-42EB-A1F4-BFC7C747A1E1}" destId="{CAAA48A8-8E61-449C-A4E5-32F43F15BEB8}" srcOrd="1" destOrd="0" presId="urn:microsoft.com/office/officeart/2005/8/layout/orgChart1"/>
    <dgm:cxn modelId="{6FC467B7-F49C-42F4-A2BE-22ABBF04FDB5}" type="presParOf" srcId="{286276F1-EB38-42EB-A1F4-BFC7C747A1E1}" destId="{E7FAF127-204B-4C5A-9C81-7F397673BD7B}" srcOrd="2" destOrd="0" presId="urn:microsoft.com/office/officeart/2005/8/layout/orgChart1"/>
    <dgm:cxn modelId="{849A16AF-1B31-4F71-8768-70CECB48891F}" type="presParOf" srcId="{D12DE061-E6FA-4C5C-A7A1-DED2992695F3}" destId="{5B378D99-0EEB-4299-9495-16D24A992623}" srcOrd="4" destOrd="0" presId="urn:microsoft.com/office/officeart/2005/8/layout/orgChart1"/>
    <dgm:cxn modelId="{445CF46E-CA85-4B72-ABF3-AF10C4AAB871}" type="presParOf" srcId="{D12DE061-E6FA-4C5C-A7A1-DED2992695F3}" destId="{5E861EE7-324C-48A3-AC17-D31695320760}" srcOrd="5" destOrd="0" presId="urn:microsoft.com/office/officeart/2005/8/layout/orgChart1"/>
    <dgm:cxn modelId="{9F84D677-4670-433B-99E5-8FD17FEA2BCD}" type="presParOf" srcId="{5E861EE7-324C-48A3-AC17-D31695320760}" destId="{082982A1-FE35-4026-A342-096299A368B2}" srcOrd="0" destOrd="0" presId="urn:microsoft.com/office/officeart/2005/8/layout/orgChart1"/>
    <dgm:cxn modelId="{5D384B0B-E6D7-4CCF-BC5F-C56F4D4C7990}" type="presParOf" srcId="{082982A1-FE35-4026-A342-096299A368B2}" destId="{A085A01E-26D4-4D4F-A2A5-9BA3C9A5E8D2}" srcOrd="0" destOrd="0" presId="urn:microsoft.com/office/officeart/2005/8/layout/orgChart1"/>
    <dgm:cxn modelId="{4B20F48B-F25A-48C3-A4D9-19183C907C40}" type="presParOf" srcId="{082982A1-FE35-4026-A342-096299A368B2}" destId="{DAFE8C48-F0F4-494A-9F46-FABE1988B767}" srcOrd="1" destOrd="0" presId="urn:microsoft.com/office/officeart/2005/8/layout/orgChart1"/>
    <dgm:cxn modelId="{C3B3AD3A-94EE-450A-8B46-455628CCCBBB}" type="presParOf" srcId="{5E861EE7-324C-48A3-AC17-D31695320760}" destId="{749894DA-E193-4C9B-AB71-E29E7F31D9D4}" srcOrd="1" destOrd="0" presId="urn:microsoft.com/office/officeart/2005/8/layout/orgChart1"/>
    <dgm:cxn modelId="{192FC267-292C-42E9-BDEF-A95A052A3B4F}" type="presParOf" srcId="{5E861EE7-324C-48A3-AC17-D31695320760}" destId="{4D8052B5-2244-42D3-AE32-2A81A2292485}" srcOrd="2" destOrd="0" presId="urn:microsoft.com/office/officeart/2005/8/layout/orgChart1"/>
    <dgm:cxn modelId="{927195CC-B2E1-4C4B-9E63-37B6C4BA9F08}" type="presParOf" srcId="{D12DE061-E6FA-4C5C-A7A1-DED2992695F3}" destId="{6A4F8D2E-FD8A-41DB-9A93-BF6C34C58373}" srcOrd="6" destOrd="0" presId="urn:microsoft.com/office/officeart/2005/8/layout/orgChart1"/>
    <dgm:cxn modelId="{2E633097-EE1C-45C4-A9C7-878185986F3F}" type="presParOf" srcId="{D12DE061-E6FA-4C5C-A7A1-DED2992695F3}" destId="{725FD4B0-ADCB-470D-B599-8449C89A0AE0}" srcOrd="7" destOrd="0" presId="urn:microsoft.com/office/officeart/2005/8/layout/orgChart1"/>
    <dgm:cxn modelId="{C59D8DE3-A337-4EE9-9A9C-76E56BCE8CA1}" type="presParOf" srcId="{725FD4B0-ADCB-470D-B599-8449C89A0AE0}" destId="{C0EACE8B-FE2B-4310-9F88-219EEB361859}" srcOrd="0" destOrd="0" presId="urn:microsoft.com/office/officeart/2005/8/layout/orgChart1"/>
    <dgm:cxn modelId="{5D910E14-5198-4ACC-9E26-2828C0227491}" type="presParOf" srcId="{C0EACE8B-FE2B-4310-9F88-219EEB361859}" destId="{297BACA4-A3AF-4566-A626-261786CE3749}" srcOrd="0" destOrd="0" presId="urn:microsoft.com/office/officeart/2005/8/layout/orgChart1"/>
    <dgm:cxn modelId="{C8287463-99FB-4652-8DDC-738A6533CCC0}" type="presParOf" srcId="{C0EACE8B-FE2B-4310-9F88-219EEB361859}" destId="{7FA46D0C-3603-411F-9C2D-B0BF6EBAC726}" srcOrd="1" destOrd="0" presId="urn:microsoft.com/office/officeart/2005/8/layout/orgChart1"/>
    <dgm:cxn modelId="{5C5C8502-0EFA-420F-BB83-56F95FE43043}" type="presParOf" srcId="{725FD4B0-ADCB-470D-B599-8449C89A0AE0}" destId="{BF34864E-1E72-4732-B4C1-634F089E2D5A}" srcOrd="1" destOrd="0" presId="urn:microsoft.com/office/officeart/2005/8/layout/orgChart1"/>
    <dgm:cxn modelId="{51C4398C-2B30-45B6-BD90-04EE43DCADFB}" type="presParOf" srcId="{725FD4B0-ADCB-470D-B599-8449C89A0AE0}" destId="{095293D9-A54B-4AF2-80CA-F18D5B4B6FBE}" srcOrd="2" destOrd="0" presId="urn:microsoft.com/office/officeart/2005/8/layout/orgChart1"/>
    <dgm:cxn modelId="{E0C8D7C1-4322-42C9-B904-3704973F006B}" type="presParOf" srcId="{84A4353F-37F5-47E0-A6F2-4937122BB606}" destId="{6C383FFA-5335-4A96-BA17-3B0226D81D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CCF7550-99ED-4555-80F2-71D2F2EB24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9D5112-028D-4F77-9473-2DCE2C57EFE5}">
      <dgm:prSet phldrT="[Текст]" custT="1"/>
      <dgm:spPr>
        <a:xfrm>
          <a:off x="1941202" y="202779"/>
          <a:ext cx="1603995" cy="80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Основные признаки метода гражданско-правового регулирования</a:t>
          </a:r>
        </a:p>
      </dgm:t>
    </dgm:pt>
    <dgm:pt modelId="{A7A32477-99A0-4C1B-AB1F-9AD9072C84AB}" type="parTrans" cxnId="{D3462AA6-98B6-450D-9102-09147BBEB8FE}">
      <dgm:prSet/>
      <dgm:spPr/>
      <dgm:t>
        <a:bodyPr/>
        <a:lstStyle/>
        <a:p>
          <a:endParaRPr lang="ru-RU" sz="1200"/>
        </a:p>
      </dgm:t>
    </dgm:pt>
    <dgm:pt modelId="{432D9236-84CE-40EE-8EF2-43495E4C5D3E}" type="sibTrans" cxnId="{D3462AA6-98B6-450D-9102-09147BBEB8FE}">
      <dgm:prSet/>
      <dgm:spPr/>
      <dgm:t>
        <a:bodyPr/>
        <a:lstStyle/>
        <a:p>
          <a:endParaRPr lang="ru-RU" sz="1200"/>
        </a:p>
      </dgm:t>
    </dgm:pt>
    <dgm:pt modelId="{1CE769EC-F8C8-4CD5-8758-7AAC1420D48E}">
      <dgm:prSet phldrT="[Текст]" custT="1"/>
      <dgm:spPr>
        <a:xfrm>
          <a:off x="368" y="1341615"/>
          <a:ext cx="1603995" cy="115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Юридическое равенство участников гражданских правоотношений</a:t>
          </a:r>
        </a:p>
        <a:p>
          <a:pPr>
            <a:spcAft>
              <a:spcPts val="0"/>
            </a:spcAft>
          </a:pP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(ни один из</a:t>
          </a:r>
          <a:r>
            <a:rPr lang="en-GB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не</a:t>
          </a:r>
          <a:r>
            <a:rPr lang="en-GB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обладает властными полномочиями относительно другого участника)</a:t>
          </a:r>
        </a:p>
      </dgm:t>
    </dgm:pt>
    <dgm:pt modelId="{5C74B0F3-ED92-4A3F-A658-4FB481982FDF}" type="parTrans" cxnId="{01EEA94E-2CB8-4378-9955-112A04DBA6A2}">
      <dgm:prSet/>
      <dgm:spPr>
        <a:xfrm>
          <a:off x="802365" y="1004776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8DA928CA-7B09-41BD-8296-A65AF0B8F2D2}" type="sibTrans" cxnId="{01EEA94E-2CB8-4378-9955-112A04DBA6A2}">
      <dgm:prSet/>
      <dgm:spPr/>
      <dgm:t>
        <a:bodyPr/>
        <a:lstStyle/>
        <a:p>
          <a:endParaRPr lang="ru-RU" sz="1200"/>
        </a:p>
      </dgm:t>
    </dgm:pt>
    <dgm:pt modelId="{89684A29-CE3C-40E8-AEAB-1BE12443665A}">
      <dgm:prSet custT="1"/>
      <dgm:spPr>
        <a:xfrm>
          <a:off x="1941202" y="1341615"/>
          <a:ext cx="1603995" cy="115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Автономия воли участников (каждый из</a:t>
          </a:r>
          <a:r>
            <a:rPr lang="en-GB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вправе самостоятельно определять, вступать ему в</a:t>
          </a:r>
          <a:r>
            <a:rPr lang="en-GB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гражданские правоотношения или нет)</a:t>
          </a:r>
        </a:p>
      </dgm:t>
    </dgm:pt>
    <dgm:pt modelId="{46283F47-9245-43B4-9B17-B7F45F47144C}" type="parTrans" cxnId="{B4E298BB-8864-4C2D-8F7D-34D843B31910}">
      <dgm:prSet/>
      <dgm:spPr>
        <a:xfrm>
          <a:off x="2697479" y="1004776"/>
          <a:ext cx="91440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4D4C8A05-7BE5-40A0-BB7D-F36D27C48B2F}" type="sibTrans" cxnId="{B4E298BB-8864-4C2D-8F7D-34D843B31910}">
      <dgm:prSet/>
      <dgm:spPr/>
      <dgm:t>
        <a:bodyPr/>
        <a:lstStyle/>
        <a:p>
          <a:endParaRPr lang="ru-RU" sz="1200"/>
        </a:p>
      </dgm:t>
    </dgm:pt>
    <dgm:pt modelId="{48517440-2B44-4492-B568-2D9511070530}">
      <dgm:prSet custT="1"/>
      <dgm:spPr>
        <a:xfrm>
          <a:off x="3882036" y="1341615"/>
          <a:ext cx="1603995" cy="165600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Имущественная самостоятельность участников гражданских правоотношений (каждый из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имеет обособленное имущество на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праве собственности или ином вещном праве, которым несет ответственность по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своим обязательствам)</a:t>
          </a:r>
        </a:p>
      </dgm:t>
    </dgm:pt>
    <dgm:pt modelId="{2F6F16DB-5E42-43C6-945C-5E8EC124728C}" type="parTrans" cxnId="{60A340F4-F1EC-4A3C-BB18-C3F5F39E7C83}">
      <dgm:prSet/>
      <dgm:spPr>
        <a:xfrm>
          <a:off x="2743200" y="1004776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DC2625A2-F345-42AC-9909-E8C5F07E440B}" type="sibTrans" cxnId="{60A340F4-F1EC-4A3C-BB18-C3F5F39E7C83}">
      <dgm:prSet/>
      <dgm:spPr/>
      <dgm:t>
        <a:bodyPr/>
        <a:lstStyle/>
        <a:p>
          <a:endParaRPr lang="ru-RU" sz="1200"/>
        </a:p>
      </dgm:t>
    </dgm:pt>
    <dgm:pt modelId="{67BB59A5-F00C-4947-A1D2-34273686A533}" type="pres">
      <dgm:prSet presAssocID="{FCCF7550-99ED-4555-80F2-71D2F2EB24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B7D0852-1162-4C84-957E-D737C48FB724}" type="pres">
      <dgm:prSet presAssocID="{E39D5112-028D-4F77-9473-2DCE2C57EFE5}" presName="hierRoot1" presStyleCnt="0">
        <dgm:presLayoutVars>
          <dgm:hierBranch val="init"/>
        </dgm:presLayoutVars>
      </dgm:prSet>
      <dgm:spPr/>
    </dgm:pt>
    <dgm:pt modelId="{7BE2F34F-1854-4716-AC35-BA2A521E52BF}" type="pres">
      <dgm:prSet presAssocID="{E39D5112-028D-4F77-9473-2DCE2C57EFE5}" presName="rootComposite1" presStyleCnt="0"/>
      <dgm:spPr/>
    </dgm:pt>
    <dgm:pt modelId="{16F373AE-3561-4FC6-AD56-22B71AA89BCA}" type="pres">
      <dgm:prSet presAssocID="{E39D5112-028D-4F77-9473-2DCE2C57EFE5}" presName="rootText1" presStyleLbl="node0" presStyleIdx="0" presStyleCnt="1" custScaleX="264114" custScaleY="23811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8B2E209-2E7E-46C0-83BD-7ADD9C318B84}" type="pres">
      <dgm:prSet presAssocID="{E39D5112-028D-4F77-9473-2DCE2C57EFE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D0451EA-83E0-4E6F-8316-F6CA2F073F9F}" type="pres">
      <dgm:prSet presAssocID="{E39D5112-028D-4F77-9473-2DCE2C57EFE5}" presName="hierChild2" presStyleCnt="0"/>
      <dgm:spPr/>
    </dgm:pt>
    <dgm:pt modelId="{BCB37BE3-661D-422F-8513-1B80E7F0C4AB}" type="pres">
      <dgm:prSet presAssocID="{5C74B0F3-ED92-4A3F-A658-4FB481982FDF}" presName="Name37" presStyleLbl="parChTrans1D2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3F5BA9D-394C-4804-AE11-C2E4FE1432EA}" type="pres">
      <dgm:prSet presAssocID="{1CE769EC-F8C8-4CD5-8758-7AAC1420D48E}" presName="hierRoot2" presStyleCnt="0">
        <dgm:presLayoutVars>
          <dgm:hierBranch val="init"/>
        </dgm:presLayoutVars>
      </dgm:prSet>
      <dgm:spPr/>
    </dgm:pt>
    <dgm:pt modelId="{587F9801-9C06-4682-9771-A369FED2D7C5}" type="pres">
      <dgm:prSet presAssocID="{1CE769EC-F8C8-4CD5-8758-7AAC1420D48E}" presName="rootComposite" presStyleCnt="0"/>
      <dgm:spPr/>
    </dgm:pt>
    <dgm:pt modelId="{CBDEC0F5-FB03-49BB-9CEE-458892A78B2E}" type="pres">
      <dgm:prSet presAssocID="{1CE769EC-F8C8-4CD5-8758-7AAC1420D48E}" presName="rootText" presStyleLbl="node2" presStyleIdx="0" presStyleCnt="3" custScaleX="208479" custScaleY="313100" custLinFactNeighborY="2823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284F746-9F84-47B9-9B39-4DCD7236A6A1}" type="pres">
      <dgm:prSet presAssocID="{1CE769EC-F8C8-4CD5-8758-7AAC1420D48E}" presName="rootConnector" presStyleLbl="node2" presStyleIdx="0" presStyleCnt="3"/>
      <dgm:spPr/>
      <dgm:t>
        <a:bodyPr/>
        <a:lstStyle/>
        <a:p>
          <a:endParaRPr lang="ru-RU"/>
        </a:p>
      </dgm:t>
    </dgm:pt>
    <dgm:pt modelId="{1BE1B3F0-609C-42CA-8EAE-D715F62C2EB8}" type="pres">
      <dgm:prSet presAssocID="{1CE769EC-F8C8-4CD5-8758-7AAC1420D48E}" presName="hierChild4" presStyleCnt="0"/>
      <dgm:spPr/>
    </dgm:pt>
    <dgm:pt modelId="{81C0207A-7DBE-4A6C-A4BD-E50F0DFC677F}" type="pres">
      <dgm:prSet presAssocID="{1CE769EC-F8C8-4CD5-8758-7AAC1420D48E}" presName="hierChild5" presStyleCnt="0"/>
      <dgm:spPr/>
    </dgm:pt>
    <dgm:pt modelId="{F7FF066F-7A62-461D-9EEA-C8EF6F42C1A3}" type="pres">
      <dgm:prSet presAssocID="{46283F47-9245-43B4-9B17-B7F45F47144C}" presName="Name37" presStyleLbl="parChTrans1D2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4E54D673-A4E6-4EAC-94BC-0725B0B5EFA6}" type="pres">
      <dgm:prSet presAssocID="{89684A29-CE3C-40E8-AEAB-1BE12443665A}" presName="hierRoot2" presStyleCnt="0">
        <dgm:presLayoutVars>
          <dgm:hierBranch val="init"/>
        </dgm:presLayoutVars>
      </dgm:prSet>
      <dgm:spPr/>
    </dgm:pt>
    <dgm:pt modelId="{E22A7876-2260-4637-B948-00FD7F7FF918}" type="pres">
      <dgm:prSet presAssocID="{89684A29-CE3C-40E8-AEAB-1BE12443665A}" presName="rootComposite" presStyleCnt="0"/>
      <dgm:spPr/>
    </dgm:pt>
    <dgm:pt modelId="{D520E7CE-9A04-4D0E-B59E-4CAD2D8A7891}" type="pres">
      <dgm:prSet presAssocID="{89684A29-CE3C-40E8-AEAB-1BE12443665A}" presName="rootText" presStyleLbl="node2" presStyleIdx="1" presStyleCnt="3" custScaleX="208479" custScaleY="313100" custLinFactNeighborY="2823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B1FA611-E6F9-46F9-B08C-77C232F55265}" type="pres">
      <dgm:prSet presAssocID="{89684A29-CE3C-40E8-AEAB-1BE12443665A}" presName="rootConnector" presStyleLbl="node2" presStyleIdx="1" presStyleCnt="3"/>
      <dgm:spPr/>
      <dgm:t>
        <a:bodyPr/>
        <a:lstStyle/>
        <a:p>
          <a:endParaRPr lang="ru-RU"/>
        </a:p>
      </dgm:t>
    </dgm:pt>
    <dgm:pt modelId="{4DC0BCAE-A60B-4057-9B23-5265FD0DF8DE}" type="pres">
      <dgm:prSet presAssocID="{89684A29-CE3C-40E8-AEAB-1BE12443665A}" presName="hierChild4" presStyleCnt="0"/>
      <dgm:spPr/>
    </dgm:pt>
    <dgm:pt modelId="{C8401D06-F173-4D9A-813B-6D8F66F6962E}" type="pres">
      <dgm:prSet presAssocID="{89684A29-CE3C-40E8-AEAB-1BE12443665A}" presName="hierChild5" presStyleCnt="0"/>
      <dgm:spPr/>
    </dgm:pt>
    <dgm:pt modelId="{C2F28AA5-872A-4868-8FDC-4C0B71E9EE2D}" type="pres">
      <dgm:prSet presAssocID="{2F6F16DB-5E42-43C6-945C-5E8EC124728C}" presName="Name37" presStyleLbl="parChTrans1D2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308D7B53-0944-4497-B3EC-8F047710F404}" type="pres">
      <dgm:prSet presAssocID="{48517440-2B44-4492-B568-2D9511070530}" presName="hierRoot2" presStyleCnt="0">
        <dgm:presLayoutVars>
          <dgm:hierBranch val="init"/>
        </dgm:presLayoutVars>
      </dgm:prSet>
      <dgm:spPr/>
    </dgm:pt>
    <dgm:pt modelId="{F31594E0-99A9-4B84-95E4-EA5432F134D0}" type="pres">
      <dgm:prSet presAssocID="{48517440-2B44-4492-B568-2D9511070530}" presName="rootComposite" presStyleCnt="0"/>
      <dgm:spPr/>
    </dgm:pt>
    <dgm:pt modelId="{E1D118D6-B1F8-41A5-A4B3-2215F7C0124F}" type="pres">
      <dgm:prSet presAssocID="{48517440-2B44-4492-B568-2D9511070530}" presName="rootText" presStyleLbl="node2" presStyleIdx="2" presStyleCnt="3" custScaleX="208479" custScaleY="450083" custLinFactNeighborY="3107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DF1EA9-F8BB-4ABD-9F2C-CF75D55CAA7F}" type="pres">
      <dgm:prSet presAssocID="{48517440-2B44-4492-B568-2D9511070530}" presName="rootConnector" presStyleLbl="node2" presStyleIdx="2" presStyleCnt="3"/>
      <dgm:spPr/>
      <dgm:t>
        <a:bodyPr/>
        <a:lstStyle/>
        <a:p>
          <a:endParaRPr lang="ru-RU"/>
        </a:p>
      </dgm:t>
    </dgm:pt>
    <dgm:pt modelId="{583DE467-0A0A-49CB-9FD8-7726F5DE800E}" type="pres">
      <dgm:prSet presAssocID="{48517440-2B44-4492-B568-2D9511070530}" presName="hierChild4" presStyleCnt="0"/>
      <dgm:spPr/>
    </dgm:pt>
    <dgm:pt modelId="{4232D472-EA4A-4D7C-8F40-EF39926A6B84}" type="pres">
      <dgm:prSet presAssocID="{48517440-2B44-4492-B568-2D9511070530}" presName="hierChild5" presStyleCnt="0"/>
      <dgm:spPr/>
    </dgm:pt>
    <dgm:pt modelId="{6DD994A4-19BB-48CE-9AA2-4C455E639F99}" type="pres">
      <dgm:prSet presAssocID="{E39D5112-028D-4F77-9473-2DCE2C57EFE5}" presName="hierChild3" presStyleCnt="0"/>
      <dgm:spPr/>
    </dgm:pt>
  </dgm:ptLst>
  <dgm:cxnLst>
    <dgm:cxn modelId="{01EEA94E-2CB8-4378-9955-112A04DBA6A2}" srcId="{E39D5112-028D-4F77-9473-2DCE2C57EFE5}" destId="{1CE769EC-F8C8-4CD5-8758-7AAC1420D48E}" srcOrd="0" destOrd="0" parTransId="{5C74B0F3-ED92-4A3F-A658-4FB481982FDF}" sibTransId="{8DA928CA-7B09-41BD-8296-A65AF0B8F2D2}"/>
    <dgm:cxn modelId="{A09C9EE5-0BB7-4383-BE48-8126CEA45C08}" type="presOf" srcId="{89684A29-CE3C-40E8-AEAB-1BE12443665A}" destId="{5B1FA611-E6F9-46F9-B08C-77C232F55265}" srcOrd="1" destOrd="0" presId="urn:microsoft.com/office/officeart/2005/8/layout/orgChart1"/>
    <dgm:cxn modelId="{212D1F24-A19A-47F4-8DC3-0851FEF0C30C}" type="presOf" srcId="{E39D5112-028D-4F77-9473-2DCE2C57EFE5}" destId="{68B2E209-2E7E-46C0-83BD-7ADD9C318B84}" srcOrd="1" destOrd="0" presId="urn:microsoft.com/office/officeart/2005/8/layout/orgChart1"/>
    <dgm:cxn modelId="{B4E298BB-8864-4C2D-8F7D-34D843B31910}" srcId="{E39D5112-028D-4F77-9473-2DCE2C57EFE5}" destId="{89684A29-CE3C-40E8-AEAB-1BE12443665A}" srcOrd="1" destOrd="0" parTransId="{46283F47-9245-43B4-9B17-B7F45F47144C}" sibTransId="{4D4C8A05-7BE5-40A0-BB7D-F36D27C48B2F}"/>
    <dgm:cxn modelId="{6493C686-C160-47DA-BA40-2D080ADD4286}" type="presOf" srcId="{2F6F16DB-5E42-43C6-945C-5E8EC124728C}" destId="{C2F28AA5-872A-4868-8FDC-4C0B71E9EE2D}" srcOrd="0" destOrd="0" presId="urn:microsoft.com/office/officeart/2005/8/layout/orgChart1"/>
    <dgm:cxn modelId="{5CFEEFB9-E993-43CF-B992-7C83CA70BB39}" type="presOf" srcId="{48517440-2B44-4492-B568-2D9511070530}" destId="{76DF1EA9-F8BB-4ABD-9F2C-CF75D55CAA7F}" srcOrd="1" destOrd="0" presId="urn:microsoft.com/office/officeart/2005/8/layout/orgChart1"/>
    <dgm:cxn modelId="{4D86532F-8A5B-4034-BE9B-6B5CC6D0ECCA}" type="presOf" srcId="{89684A29-CE3C-40E8-AEAB-1BE12443665A}" destId="{D520E7CE-9A04-4D0E-B59E-4CAD2D8A7891}" srcOrd="0" destOrd="0" presId="urn:microsoft.com/office/officeart/2005/8/layout/orgChart1"/>
    <dgm:cxn modelId="{D3462AA6-98B6-450D-9102-09147BBEB8FE}" srcId="{FCCF7550-99ED-4555-80F2-71D2F2EB241E}" destId="{E39D5112-028D-4F77-9473-2DCE2C57EFE5}" srcOrd="0" destOrd="0" parTransId="{A7A32477-99A0-4C1B-AB1F-9AD9072C84AB}" sibTransId="{432D9236-84CE-40EE-8EF2-43495E4C5D3E}"/>
    <dgm:cxn modelId="{F4F7C23A-CB97-47F4-AD6A-0C5C8D7EFEFA}" type="presOf" srcId="{E39D5112-028D-4F77-9473-2DCE2C57EFE5}" destId="{16F373AE-3561-4FC6-AD56-22B71AA89BCA}" srcOrd="0" destOrd="0" presId="urn:microsoft.com/office/officeart/2005/8/layout/orgChart1"/>
    <dgm:cxn modelId="{F2EE7BE1-FE50-4854-9DF8-95BFBAA66197}" type="presOf" srcId="{1CE769EC-F8C8-4CD5-8758-7AAC1420D48E}" destId="{CBDEC0F5-FB03-49BB-9CEE-458892A78B2E}" srcOrd="0" destOrd="0" presId="urn:microsoft.com/office/officeart/2005/8/layout/orgChart1"/>
    <dgm:cxn modelId="{60A340F4-F1EC-4A3C-BB18-C3F5F39E7C83}" srcId="{E39D5112-028D-4F77-9473-2DCE2C57EFE5}" destId="{48517440-2B44-4492-B568-2D9511070530}" srcOrd="2" destOrd="0" parTransId="{2F6F16DB-5E42-43C6-945C-5E8EC124728C}" sibTransId="{DC2625A2-F345-42AC-9909-E8C5F07E440B}"/>
    <dgm:cxn modelId="{D5D7D3C2-E8BD-4BAF-BFC8-0FF6CBA5A380}" type="presOf" srcId="{FCCF7550-99ED-4555-80F2-71D2F2EB241E}" destId="{67BB59A5-F00C-4947-A1D2-34273686A533}" srcOrd="0" destOrd="0" presId="urn:microsoft.com/office/officeart/2005/8/layout/orgChart1"/>
    <dgm:cxn modelId="{68C259DC-3ED9-4305-BA12-4243C4F11079}" type="presOf" srcId="{5C74B0F3-ED92-4A3F-A658-4FB481982FDF}" destId="{BCB37BE3-661D-422F-8513-1B80E7F0C4AB}" srcOrd="0" destOrd="0" presId="urn:microsoft.com/office/officeart/2005/8/layout/orgChart1"/>
    <dgm:cxn modelId="{AED9053C-D8B8-4E93-9889-3CB752276CD2}" type="presOf" srcId="{1CE769EC-F8C8-4CD5-8758-7AAC1420D48E}" destId="{8284F746-9F84-47B9-9B39-4DCD7236A6A1}" srcOrd="1" destOrd="0" presId="urn:microsoft.com/office/officeart/2005/8/layout/orgChart1"/>
    <dgm:cxn modelId="{3C7EF7F1-C400-40EC-95E5-65FD1AC5E5C6}" type="presOf" srcId="{48517440-2B44-4492-B568-2D9511070530}" destId="{E1D118D6-B1F8-41A5-A4B3-2215F7C0124F}" srcOrd="0" destOrd="0" presId="urn:microsoft.com/office/officeart/2005/8/layout/orgChart1"/>
    <dgm:cxn modelId="{E7011D0C-6686-4AEB-899E-C4E1C00EA985}" type="presOf" srcId="{46283F47-9245-43B4-9B17-B7F45F47144C}" destId="{F7FF066F-7A62-461D-9EEA-C8EF6F42C1A3}" srcOrd="0" destOrd="0" presId="urn:microsoft.com/office/officeart/2005/8/layout/orgChart1"/>
    <dgm:cxn modelId="{7D1FEC48-04C5-4524-AC21-B97D00FFCFC8}" type="presParOf" srcId="{67BB59A5-F00C-4947-A1D2-34273686A533}" destId="{DB7D0852-1162-4C84-957E-D737C48FB724}" srcOrd="0" destOrd="0" presId="urn:microsoft.com/office/officeart/2005/8/layout/orgChart1"/>
    <dgm:cxn modelId="{62D2C2C1-69DC-4E39-AA37-15D7A88BC72A}" type="presParOf" srcId="{DB7D0852-1162-4C84-957E-D737C48FB724}" destId="{7BE2F34F-1854-4716-AC35-BA2A521E52BF}" srcOrd="0" destOrd="0" presId="urn:microsoft.com/office/officeart/2005/8/layout/orgChart1"/>
    <dgm:cxn modelId="{549E6096-26EB-4D4C-943C-00E5AE584D97}" type="presParOf" srcId="{7BE2F34F-1854-4716-AC35-BA2A521E52BF}" destId="{16F373AE-3561-4FC6-AD56-22B71AA89BCA}" srcOrd="0" destOrd="0" presId="urn:microsoft.com/office/officeart/2005/8/layout/orgChart1"/>
    <dgm:cxn modelId="{B8CAAC99-8ABD-4987-9A15-284FC8430D41}" type="presParOf" srcId="{7BE2F34F-1854-4716-AC35-BA2A521E52BF}" destId="{68B2E209-2E7E-46C0-83BD-7ADD9C318B84}" srcOrd="1" destOrd="0" presId="urn:microsoft.com/office/officeart/2005/8/layout/orgChart1"/>
    <dgm:cxn modelId="{A718D2F2-B1EB-4EBA-B983-5448DA6847F6}" type="presParOf" srcId="{DB7D0852-1162-4C84-957E-D737C48FB724}" destId="{2D0451EA-83E0-4E6F-8316-F6CA2F073F9F}" srcOrd="1" destOrd="0" presId="urn:microsoft.com/office/officeart/2005/8/layout/orgChart1"/>
    <dgm:cxn modelId="{61278CB9-155A-4F80-9926-514787CBF4FB}" type="presParOf" srcId="{2D0451EA-83E0-4E6F-8316-F6CA2F073F9F}" destId="{BCB37BE3-661D-422F-8513-1B80E7F0C4AB}" srcOrd="0" destOrd="0" presId="urn:microsoft.com/office/officeart/2005/8/layout/orgChart1"/>
    <dgm:cxn modelId="{675D86ED-5AAF-4221-82DE-8A5E9029906F}" type="presParOf" srcId="{2D0451EA-83E0-4E6F-8316-F6CA2F073F9F}" destId="{23F5BA9D-394C-4804-AE11-C2E4FE1432EA}" srcOrd="1" destOrd="0" presId="urn:microsoft.com/office/officeart/2005/8/layout/orgChart1"/>
    <dgm:cxn modelId="{ABEB85E4-0B5D-481E-A550-F5E2A5AFF351}" type="presParOf" srcId="{23F5BA9D-394C-4804-AE11-C2E4FE1432EA}" destId="{587F9801-9C06-4682-9771-A369FED2D7C5}" srcOrd="0" destOrd="0" presId="urn:microsoft.com/office/officeart/2005/8/layout/orgChart1"/>
    <dgm:cxn modelId="{FC56BA1F-05EA-41A6-8409-2FBCC8777900}" type="presParOf" srcId="{587F9801-9C06-4682-9771-A369FED2D7C5}" destId="{CBDEC0F5-FB03-49BB-9CEE-458892A78B2E}" srcOrd="0" destOrd="0" presId="urn:microsoft.com/office/officeart/2005/8/layout/orgChart1"/>
    <dgm:cxn modelId="{5EAE21A9-7BFE-4E32-B2A3-40810C968343}" type="presParOf" srcId="{587F9801-9C06-4682-9771-A369FED2D7C5}" destId="{8284F746-9F84-47B9-9B39-4DCD7236A6A1}" srcOrd="1" destOrd="0" presId="urn:microsoft.com/office/officeart/2005/8/layout/orgChart1"/>
    <dgm:cxn modelId="{6327E7C5-0661-4AB5-A9CE-594029DB7329}" type="presParOf" srcId="{23F5BA9D-394C-4804-AE11-C2E4FE1432EA}" destId="{1BE1B3F0-609C-42CA-8EAE-D715F62C2EB8}" srcOrd="1" destOrd="0" presId="urn:microsoft.com/office/officeart/2005/8/layout/orgChart1"/>
    <dgm:cxn modelId="{403E52CC-6979-44C8-902C-E7FCDB7D1FE8}" type="presParOf" srcId="{23F5BA9D-394C-4804-AE11-C2E4FE1432EA}" destId="{81C0207A-7DBE-4A6C-A4BD-E50F0DFC677F}" srcOrd="2" destOrd="0" presId="urn:microsoft.com/office/officeart/2005/8/layout/orgChart1"/>
    <dgm:cxn modelId="{DDF27EA9-289C-44AA-9E7E-A26156E5FECA}" type="presParOf" srcId="{2D0451EA-83E0-4E6F-8316-F6CA2F073F9F}" destId="{F7FF066F-7A62-461D-9EEA-C8EF6F42C1A3}" srcOrd="2" destOrd="0" presId="urn:microsoft.com/office/officeart/2005/8/layout/orgChart1"/>
    <dgm:cxn modelId="{6909E592-C4FA-45E2-8F24-D3DC917F3065}" type="presParOf" srcId="{2D0451EA-83E0-4E6F-8316-F6CA2F073F9F}" destId="{4E54D673-A4E6-4EAC-94BC-0725B0B5EFA6}" srcOrd="3" destOrd="0" presId="urn:microsoft.com/office/officeart/2005/8/layout/orgChart1"/>
    <dgm:cxn modelId="{F81474A4-5C50-4D78-AF68-DF593FDA014C}" type="presParOf" srcId="{4E54D673-A4E6-4EAC-94BC-0725B0B5EFA6}" destId="{E22A7876-2260-4637-B948-00FD7F7FF918}" srcOrd="0" destOrd="0" presId="urn:microsoft.com/office/officeart/2005/8/layout/orgChart1"/>
    <dgm:cxn modelId="{38BE027D-A6E9-4E4C-A20C-C01B18A84810}" type="presParOf" srcId="{E22A7876-2260-4637-B948-00FD7F7FF918}" destId="{D520E7CE-9A04-4D0E-B59E-4CAD2D8A7891}" srcOrd="0" destOrd="0" presId="urn:microsoft.com/office/officeart/2005/8/layout/orgChart1"/>
    <dgm:cxn modelId="{004CF541-A601-47D8-8381-3767FD8A093D}" type="presParOf" srcId="{E22A7876-2260-4637-B948-00FD7F7FF918}" destId="{5B1FA611-E6F9-46F9-B08C-77C232F55265}" srcOrd="1" destOrd="0" presId="urn:microsoft.com/office/officeart/2005/8/layout/orgChart1"/>
    <dgm:cxn modelId="{8CBA89F5-7D59-4DEF-BD64-9BA5DA935187}" type="presParOf" srcId="{4E54D673-A4E6-4EAC-94BC-0725B0B5EFA6}" destId="{4DC0BCAE-A60B-4057-9B23-5265FD0DF8DE}" srcOrd="1" destOrd="0" presId="urn:microsoft.com/office/officeart/2005/8/layout/orgChart1"/>
    <dgm:cxn modelId="{AAA3460D-C884-4DAC-A1DB-4E5774C95C26}" type="presParOf" srcId="{4E54D673-A4E6-4EAC-94BC-0725B0B5EFA6}" destId="{C8401D06-F173-4D9A-813B-6D8F66F6962E}" srcOrd="2" destOrd="0" presId="urn:microsoft.com/office/officeart/2005/8/layout/orgChart1"/>
    <dgm:cxn modelId="{57CB6F19-8D46-4966-AAC3-3620430E2583}" type="presParOf" srcId="{2D0451EA-83E0-4E6F-8316-F6CA2F073F9F}" destId="{C2F28AA5-872A-4868-8FDC-4C0B71E9EE2D}" srcOrd="4" destOrd="0" presId="urn:microsoft.com/office/officeart/2005/8/layout/orgChart1"/>
    <dgm:cxn modelId="{F8359EEA-33CB-4E1E-9B5E-EBE90648820F}" type="presParOf" srcId="{2D0451EA-83E0-4E6F-8316-F6CA2F073F9F}" destId="{308D7B53-0944-4497-B3EC-8F047710F404}" srcOrd="5" destOrd="0" presId="urn:microsoft.com/office/officeart/2005/8/layout/orgChart1"/>
    <dgm:cxn modelId="{D0A396DE-6672-42EB-991F-83439E7205BC}" type="presParOf" srcId="{308D7B53-0944-4497-B3EC-8F047710F404}" destId="{F31594E0-99A9-4B84-95E4-EA5432F134D0}" srcOrd="0" destOrd="0" presId="urn:microsoft.com/office/officeart/2005/8/layout/orgChart1"/>
    <dgm:cxn modelId="{46B3F173-6276-4C5C-920A-3AA7DC247B3C}" type="presParOf" srcId="{F31594E0-99A9-4B84-95E4-EA5432F134D0}" destId="{E1D118D6-B1F8-41A5-A4B3-2215F7C0124F}" srcOrd="0" destOrd="0" presId="urn:microsoft.com/office/officeart/2005/8/layout/orgChart1"/>
    <dgm:cxn modelId="{49BFD414-6DF1-4A3E-A7CC-4266338D4AD4}" type="presParOf" srcId="{F31594E0-99A9-4B84-95E4-EA5432F134D0}" destId="{76DF1EA9-F8BB-4ABD-9F2C-CF75D55CAA7F}" srcOrd="1" destOrd="0" presId="urn:microsoft.com/office/officeart/2005/8/layout/orgChart1"/>
    <dgm:cxn modelId="{7F9E43CF-F6B4-472F-9192-94EED96CC451}" type="presParOf" srcId="{308D7B53-0944-4497-B3EC-8F047710F404}" destId="{583DE467-0A0A-49CB-9FD8-7726F5DE800E}" srcOrd="1" destOrd="0" presId="urn:microsoft.com/office/officeart/2005/8/layout/orgChart1"/>
    <dgm:cxn modelId="{12BABD49-E6B9-4066-A295-B73EC63673C4}" type="presParOf" srcId="{308D7B53-0944-4497-B3EC-8F047710F404}" destId="{4232D472-EA4A-4D7C-8F40-EF39926A6B84}" srcOrd="2" destOrd="0" presId="urn:microsoft.com/office/officeart/2005/8/layout/orgChart1"/>
    <dgm:cxn modelId="{FCE09831-06E3-44F1-8DF9-251C4CF6E080}" type="presParOf" srcId="{DB7D0852-1162-4C84-957E-D737C48FB724}" destId="{6DD994A4-19BB-48CE-9AA2-4C455E639F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DAE80D-2AF0-47B1-AF0C-4BFD29BDCCB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74C6A7-A456-439B-9B86-567546E98204}">
      <dgm:prSet phldrT="[Текст]" custT="1"/>
      <dgm:spPr>
        <a:xfrm>
          <a:off x="1941202" y="927781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Структура (элементы) гражданского правоотношения</a:t>
          </a:r>
        </a:p>
      </dgm:t>
    </dgm:pt>
    <dgm:pt modelId="{D914BECC-E7E4-49CA-A951-316A14B69897}" type="parTrans" cxnId="{74FF072C-463D-4F5D-AAEA-D1F04C66A199}">
      <dgm:prSet/>
      <dgm:spPr/>
      <dgm:t>
        <a:bodyPr/>
        <a:lstStyle/>
        <a:p>
          <a:endParaRPr lang="ru-RU" sz="1200"/>
        </a:p>
      </dgm:t>
    </dgm:pt>
    <dgm:pt modelId="{757BB092-F557-4764-872C-8C17D44BE310}" type="sibTrans" cxnId="{74FF072C-463D-4F5D-AAEA-D1F04C66A199}">
      <dgm:prSet/>
      <dgm:spPr/>
      <dgm:t>
        <a:bodyPr/>
        <a:lstStyle/>
        <a:p>
          <a:endParaRPr lang="ru-RU" sz="1200"/>
        </a:p>
      </dgm:t>
    </dgm:pt>
    <dgm:pt modelId="{5C70D89C-365C-46FF-92E8-FE071C2B6F2F}">
      <dgm:prSet phldrT="[Текст]" custT="1"/>
      <dgm:spPr>
        <a:xfrm>
          <a:off x="368" y="1768619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Субъекты (</a:t>
          </a:r>
          <a:r>
            <a:rPr lang="ru-RU" sz="1200" dirty="0" err="1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управомоченные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обязанные лица)</a:t>
          </a:r>
        </a:p>
      </dgm:t>
    </dgm:pt>
    <dgm:pt modelId="{FC6AE322-B62F-4D96-B265-AEA0909E8389}" type="parTrans" cxnId="{EE8AAFA1-B005-4A5E-9F25-02145FAF9EDC}">
      <dgm:prSet/>
      <dgm:spPr>
        <a:xfrm>
          <a:off x="802365" y="1431780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440F2866-6564-4AC4-846A-2761E9569FD0}" type="sibTrans" cxnId="{EE8AAFA1-B005-4A5E-9F25-02145FAF9EDC}">
      <dgm:prSet/>
      <dgm:spPr/>
      <dgm:t>
        <a:bodyPr/>
        <a:lstStyle/>
        <a:p>
          <a:endParaRPr lang="ru-RU" sz="1200"/>
        </a:p>
      </dgm:t>
    </dgm:pt>
    <dgm:pt modelId="{CB4DE6F1-6501-40D7-BE64-AEA854546DCA}">
      <dgm:prSet phldrT="[Текст]" custT="1"/>
      <dgm:spPr>
        <a:xfrm>
          <a:off x="1941202" y="1768619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Объекты </a:t>
          </a:r>
        </a:p>
        <a:p>
          <a:pPr>
            <a:spcAft>
              <a:spcPts val="0"/>
            </a:spcAft>
          </a:pP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(то, по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поводу чего возникают правоотношения)</a:t>
          </a:r>
        </a:p>
      </dgm:t>
    </dgm:pt>
    <dgm:pt modelId="{DC346166-F29C-4F24-8E36-F6760C52751C}" type="parTrans" cxnId="{BBDD3C62-5844-4057-8F41-1F13DD794289}">
      <dgm:prSet/>
      <dgm:spPr>
        <a:xfrm>
          <a:off x="2697479" y="1431780"/>
          <a:ext cx="91440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4104244F-4486-4EA7-A0B1-59576EE830CE}" type="sibTrans" cxnId="{BBDD3C62-5844-4057-8F41-1F13DD794289}">
      <dgm:prSet/>
      <dgm:spPr/>
      <dgm:t>
        <a:bodyPr/>
        <a:lstStyle/>
        <a:p>
          <a:endParaRPr lang="ru-RU" sz="1200"/>
        </a:p>
      </dgm:t>
    </dgm:pt>
    <dgm:pt modelId="{101C7523-A91D-45B9-BAE8-40A02E6CDA30}">
      <dgm:prSet phldrT="[Текст]" custT="1"/>
      <dgm:spPr>
        <a:xfrm>
          <a:off x="3882036" y="1768619"/>
          <a:ext cx="1603995" cy="503999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Содержание </a:t>
          </a:r>
        </a:p>
        <a:p>
          <a:pPr>
            <a:spcAft>
              <a:spcPts val="0"/>
            </a:spcAft>
          </a:pP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(права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обязанности субъектов)</a:t>
          </a:r>
        </a:p>
      </dgm:t>
    </dgm:pt>
    <dgm:pt modelId="{3B2D5E61-C0C8-4140-9EC1-65550D0FC737}" type="parTrans" cxnId="{D27A174E-3A46-443F-9CBF-F23A032AD5BF}">
      <dgm:prSet/>
      <dgm:spPr>
        <a:xfrm>
          <a:off x="2743200" y="1431780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BE720E6D-2277-496D-B775-A22FB4D57099}" type="sibTrans" cxnId="{D27A174E-3A46-443F-9CBF-F23A032AD5BF}">
      <dgm:prSet/>
      <dgm:spPr/>
      <dgm:t>
        <a:bodyPr/>
        <a:lstStyle/>
        <a:p>
          <a:endParaRPr lang="ru-RU" sz="1200"/>
        </a:p>
      </dgm:t>
    </dgm:pt>
    <dgm:pt modelId="{BCB7F78C-DB6E-46AA-8697-BE29E3F763D2}" type="pres">
      <dgm:prSet presAssocID="{23DAE80D-2AF0-47B1-AF0C-4BFD29BDCCB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3E3D413-58AD-4744-B3F4-45AB556780B9}" type="pres">
      <dgm:prSet presAssocID="{8874C6A7-A456-439B-9B86-567546E98204}" presName="hierRoot1" presStyleCnt="0">
        <dgm:presLayoutVars>
          <dgm:hierBranch val="init"/>
        </dgm:presLayoutVars>
      </dgm:prSet>
      <dgm:spPr/>
    </dgm:pt>
    <dgm:pt modelId="{638E9AC9-DB13-4BC4-AB8A-7AFFFEA8EAFF}" type="pres">
      <dgm:prSet presAssocID="{8874C6A7-A456-439B-9B86-567546E98204}" presName="rootComposite1" presStyleCnt="0"/>
      <dgm:spPr/>
    </dgm:pt>
    <dgm:pt modelId="{F3E39ED5-BD1A-4FA0-A480-44AD9C40CAAA}" type="pres">
      <dgm:prSet presAssocID="{8874C6A7-A456-439B-9B86-567546E98204}" presName="rootText1" presStyleLbl="node0" presStyleIdx="0" presStyleCnt="1" custScaleX="142798" custScaleY="83678" custLinFactNeighborY="739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733DD66-2176-429D-ADFF-C88B0BE459C0}" type="pres">
      <dgm:prSet presAssocID="{8874C6A7-A456-439B-9B86-567546E9820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0D24F44-8AD9-4AB2-A7D1-FFAA8E82A6F8}" type="pres">
      <dgm:prSet presAssocID="{8874C6A7-A456-439B-9B86-567546E98204}" presName="hierChild2" presStyleCnt="0"/>
      <dgm:spPr/>
    </dgm:pt>
    <dgm:pt modelId="{A0F48D59-0D14-4F20-81BA-0D2F31AD1B7D}" type="pres">
      <dgm:prSet presAssocID="{FC6AE322-B62F-4D96-B265-AEA0909E8389}" presName="Name37" presStyleLbl="parChTrans1D2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CF7F4F06-E297-40C0-A03B-77328D9CF44C}" type="pres">
      <dgm:prSet presAssocID="{5C70D89C-365C-46FF-92E8-FE071C2B6F2F}" presName="hierRoot2" presStyleCnt="0">
        <dgm:presLayoutVars>
          <dgm:hierBranch val="init"/>
        </dgm:presLayoutVars>
      </dgm:prSet>
      <dgm:spPr/>
    </dgm:pt>
    <dgm:pt modelId="{F92C794E-9BE7-44DB-9365-E3AEDA2972C4}" type="pres">
      <dgm:prSet presAssocID="{5C70D89C-365C-46FF-92E8-FE071C2B6F2F}" presName="rootComposite" presStyleCnt="0"/>
      <dgm:spPr/>
    </dgm:pt>
    <dgm:pt modelId="{41322263-D144-4DDF-80E0-3683588DA4A0}" type="pres">
      <dgm:prSet presAssocID="{5C70D89C-365C-46FF-92E8-FE071C2B6F2F}" presName="rootText" presStyleLbl="node2" presStyleIdx="0" presStyleCnt="3" custScaleX="115862" custScaleY="10959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E4E1097-4A8C-4FF7-861B-8409C201FC88}" type="pres">
      <dgm:prSet presAssocID="{5C70D89C-365C-46FF-92E8-FE071C2B6F2F}" presName="rootConnector" presStyleLbl="node2" presStyleIdx="0" presStyleCnt="3"/>
      <dgm:spPr/>
      <dgm:t>
        <a:bodyPr/>
        <a:lstStyle/>
        <a:p>
          <a:endParaRPr lang="ru-RU"/>
        </a:p>
      </dgm:t>
    </dgm:pt>
    <dgm:pt modelId="{E5939452-DBB9-4C09-BEB7-65C85A9DAEDF}" type="pres">
      <dgm:prSet presAssocID="{5C70D89C-365C-46FF-92E8-FE071C2B6F2F}" presName="hierChild4" presStyleCnt="0"/>
      <dgm:spPr/>
    </dgm:pt>
    <dgm:pt modelId="{444EFC63-465F-4F38-A972-A481538F9657}" type="pres">
      <dgm:prSet presAssocID="{5C70D89C-365C-46FF-92E8-FE071C2B6F2F}" presName="hierChild5" presStyleCnt="0"/>
      <dgm:spPr/>
    </dgm:pt>
    <dgm:pt modelId="{5EF887EA-FCDE-4E2A-B3C3-C1D3A18C0065}" type="pres">
      <dgm:prSet presAssocID="{DC346166-F29C-4F24-8E36-F6760C52751C}" presName="Name37" presStyleLbl="parChTrans1D2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BB7D1548-73E4-4222-8B6A-5FBEEB6179D9}" type="pres">
      <dgm:prSet presAssocID="{CB4DE6F1-6501-40D7-BE64-AEA854546DCA}" presName="hierRoot2" presStyleCnt="0">
        <dgm:presLayoutVars>
          <dgm:hierBranch val="init"/>
        </dgm:presLayoutVars>
      </dgm:prSet>
      <dgm:spPr/>
    </dgm:pt>
    <dgm:pt modelId="{95DED6BD-1166-4A47-85C9-1E579A5605C3}" type="pres">
      <dgm:prSet presAssocID="{CB4DE6F1-6501-40D7-BE64-AEA854546DCA}" presName="rootComposite" presStyleCnt="0"/>
      <dgm:spPr/>
    </dgm:pt>
    <dgm:pt modelId="{E2640FF0-4B62-4B86-8490-7D3010501D74}" type="pres">
      <dgm:prSet presAssocID="{CB4DE6F1-6501-40D7-BE64-AEA854546DCA}" presName="rootText" presStyleLbl="node2" presStyleIdx="1" presStyleCnt="3" custScaleX="115862" custScaleY="10959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B13E156-54FF-42FA-9E2E-6C06EE8F7185}" type="pres">
      <dgm:prSet presAssocID="{CB4DE6F1-6501-40D7-BE64-AEA854546DCA}" presName="rootConnector" presStyleLbl="node2" presStyleIdx="1" presStyleCnt="3"/>
      <dgm:spPr/>
      <dgm:t>
        <a:bodyPr/>
        <a:lstStyle/>
        <a:p>
          <a:endParaRPr lang="ru-RU"/>
        </a:p>
      </dgm:t>
    </dgm:pt>
    <dgm:pt modelId="{BD535F09-D72F-4E10-8CD9-D9DA2DFC2468}" type="pres">
      <dgm:prSet presAssocID="{CB4DE6F1-6501-40D7-BE64-AEA854546DCA}" presName="hierChild4" presStyleCnt="0"/>
      <dgm:spPr/>
    </dgm:pt>
    <dgm:pt modelId="{FA4BA807-CB2A-44C9-9A7A-634F1944E8F0}" type="pres">
      <dgm:prSet presAssocID="{CB4DE6F1-6501-40D7-BE64-AEA854546DCA}" presName="hierChild5" presStyleCnt="0"/>
      <dgm:spPr/>
    </dgm:pt>
    <dgm:pt modelId="{34E737D6-0C79-4FBD-A58D-F8725D6BEFFB}" type="pres">
      <dgm:prSet presAssocID="{3B2D5E61-C0C8-4140-9EC1-65550D0FC737}" presName="Name37" presStyleLbl="parChTrans1D2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36E68CD9-8D85-4678-93DD-31DE49EB75EC}" type="pres">
      <dgm:prSet presAssocID="{101C7523-A91D-45B9-BAE8-40A02E6CDA30}" presName="hierRoot2" presStyleCnt="0">
        <dgm:presLayoutVars>
          <dgm:hierBranch val="init"/>
        </dgm:presLayoutVars>
      </dgm:prSet>
      <dgm:spPr/>
    </dgm:pt>
    <dgm:pt modelId="{C06A7FCD-FC8F-4587-BAAC-288B6EE31741}" type="pres">
      <dgm:prSet presAssocID="{101C7523-A91D-45B9-BAE8-40A02E6CDA30}" presName="rootComposite" presStyleCnt="0"/>
      <dgm:spPr/>
    </dgm:pt>
    <dgm:pt modelId="{D50B6667-2DF5-4FBD-B104-9F10F2BF149B}" type="pres">
      <dgm:prSet presAssocID="{101C7523-A91D-45B9-BAE8-40A02E6CDA30}" presName="rootText" presStyleLbl="node2" presStyleIdx="2" presStyleCnt="3" custScaleX="115862" custScaleY="10959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741C1FD-3038-4EA3-A192-484FC15A172E}" type="pres">
      <dgm:prSet presAssocID="{101C7523-A91D-45B9-BAE8-40A02E6CDA30}" presName="rootConnector" presStyleLbl="node2" presStyleIdx="2" presStyleCnt="3"/>
      <dgm:spPr/>
      <dgm:t>
        <a:bodyPr/>
        <a:lstStyle/>
        <a:p>
          <a:endParaRPr lang="ru-RU"/>
        </a:p>
      </dgm:t>
    </dgm:pt>
    <dgm:pt modelId="{33631E44-8B0C-4F3A-B25B-2994C12616DD}" type="pres">
      <dgm:prSet presAssocID="{101C7523-A91D-45B9-BAE8-40A02E6CDA30}" presName="hierChild4" presStyleCnt="0"/>
      <dgm:spPr/>
    </dgm:pt>
    <dgm:pt modelId="{8C7BDBAB-E72B-41F2-A116-C48D2CFBFA57}" type="pres">
      <dgm:prSet presAssocID="{101C7523-A91D-45B9-BAE8-40A02E6CDA30}" presName="hierChild5" presStyleCnt="0"/>
      <dgm:spPr/>
    </dgm:pt>
    <dgm:pt modelId="{ABE7ADF7-A53C-4A85-A698-0A68C04347BD}" type="pres">
      <dgm:prSet presAssocID="{8874C6A7-A456-439B-9B86-567546E98204}" presName="hierChild3" presStyleCnt="0"/>
      <dgm:spPr/>
    </dgm:pt>
  </dgm:ptLst>
  <dgm:cxnLst>
    <dgm:cxn modelId="{74FF072C-463D-4F5D-AAEA-D1F04C66A199}" srcId="{23DAE80D-2AF0-47B1-AF0C-4BFD29BDCCB9}" destId="{8874C6A7-A456-439B-9B86-567546E98204}" srcOrd="0" destOrd="0" parTransId="{D914BECC-E7E4-49CA-A951-316A14B69897}" sibTransId="{757BB092-F557-4764-872C-8C17D44BE310}"/>
    <dgm:cxn modelId="{BBDD3C62-5844-4057-8F41-1F13DD794289}" srcId="{8874C6A7-A456-439B-9B86-567546E98204}" destId="{CB4DE6F1-6501-40D7-BE64-AEA854546DCA}" srcOrd="1" destOrd="0" parTransId="{DC346166-F29C-4F24-8E36-F6760C52751C}" sibTransId="{4104244F-4486-4EA7-A0B1-59576EE830CE}"/>
    <dgm:cxn modelId="{D27A174E-3A46-443F-9CBF-F23A032AD5BF}" srcId="{8874C6A7-A456-439B-9B86-567546E98204}" destId="{101C7523-A91D-45B9-BAE8-40A02E6CDA30}" srcOrd="2" destOrd="0" parTransId="{3B2D5E61-C0C8-4140-9EC1-65550D0FC737}" sibTransId="{BE720E6D-2277-496D-B775-A22FB4D57099}"/>
    <dgm:cxn modelId="{EE8AAFA1-B005-4A5E-9F25-02145FAF9EDC}" srcId="{8874C6A7-A456-439B-9B86-567546E98204}" destId="{5C70D89C-365C-46FF-92E8-FE071C2B6F2F}" srcOrd="0" destOrd="0" parTransId="{FC6AE322-B62F-4D96-B265-AEA0909E8389}" sibTransId="{440F2866-6564-4AC4-846A-2761E9569FD0}"/>
    <dgm:cxn modelId="{D1293EDF-9996-48D8-87D7-66773DBAE6A8}" type="presOf" srcId="{8874C6A7-A456-439B-9B86-567546E98204}" destId="{5733DD66-2176-429D-ADFF-C88B0BE459C0}" srcOrd="1" destOrd="0" presId="urn:microsoft.com/office/officeart/2005/8/layout/orgChart1"/>
    <dgm:cxn modelId="{23F8BC72-C1DE-46B7-9988-72B4CC9C02D7}" type="presOf" srcId="{8874C6A7-A456-439B-9B86-567546E98204}" destId="{F3E39ED5-BD1A-4FA0-A480-44AD9C40CAAA}" srcOrd="0" destOrd="0" presId="urn:microsoft.com/office/officeart/2005/8/layout/orgChart1"/>
    <dgm:cxn modelId="{06FF49AD-6E6C-443F-9175-9BFD7066E1FE}" type="presOf" srcId="{5C70D89C-365C-46FF-92E8-FE071C2B6F2F}" destId="{41322263-D144-4DDF-80E0-3683588DA4A0}" srcOrd="0" destOrd="0" presId="urn:microsoft.com/office/officeart/2005/8/layout/orgChart1"/>
    <dgm:cxn modelId="{FD8600F0-23A2-4800-8941-5E82DF20F2E1}" type="presOf" srcId="{101C7523-A91D-45B9-BAE8-40A02E6CDA30}" destId="{D50B6667-2DF5-4FBD-B104-9F10F2BF149B}" srcOrd="0" destOrd="0" presId="urn:microsoft.com/office/officeart/2005/8/layout/orgChart1"/>
    <dgm:cxn modelId="{FCA6FB52-51FA-4F8C-8CA9-ACCA42173759}" type="presOf" srcId="{3B2D5E61-C0C8-4140-9EC1-65550D0FC737}" destId="{34E737D6-0C79-4FBD-A58D-F8725D6BEFFB}" srcOrd="0" destOrd="0" presId="urn:microsoft.com/office/officeart/2005/8/layout/orgChart1"/>
    <dgm:cxn modelId="{5C2844DD-FBD9-4DFA-A5B5-FE5B44E6D4DB}" type="presOf" srcId="{101C7523-A91D-45B9-BAE8-40A02E6CDA30}" destId="{3741C1FD-3038-4EA3-A192-484FC15A172E}" srcOrd="1" destOrd="0" presId="urn:microsoft.com/office/officeart/2005/8/layout/orgChart1"/>
    <dgm:cxn modelId="{88198CDB-098C-4D7A-8EB8-25FF0B9CCA7A}" type="presOf" srcId="{CB4DE6F1-6501-40D7-BE64-AEA854546DCA}" destId="{AB13E156-54FF-42FA-9E2E-6C06EE8F7185}" srcOrd="1" destOrd="0" presId="urn:microsoft.com/office/officeart/2005/8/layout/orgChart1"/>
    <dgm:cxn modelId="{D5B18602-E115-44BD-A1D7-F8D333771B41}" type="presOf" srcId="{FC6AE322-B62F-4D96-B265-AEA0909E8389}" destId="{A0F48D59-0D14-4F20-81BA-0D2F31AD1B7D}" srcOrd="0" destOrd="0" presId="urn:microsoft.com/office/officeart/2005/8/layout/orgChart1"/>
    <dgm:cxn modelId="{AFD199B9-DD51-44AB-887E-E444E5EBE992}" type="presOf" srcId="{23DAE80D-2AF0-47B1-AF0C-4BFD29BDCCB9}" destId="{BCB7F78C-DB6E-46AA-8697-BE29E3F763D2}" srcOrd="0" destOrd="0" presId="urn:microsoft.com/office/officeart/2005/8/layout/orgChart1"/>
    <dgm:cxn modelId="{061D473E-6EE0-49EE-8E60-1118B9D8F69B}" type="presOf" srcId="{CB4DE6F1-6501-40D7-BE64-AEA854546DCA}" destId="{E2640FF0-4B62-4B86-8490-7D3010501D74}" srcOrd="0" destOrd="0" presId="urn:microsoft.com/office/officeart/2005/8/layout/orgChart1"/>
    <dgm:cxn modelId="{A09DB8C0-0D1B-457A-8078-D4CA67786627}" type="presOf" srcId="{DC346166-F29C-4F24-8E36-F6760C52751C}" destId="{5EF887EA-FCDE-4E2A-B3C3-C1D3A18C0065}" srcOrd="0" destOrd="0" presId="urn:microsoft.com/office/officeart/2005/8/layout/orgChart1"/>
    <dgm:cxn modelId="{5B0EAE9D-B742-4365-BB79-265D269C100D}" type="presOf" srcId="{5C70D89C-365C-46FF-92E8-FE071C2B6F2F}" destId="{CE4E1097-4A8C-4FF7-861B-8409C201FC88}" srcOrd="1" destOrd="0" presId="urn:microsoft.com/office/officeart/2005/8/layout/orgChart1"/>
    <dgm:cxn modelId="{8E0C7B13-09BE-41E4-8F86-1849D154C434}" type="presParOf" srcId="{BCB7F78C-DB6E-46AA-8697-BE29E3F763D2}" destId="{F3E3D413-58AD-4744-B3F4-45AB556780B9}" srcOrd="0" destOrd="0" presId="urn:microsoft.com/office/officeart/2005/8/layout/orgChart1"/>
    <dgm:cxn modelId="{C5B2D67B-5587-49B4-BC02-710A25EBA617}" type="presParOf" srcId="{F3E3D413-58AD-4744-B3F4-45AB556780B9}" destId="{638E9AC9-DB13-4BC4-AB8A-7AFFFEA8EAFF}" srcOrd="0" destOrd="0" presId="urn:microsoft.com/office/officeart/2005/8/layout/orgChart1"/>
    <dgm:cxn modelId="{D909CE10-FADB-4050-9779-3F3D195CA979}" type="presParOf" srcId="{638E9AC9-DB13-4BC4-AB8A-7AFFFEA8EAFF}" destId="{F3E39ED5-BD1A-4FA0-A480-44AD9C40CAAA}" srcOrd="0" destOrd="0" presId="urn:microsoft.com/office/officeart/2005/8/layout/orgChart1"/>
    <dgm:cxn modelId="{303669EC-B3FE-48D9-BD9A-214D1E711F24}" type="presParOf" srcId="{638E9AC9-DB13-4BC4-AB8A-7AFFFEA8EAFF}" destId="{5733DD66-2176-429D-ADFF-C88B0BE459C0}" srcOrd="1" destOrd="0" presId="urn:microsoft.com/office/officeart/2005/8/layout/orgChart1"/>
    <dgm:cxn modelId="{325DDC0E-D711-43E3-85D4-2AAA14585104}" type="presParOf" srcId="{F3E3D413-58AD-4744-B3F4-45AB556780B9}" destId="{70D24F44-8AD9-4AB2-A7D1-FFAA8E82A6F8}" srcOrd="1" destOrd="0" presId="urn:microsoft.com/office/officeart/2005/8/layout/orgChart1"/>
    <dgm:cxn modelId="{5C86BE1D-28BA-4EF2-9A46-E99601E34DDE}" type="presParOf" srcId="{70D24F44-8AD9-4AB2-A7D1-FFAA8E82A6F8}" destId="{A0F48D59-0D14-4F20-81BA-0D2F31AD1B7D}" srcOrd="0" destOrd="0" presId="urn:microsoft.com/office/officeart/2005/8/layout/orgChart1"/>
    <dgm:cxn modelId="{193F2AF6-5222-455B-9580-1CD4575710B1}" type="presParOf" srcId="{70D24F44-8AD9-4AB2-A7D1-FFAA8E82A6F8}" destId="{CF7F4F06-E297-40C0-A03B-77328D9CF44C}" srcOrd="1" destOrd="0" presId="urn:microsoft.com/office/officeart/2005/8/layout/orgChart1"/>
    <dgm:cxn modelId="{1CAFD0FB-9D86-49E9-920D-DC274F94B662}" type="presParOf" srcId="{CF7F4F06-E297-40C0-A03B-77328D9CF44C}" destId="{F92C794E-9BE7-44DB-9365-E3AEDA2972C4}" srcOrd="0" destOrd="0" presId="urn:microsoft.com/office/officeart/2005/8/layout/orgChart1"/>
    <dgm:cxn modelId="{4301A949-F0D0-419B-A1C6-EC5EA8D675D2}" type="presParOf" srcId="{F92C794E-9BE7-44DB-9365-E3AEDA2972C4}" destId="{41322263-D144-4DDF-80E0-3683588DA4A0}" srcOrd="0" destOrd="0" presId="urn:microsoft.com/office/officeart/2005/8/layout/orgChart1"/>
    <dgm:cxn modelId="{E05CE218-BCBA-4AFE-865E-201715AAAF0C}" type="presParOf" srcId="{F92C794E-9BE7-44DB-9365-E3AEDA2972C4}" destId="{CE4E1097-4A8C-4FF7-861B-8409C201FC88}" srcOrd="1" destOrd="0" presId="urn:microsoft.com/office/officeart/2005/8/layout/orgChart1"/>
    <dgm:cxn modelId="{F703364F-734A-4AE0-A9DC-F4F197DC0554}" type="presParOf" srcId="{CF7F4F06-E297-40C0-A03B-77328D9CF44C}" destId="{E5939452-DBB9-4C09-BEB7-65C85A9DAEDF}" srcOrd="1" destOrd="0" presId="urn:microsoft.com/office/officeart/2005/8/layout/orgChart1"/>
    <dgm:cxn modelId="{A7381488-2127-4001-8BEB-5FE383505EAD}" type="presParOf" srcId="{CF7F4F06-E297-40C0-A03B-77328D9CF44C}" destId="{444EFC63-465F-4F38-A972-A481538F9657}" srcOrd="2" destOrd="0" presId="urn:microsoft.com/office/officeart/2005/8/layout/orgChart1"/>
    <dgm:cxn modelId="{4BBD98DC-75D8-4BA2-AF72-2FBFB1D5CA5A}" type="presParOf" srcId="{70D24F44-8AD9-4AB2-A7D1-FFAA8E82A6F8}" destId="{5EF887EA-FCDE-4E2A-B3C3-C1D3A18C0065}" srcOrd="2" destOrd="0" presId="urn:microsoft.com/office/officeart/2005/8/layout/orgChart1"/>
    <dgm:cxn modelId="{ACC6AC11-15B3-4ACD-8048-602109B1D80B}" type="presParOf" srcId="{70D24F44-8AD9-4AB2-A7D1-FFAA8E82A6F8}" destId="{BB7D1548-73E4-4222-8B6A-5FBEEB6179D9}" srcOrd="3" destOrd="0" presId="urn:microsoft.com/office/officeart/2005/8/layout/orgChart1"/>
    <dgm:cxn modelId="{0749FC77-409E-4955-9966-6F72BED6CD9D}" type="presParOf" srcId="{BB7D1548-73E4-4222-8B6A-5FBEEB6179D9}" destId="{95DED6BD-1166-4A47-85C9-1E579A5605C3}" srcOrd="0" destOrd="0" presId="urn:microsoft.com/office/officeart/2005/8/layout/orgChart1"/>
    <dgm:cxn modelId="{D48ABF66-DA32-4213-86C8-EEAC7586725B}" type="presParOf" srcId="{95DED6BD-1166-4A47-85C9-1E579A5605C3}" destId="{E2640FF0-4B62-4B86-8490-7D3010501D74}" srcOrd="0" destOrd="0" presId="urn:microsoft.com/office/officeart/2005/8/layout/orgChart1"/>
    <dgm:cxn modelId="{EE8EAB06-4AD7-4B58-841D-ED696594CCE1}" type="presParOf" srcId="{95DED6BD-1166-4A47-85C9-1E579A5605C3}" destId="{AB13E156-54FF-42FA-9E2E-6C06EE8F7185}" srcOrd="1" destOrd="0" presId="urn:microsoft.com/office/officeart/2005/8/layout/orgChart1"/>
    <dgm:cxn modelId="{E32F47E4-CE14-458C-B1C0-159511C02620}" type="presParOf" srcId="{BB7D1548-73E4-4222-8B6A-5FBEEB6179D9}" destId="{BD535F09-D72F-4E10-8CD9-D9DA2DFC2468}" srcOrd="1" destOrd="0" presId="urn:microsoft.com/office/officeart/2005/8/layout/orgChart1"/>
    <dgm:cxn modelId="{0368F50B-CB4D-45CE-BC3E-5CD039446F5B}" type="presParOf" srcId="{BB7D1548-73E4-4222-8B6A-5FBEEB6179D9}" destId="{FA4BA807-CB2A-44C9-9A7A-634F1944E8F0}" srcOrd="2" destOrd="0" presId="urn:microsoft.com/office/officeart/2005/8/layout/orgChart1"/>
    <dgm:cxn modelId="{896D862F-D12A-4027-B4D3-051A9BDF2E55}" type="presParOf" srcId="{70D24F44-8AD9-4AB2-A7D1-FFAA8E82A6F8}" destId="{34E737D6-0C79-4FBD-A58D-F8725D6BEFFB}" srcOrd="4" destOrd="0" presId="urn:microsoft.com/office/officeart/2005/8/layout/orgChart1"/>
    <dgm:cxn modelId="{B98A0DCA-BE0A-4D9A-86A6-277D43FB82BE}" type="presParOf" srcId="{70D24F44-8AD9-4AB2-A7D1-FFAA8E82A6F8}" destId="{36E68CD9-8D85-4678-93DD-31DE49EB75EC}" srcOrd="5" destOrd="0" presId="urn:microsoft.com/office/officeart/2005/8/layout/orgChart1"/>
    <dgm:cxn modelId="{384E9EEF-8B5D-4014-A4AA-B96AD72A6CCD}" type="presParOf" srcId="{36E68CD9-8D85-4678-93DD-31DE49EB75EC}" destId="{C06A7FCD-FC8F-4587-BAAC-288B6EE31741}" srcOrd="0" destOrd="0" presId="urn:microsoft.com/office/officeart/2005/8/layout/orgChart1"/>
    <dgm:cxn modelId="{F1770642-5569-4366-BE52-A44873423931}" type="presParOf" srcId="{C06A7FCD-FC8F-4587-BAAC-288B6EE31741}" destId="{D50B6667-2DF5-4FBD-B104-9F10F2BF149B}" srcOrd="0" destOrd="0" presId="urn:microsoft.com/office/officeart/2005/8/layout/orgChart1"/>
    <dgm:cxn modelId="{4DAC969D-28FB-473F-9C08-D41BD7F00DC9}" type="presParOf" srcId="{C06A7FCD-FC8F-4587-BAAC-288B6EE31741}" destId="{3741C1FD-3038-4EA3-A192-484FC15A172E}" srcOrd="1" destOrd="0" presId="urn:microsoft.com/office/officeart/2005/8/layout/orgChart1"/>
    <dgm:cxn modelId="{7263BCA9-1D01-4EC6-AB31-4EBAEF16E8D2}" type="presParOf" srcId="{36E68CD9-8D85-4678-93DD-31DE49EB75EC}" destId="{33631E44-8B0C-4F3A-B25B-2994C12616DD}" srcOrd="1" destOrd="0" presId="urn:microsoft.com/office/officeart/2005/8/layout/orgChart1"/>
    <dgm:cxn modelId="{ABAF48D5-C6DE-466B-8A2D-EA36E81126D7}" type="presParOf" srcId="{36E68CD9-8D85-4678-93DD-31DE49EB75EC}" destId="{8C7BDBAB-E72B-41F2-A116-C48D2CFBFA57}" srcOrd="2" destOrd="0" presId="urn:microsoft.com/office/officeart/2005/8/layout/orgChart1"/>
    <dgm:cxn modelId="{33C5F615-8468-42BE-8A8E-49E1A18F350A}" type="presParOf" srcId="{F3E3D413-58AD-4744-B3F4-45AB556780B9}" destId="{ABE7ADF7-A53C-4A85-A698-0A68C04347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7EA242-6AB4-4D8E-B5DE-A223FB3ABD1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895FBE-076C-4CE6-9DC9-A12D44A42F18}">
      <dgm:prSet phldrT="[Текст]" custT="1"/>
      <dgm:spPr>
        <a:xfrm>
          <a:off x="1941202" y="629782"/>
          <a:ext cx="1603995" cy="80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Субъекты гражданских правоотношений</a:t>
          </a:r>
        </a:p>
      </dgm:t>
    </dgm:pt>
    <dgm:pt modelId="{EDC94A8E-1E36-41B5-B9FB-42F7C2DEF460}" type="parTrans" cxnId="{7DCCB047-427B-4938-A280-B6354F1A30A5}">
      <dgm:prSet/>
      <dgm:spPr/>
      <dgm:t>
        <a:bodyPr/>
        <a:lstStyle/>
        <a:p>
          <a:endParaRPr lang="ru-RU" sz="1200"/>
        </a:p>
      </dgm:t>
    </dgm:pt>
    <dgm:pt modelId="{74EC6B6D-750B-4FBB-A896-0C6C23D33C67}" type="sibTrans" cxnId="{7DCCB047-427B-4938-A280-B6354F1A30A5}">
      <dgm:prSet/>
      <dgm:spPr/>
      <dgm:t>
        <a:bodyPr/>
        <a:lstStyle/>
        <a:p>
          <a:endParaRPr lang="ru-RU" sz="1200"/>
        </a:p>
      </dgm:t>
    </dgm:pt>
    <dgm:pt modelId="{E5C96310-4B05-4EEB-AE90-83438141B88B}">
      <dgm:prSet phldrT="[Текст]" custT="1"/>
      <dgm:spPr>
        <a:xfrm>
          <a:off x="368" y="1768619"/>
          <a:ext cx="1603995" cy="80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Физические лица</a:t>
          </a:r>
        </a:p>
      </dgm:t>
    </dgm:pt>
    <dgm:pt modelId="{B1F53CE6-0E35-454F-BB83-578FC0A755C2}" type="parTrans" cxnId="{6C1D0C42-9B2A-4AE3-8022-76F2163AD6FF}">
      <dgm:prSet/>
      <dgm:spPr>
        <a:xfrm>
          <a:off x="802365" y="1431780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60F62E67-581D-4C63-A6E4-9C5A61E45135}" type="sibTrans" cxnId="{6C1D0C42-9B2A-4AE3-8022-76F2163AD6FF}">
      <dgm:prSet/>
      <dgm:spPr/>
      <dgm:t>
        <a:bodyPr/>
        <a:lstStyle/>
        <a:p>
          <a:endParaRPr lang="ru-RU" sz="1200"/>
        </a:p>
      </dgm:t>
    </dgm:pt>
    <dgm:pt modelId="{07FD01B7-34BE-4762-9D3B-42F6F39D3103}">
      <dgm:prSet phldrT="[Текст]" custT="1"/>
      <dgm:spPr>
        <a:xfrm>
          <a:off x="1941202" y="1768619"/>
          <a:ext cx="1603995" cy="80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Юридические лица</a:t>
          </a:r>
        </a:p>
      </dgm:t>
    </dgm:pt>
    <dgm:pt modelId="{2DFCC36A-4AF0-4843-B325-19DA92B857F5}" type="parTrans" cxnId="{D75CD3DC-0110-426E-A396-9F7C8F84AACD}">
      <dgm:prSet/>
      <dgm:spPr>
        <a:xfrm>
          <a:off x="2697479" y="1431780"/>
          <a:ext cx="91440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EE9C88F4-B1B6-4854-9663-39F8F892CB96}" type="sibTrans" cxnId="{D75CD3DC-0110-426E-A396-9F7C8F84AACD}">
      <dgm:prSet/>
      <dgm:spPr/>
      <dgm:t>
        <a:bodyPr/>
        <a:lstStyle/>
        <a:p>
          <a:endParaRPr lang="ru-RU" sz="1200"/>
        </a:p>
      </dgm:t>
    </dgm:pt>
    <dgm:pt modelId="{34A75DE6-9D2C-4FDE-AB4B-E713AFB1ADA7}">
      <dgm:prSet phldrT="[Текст]" custT="1"/>
      <dgm:spPr>
        <a:xfrm>
          <a:off x="3882036" y="1768619"/>
          <a:ext cx="1603995" cy="80199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Публичные образования (Российская Федерация, субъекты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РФ и</a:t>
          </a:r>
          <a:r>
            <a:rPr lang="en-GB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муниципальные образования)</a:t>
          </a:r>
        </a:p>
      </dgm:t>
    </dgm:pt>
    <dgm:pt modelId="{CAAD3889-92EA-4154-960A-74C9E820EB5F}" type="parTrans" cxnId="{B032619E-5E03-4DCE-BB65-C3CB362E9955}">
      <dgm:prSet/>
      <dgm:spPr>
        <a:xfrm>
          <a:off x="2743200" y="1431780"/>
          <a:ext cx="1940834" cy="33683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/>
        </a:p>
      </dgm:t>
    </dgm:pt>
    <dgm:pt modelId="{E520C924-1230-4072-BAA8-C4634B67ACCD}" type="sibTrans" cxnId="{B032619E-5E03-4DCE-BB65-C3CB362E9955}">
      <dgm:prSet/>
      <dgm:spPr/>
      <dgm:t>
        <a:bodyPr/>
        <a:lstStyle/>
        <a:p>
          <a:endParaRPr lang="ru-RU" sz="1200"/>
        </a:p>
      </dgm:t>
    </dgm:pt>
    <dgm:pt modelId="{14C31E63-70EB-4E8E-B3BB-9AE7DEE8CB98}" type="pres">
      <dgm:prSet presAssocID="{717EA242-6AB4-4D8E-B5DE-A223FB3ABD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7BBAF26-D617-41AF-BC0B-DE026FCD3806}" type="pres">
      <dgm:prSet presAssocID="{94895FBE-076C-4CE6-9DC9-A12D44A42F18}" presName="hierRoot1" presStyleCnt="0">
        <dgm:presLayoutVars>
          <dgm:hierBranch val="init"/>
        </dgm:presLayoutVars>
      </dgm:prSet>
      <dgm:spPr/>
    </dgm:pt>
    <dgm:pt modelId="{DB18EDBC-E0A3-45CF-A7B9-40096B0DA87A}" type="pres">
      <dgm:prSet presAssocID="{94895FBE-076C-4CE6-9DC9-A12D44A42F18}" presName="rootComposite1" presStyleCnt="0"/>
      <dgm:spPr/>
    </dgm:pt>
    <dgm:pt modelId="{7B7DC801-872A-4702-B9A4-58DA06424394}" type="pres">
      <dgm:prSet presAssocID="{94895FBE-076C-4CE6-9DC9-A12D44A42F18}" presName="rootText1" presStyleLbl="node0" presStyleIdx="0" presStyleCnt="1" custScaleX="15047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55FCE34-E8DC-4B06-9BF3-82732E0CEEE8}" type="pres">
      <dgm:prSet presAssocID="{94895FBE-076C-4CE6-9DC9-A12D44A42F1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6A741BB-FC30-4F7B-827A-B9BD69B43A35}" type="pres">
      <dgm:prSet presAssocID="{94895FBE-076C-4CE6-9DC9-A12D44A42F18}" presName="hierChild2" presStyleCnt="0"/>
      <dgm:spPr/>
    </dgm:pt>
    <dgm:pt modelId="{D6AEAA57-649E-44CD-8565-C2C2891B1E8A}" type="pres">
      <dgm:prSet presAssocID="{B1F53CE6-0E35-454F-BB83-578FC0A755C2}" presName="Name37" presStyleLbl="parChTrans1D2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04EBEDCA-18AC-47E1-8C55-2CC5C60F0600}" type="pres">
      <dgm:prSet presAssocID="{E5C96310-4B05-4EEB-AE90-83438141B88B}" presName="hierRoot2" presStyleCnt="0">
        <dgm:presLayoutVars>
          <dgm:hierBranch val="init"/>
        </dgm:presLayoutVars>
      </dgm:prSet>
      <dgm:spPr/>
    </dgm:pt>
    <dgm:pt modelId="{2C1B03A6-C1A9-43B6-9A29-91C8B2B45D5B}" type="pres">
      <dgm:prSet presAssocID="{E5C96310-4B05-4EEB-AE90-83438141B88B}" presName="rootComposite" presStyleCnt="0"/>
      <dgm:spPr/>
    </dgm:pt>
    <dgm:pt modelId="{04BB696B-91FD-43AD-A9B5-39C2605886A7}" type="pres">
      <dgm:prSet presAssocID="{E5C96310-4B05-4EEB-AE90-83438141B88B}" presName="rootText" presStyleLbl="node2" presStyleIdx="0" presStyleCnt="3" custScaleX="116722" custScaleY="18763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AEA3CFE-6A64-45A2-BF81-259A5179CBF6}" type="pres">
      <dgm:prSet presAssocID="{E5C96310-4B05-4EEB-AE90-83438141B88B}" presName="rootConnector" presStyleLbl="node2" presStyleIdx="0" presStyleCnt="3"/>
      <dgm:spPr/>
      <dgm:t>
        <a:bodyPr/>
        <a:lstStyle/>
        <a:p>
          <a:endParaRPr lang="ru-RU"/>
        </a:p>
      </dgm:t>
    </dgm:pt>
    <dgm:pt modelId="{CB01C2B4-8366-4D7B-B826-90C7ECAC3E40}" type="pres">
      <dgm:prSet presAssocID="{E5C96310-4B05-4EEB-AE90-83438141B88B}" presName="hierChild4" presStyleCnt="0"/>
      <dgm:spPr/>
    </dgm:pt>
    <dgm:pt modelId="{0F1B80E2-A6B8-457F-B3D7-AFFD5A8DA43A}" type="pres">
      <dgm:prSet presAssocID="{E5C96310-4B05-4EEB-AE90-83438141B88B}" presName="hierChild5" presStyleCnt="0"/>
      <dgm:spPr/>
    </dgm:pt>
    <dgm:pt modelId="{5D01DA85-8913-470F-84F6-0BE86C33ADBE}" type="pres">
      <dgm:prSet presAssocID="{2DFCC36A-4AF0-4843-B325-19DA92B857F5}" presName="Name37" presStyleLbl="parChTrans1D2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446FAFE5-68E4-4892-ABF9-3ECDC9100D61}" type="pres">
      <dgm:prSet presAssocID="{07FD01B7-34BE-4762-9D3B-42F6F39D3103}" presName="hierRoot2" presStyleCnt="0">
        <dgm:presLayoutVars>
          <dgm:hierBranch val="init"/>
        </dgm:presLayoutVars>
      </dgm:prSet>
      <dgm:spPr/>
    </dgm:pt>
    <dgm:pt modelId="{E95CDCF8-BBAD-4B01-A41B-6B2F8FAAB481}" type="pres">
      <dgm:prSet presAssocID="{07FD01B7-34BE-4762-9D3B-42F6F39D3103}" presName="rootComposite" presStyleCnt="0"/>
      <dgm:spPr/>
    </dgm:pt>
    <dgm:pt modelId="{5C6E43AE-3070-48FF-9D00-0103D361831E}" type="pres">
      <dgm:prSet presAssocID="{07FD01B7-34BE-4762-9D3B-42F6F39D3103}" presName="rootText" presStyleLbl="node2" presStyleIdx="1" presStyleCnt="3" custScaleX="116722" custScaleY="18763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F009730-B5EB-421C-B923-38E70303543E}" type="pres">
      <dgm:prSet presAssocID="{07FD01B7-34BE-4762-9D3B-42F6F39D3103}" presName="rootConnector" presStyleLbl="node2" presStyleIdx="1" presStyleCnt="3"/>
      <dgm:spPr/>
      <dgm:t>
        <a:bodyPr/>
        <a:lstStyle/>
        <a:p>
          <a:endParaRPr lang="ru-RU"/>
        </a:p>
      </dgm:t>
    </dgm:pt>
    <dgm:pt modelId="{411CE04D-3CBF-4E42-84CE-67C7F5E645DC}" type="pres">
      <dgm:prSet presAssocID="{07FD01B7-34BE-4762-9D3B-42F6F39D3103}" presName="hierChild4" presStyleCnt="0"/>
      <dgm:spPr/>
    </dgm:pt>
    <dgm:pt modelId="{AEEA4898-3355-46EB-8FE0-CAD32BF8D78F}" type="pres">
      <dgm:prSet presAssocID="{07FD01B7-34BE-4762-9D3B-42F6F39D3103}" presName="hierChild5" presStyleCnt="0"/>
      <dgm:spPr/>
    </dgm:pt>
    <dgm:pt modelId="{651011B8-BA01-4F3B-B4C5-4EB57934739C}" type="pres">
      <dgm:prSet presAssocID="{CAAD3889-92EA-4154-960A-74C9E820EB5F}" presName="Name37" presStyleLbl="parChTrans1D2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1B04E1A-5D95-482F-87C7-78C43CAD7B23}" type="pres">
      <dgm:prSet presAssocID="{34A75DE6-9D2C-4FDE-AB4B-E713AFB1ADA7}" presName="hierRoot2" presStyleCnt="0">
        <dgm:presLayoutVars>
          <dgm:hierBranch val="init"/>
        </dgm:presLayoutVars>
      </dgm:prSet>
      <dgm:spPr/>
    </dgm:pt>
    <dgm:pt modelId="{8F4DA068-3637-4829-9C3F-9A9E51D7CA33}" type="pres">
      <dgm:prSet presAssocID="{34A75DE6-9D2C-4FDE-AB4B-E713AFB1ADA7}" presName="rootComposite" presStyleCnt="0"/>
      <dgm:spPr/>
    </dgm:pt>
    <dgm:pt modelId="{3D00F818-33F2-45D0-8A30-B7F72D73BEB3}" type="pres">
      <dgm:prSet presAssocID="{34A75DE6-9D2C-4FDE-AB4B-E713AFB1ADA7}" presName="rootText" presStyleLbl="node2" presStyleIdx="2" presStyleCnt="3" custScaleX="116722" custScaleY="18763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E28ECE2-0F52-4A72-A85C-12165D980A6D}" type="pres">
      <dgm:prSet presAssocID="{34A75DE6-9D2C-4FDE-AB4B-E713AFB1ADA7}" presName="rootConnector" presStyleLbl="node2" presStyleIdx="2" presStyleCnt="3"/>
      <dgm:spPr/>
      <dgm:t>
        <a:bodyPr/>
        <a:lstStyle/>
        <a:p>
          <a:endParaRPr lang="ru-RU"/>
        </a:p>
      </dgm:t>
    </dgm:pt>
    <dgm:pt modelId="{DBC47AED-9D29-4182-BEC3-7509211E2A75}" type="pres">
      <dgm:prSet presAssocID="{34A75DE6-9D2C-4FDE-AB4B-E713AFB1ADA7}" presName="hierChild4" presStyleCnt="0"/>
      <dgm:spPr/>
    </dgm:pt>
    <dgm:pt modelId="{A11BBCA6-519F-4024-8774-CE1BE920EABD}" type="pres">
      <dgm:prSet presAssocID="{34A75DE6-9D2C-4FDE-AB4B-E713AFB1ADA7}" presName="hierChild5" presStyleCnt="0"/>
      <dgm:spPr/>
    </dgm:pt>
    <dgm:pt modelId="{0C74F858-6EDA-4D5A-A338-343CDE9A313F}" type="pres">
      <dgm:prSet presAssocID="{94895FBE-076C-4CE6-9DC9-A12D44A42F18}" presName="hierChild3" presStyleCnt="0"/>
      <dgm:spPr/>
    </dgm:pt>
  </dgm:ptLst>
  <dgm:cxnLst>
    <dgm:cxn modelId="{7DCCB047-427B-4938-A280-B6354F1A30A5}" srcId="{717EA242-6AB4-4D8E-B5DE-A223FB3ABD13}" destId="{94895FBE-076C-4CE6-9DC9-A12D44A42F18}" srcOrd="0" destOrd="0" parTransId="{EDC94A8E-1E36-41B5-B9FB-42F7C2DEF460}" sibTransId="{74EC6B6D-750B-4FBB-A896-0C6C23D33C67}"/>
    <dgm:cxn modelId="{1C94C5F9-868B-488C-BAC7-177BE0D3459C}" type="presOf" srcId="{717EA242-6AB4-4D8E-B5DE-A223FB3ABD13}" destId="{14C31E63-70EB-4E8E-B3BB-9AE7DEE8CB98}" srcOrd="0" destOrd="0" presId="urn:microsoft.com/office/officeart/2005/8/layout/orgChart1"/>
    <dgm:cxn modelId="{D75CD3DC-0110-426E-A396-9F7C8F84AACD}" srcId="{94895FBE-076C-4CE6-9DC9-A12D44A42F18}" destId="{07FD01B7-34BE-4762-9D3B-42F6F39D3103}" srcOrd="1" destOrd="0" parTransId="{2DFCC36A-4AF0-4843-B325-19DA92B857F5}" sibTransId="{EE9C88F4-B1B6-4854-9663-39F8F892CB96}"/>
    <dgm:cxn modelId="{B032619E-5E03-4DCE-BB65-C3CB362E9955}" srcId="{94895FBE-076C-4CE6-9DC9-A12D44A42F18}" destId="{34A75DE6-9D2C-4FDE-AB4B-E713AFB1ADA7}" srcOrd="2" destOrd="0" parTransId="{CAAD3889-92EA-4154-960A-74C9E820EB5F}" sibTransId="{E520C924-1230-4072-BAA8-C4634B67ACCD}"/>
    <dgm:cxn modelId="{1CD11B24-CAF8-4875-BFE5-E175FA0E7C28}" type="presOf" srcId="{94895FBE-076C-4CE6-9DC9-A12D44A42F18}" destId="{7B7DC801-872A-4702-B9A4-58DA06424394}" srcOrd="0" destOrd="0" presId="urn:microsoft.com/office/officeart/2005/8/layout/orgChart1"/>
    <dgm:cxn modelId="{3ADE7F80-366B-4C22-A4A2-3D93BFDAF529}" type="presOf" srcId="{07FD01B7-34BE-4762-9D3B-42F6F39D3103}" destId="{6F009730-B5EB-421C-B923-38E70303543E}" srcOrd="1" destOrd="0" presId="urn:microsoft.com/office/officeart/2005/8/layout/orgChart1"/>
    <dgm:cxn modelId="{FF746DD6-55E9-4C78-A7C8-AE9E75D1EEB1}" type="presOf" srcId="{CAAD3889-92EA-4154-960A-74C9E820EB5F}" destId="{651011B8-BA01-4F3B-B4C5-4EB57934739C}" srcOrd="0" destOrd="0" presId="urn:microsoft.com/office/officeart/2005/8/layout/orgChart1"/>
    <dgm:cxn modelId="{D021B116-957D-4478-8E54-A01FE2CC1469}" type="presOf" srcId="{2DFCC36A-4AF0-4843-B325-19DA92B857F5}" destId="{5D01DA85-8913-470F-84F6-0BE86C33ADBE}" srcOrd="0" destOrd="0" presId="urn:microsoft.com/office/officeart/2005/8/layout/orgChart1"/>
    <dgm:cxn modelId="{6F8EE175-4CD0-4B3F-B3AD-3E15DFF6A5B7}" type="presOf" srcId="{07FD01B7-34BE-4762-9D3B-42F6F39D3103}" destId="{5C6E43AE-3070-48FF-9D00-0103D361831E}" srcOrd="0" destOrd="0" presId="urn:microsoft.com/office/officeart/2005/8/layout/orgChart1"/>
    <dgm:cxn modelId="{6C1D0C42-9B2A-4AE3-8022-76F2163AD6FF}" srcId="{94895FBE-076C-4CE6-9DC9-A12D44A42F18}" destId="{E5C96310-4B05-4EEB-AE90-83438141B88B}" srcOrd="0" destOrd="0" parTransId="{B1F53CE6-0E35-454F-BB83-578FC0A755C2}" sibTransId="{60F62E67-581D-4C63-A6E4-9C5A61E45135}"/>
    <dgm:cxn modelId="{FC6E965B-33CA-4A32-A2A7-85B7C2BCDA71}" type="presOf" srcId="{E5C96310-4B05-4EEB-AE90-83438141B88B}" destId="{04BB696B-91FD-43AD-A9B5-39C2605886A7}" srcOrd="0" destOrd="0" presId="urn:microsoft.com/office/officeart/2005/8/layout/orgChart1"/>
    <dgm:cxn modelId="{6AF795B3-5D1F-435B-BC58-2691CE2F2E4F}" type="presOf" srcId="{94895FBE-076C-4CE6-9DC9-A12D44A42F18}" destId="{955FCE34-E8DC-4B06-9BF3-82732E0CEEE8}" srcOrd="1" destOrd="0" presId="urn:microsoft.com/office/officeart/2005/8/layout/orgChart1"/>
    <dgm:cxn modelId="{82DF6965-868F-4238-B7A0-3157F2A454CA}" type="presOf" srcId="{34A75DE6-9D2C-4FDE-AB4B-E713AFB1ADA7}" destId="{CE28ECE2-0F52-4A72-A85C-12165D980A6D}" srcOrd="1" destOrd="0" presId="urn:microsoft.com/office/officeart/2005/8/layout/orgChart1"/>
    <dgm:cxn modelId="{0CC2552F-80F0-4747-A776-BD628F5D1CDA}" type="presOf" srcId="{B1F53CE6-0E35-454F-BB83-578FC0A755C2}" destId="{D6AEAA57-649E-44CD-8565-C2C2891B1E8A}" srcOrd="0" destOrd="0" presId="urn:microsoft.com/office/officeart/2005/8/layout/orgChart1"/>
    <dgm:cxn modelId="{457D5F72-9D29-4AD2-9A80-A7A73CFBCB1F}" type="presOf" srcId="{E5C96310-4B05-4EEB-AE90-83438141B88B}" destId="{5AEA3CFE-6A64-45A2-BF81-259A5179CBF6}" srcOrd="1" destOrd="0" presId="urn:microsoft.com/office/officeart/2005/8/layout/orgChart1"/>
    <dgm:cxn modelId="{A1A5934A-87A7-40C2-9DFB-3AEE005706D2}" type="presOf" srcId="{34A75DE6-9D2C-4FDE-AB4B-E713AFB1ADA7}" destId="{3D00F818-33F2-45D0-8A30-B7F72D73BEB3}" srcOrd="0" destOrd="0" presId="urn:microsoft.com/office/officeart/2005/8/layout/orgChart1"/>
    <dgm:cxn modelId="{0F61B28F-0971-461E-A4E1-FBE345912BD3}" type="presParOf" srcId="{14C31E63-70EB-4E8E-B3BB-9AE7DEE8CB98}" destId="{17BBAF26-D617-41AF-BC0B-DE026FCD3806}" srcOrd="0" destOrd="0" presId="urn:microsoft.com/office/officeart/2005/8/layout/orgChart1"/>
    <dgm:cxn modelId="{6B466B46-5B25-4384-A52A-DAE8702215A6}" type="presParOf" srcId="{17BBAF26-D617-41AF-BC0B-DE026FCD3806}" destId="{DB18EDBC-E0A3-45CF-A7B9-40096B0DA87A}" srcOrd="0" destOrd="0" presId="urn:microsoft.com/office/officeart/2005/8/layout/orgChart1"/>
    <dgm:cxn modelId="{4BFD8CD7-8389-4401-BB27-3BB50D0DCF1A}" type="presParOf" srcId="{DB18EDBC-E0A3-45CF-A7B9-40096B0DA87A}" destId="{7B7DC801-872A-4702-B9A4-58DA06424394}" srcOrd="0" destOrd="0" presId="urn:microsoft.com/office/officeart/2005/8/layout/orgChart1"/>
    <dgm:cxn modelId="{C3AF8D38-D7E4-4044-9630-E75A611239CC}" type="presParOf" srcId="{DB18EDBC-E0A3-45CF-A7B9-40096B0DA87A}" destId="{955FCE34-E8DC-4B06-9BF3-82732E0CEEE8}" srcOrd="1" destOrd="0" presId="urn:microsoft.com/office/officeart/2005/8/layout/orgChart1"/>
    <dgm:cxn modelId="{1B773BC5-B6A3-41BF-8067-9E1E6644FB54}" type="presParOf" srcId="{17BBAF26-D617-41AF-BC0B-DE026FCD3806}" destId="{D6A741BB-FC30-4F7B-827A-B9BD69B43A35}" srcOrd="1" destOrd="0" presId="urn:microsoft.com/office/officeart/2005/8/layout/orgChart1"/>
    <dgm:cxn modelId="{1880C063-9153-47A8-A6BB-4E3049AD7220}" type="presParOf" srcId="{D6A741BB-FC30-4F7B-827A-B9BD69B43A35}" destId="{D6AEAA57-649E-44CD-8565-C2C2891B1E8A}" srcOrd="0" destOrd="0" presId="urn:microsoft.com/office/officeart/2005/8/layout/orgChart1"/>
    <dgm:cxn modelId="{2A547A8D-A60B-4221-A9FD-1036C414A715}" type="presParOf" srcId="{D6A741BB-FC30-4F7B-827A-B9BD69B43A35}" destId="{04EBEDCA-18AC-47E1-8C55-2CC5C60F0600}" srcOrd="1" destOrd="0" presId="urn:microsoft.com/office/officeart/2005/8/layout/orgChart1"/>
    <dgm:cxn modelId="{3B363C45-BDEC-4655-A92A-5D5243626B7F}" type="presParOf" srcId="{04EBEDCA-18AC-47E1-8C55-2CC5C60F0600}" destId="{2C1B03A6-C1A9-43B6-9A29-91C8B2B45D5B}" srcOrd="0" destOrd="0" presId="urn:microsoft.com/office/officeart/2005/8/layout/orgChart1"/>
    <dgm:cxn modelId="{5A9BCFD4-22A3-4E03-AE97-85D0D15EF64E}" type="presParOf" srcId="{2C1B03A6-C1A9-43B6-9A29-91C8B2B45D5B}" destId="{04BB696B-91FD-43AD-A9B5-39C2605886A7}" srcOrd="0" destOrd="0" presId="urn:microsoft.com/office/officeart/2005/8/layout/orgChart1"/>
    <dgm:cxn modelId="{AB114ECF-F080-46E9-902B-419337E97D6C}" type="presParOf" srcId="{2C1B03A6-C1A9-43B6-9A29-91C8B2B45D5B}" destId="{5AEA3CFE-6A64-45A2-BF81-259A5179CBF6}" srcOrd="1" destOrd="0" presId="urn:microsoft.com/office/officeart/2005/8/layout/orgChart1"/>
    <dgm:cxn modelId="{F612950D-80AA-4236-A0E1-C4A99B7E37EF}" type="presParOf" srcId="{04EBEDCA-18AC-47E1-8C55-2CC5C60F0600}" destId="{CB01C2B4-8366-4D7B-B826-90C7ECAC3E40}" srcOrd="1" destOrd="0" presId="urn:microsoft.com/office/officeart/2005/8/layout/orgChart1"/>
    <dgm:cxn modelId="{1840FC33-B4FD-4D9A-9EF8-4D015939F351}" type="presParOf" srcId="{04EBEDCA-18AC-47E1-8C55-2CC5C60F0600}" destId="{0F1B80E2-A6B8-457F-B3D7-AFFD5A8DA43A}" srcOrd="2" destOrd="0" presId="urn:microsoft.com/office/officeart/2005/8/layout/orgChart1"/>
    <dgm:cxn modelId="{111414DA-B85C-4D08-90EB-9B4D3201D757}" type="presParOf" srcId="{D6A741BB-FC30-4F7B-827A-B9BD69B43A35}" destId="{5D01DA85-8913-470F-84F6-0BE86C33ADBE}" srcOrd="2" destOrd="0" presId="urn:microsoft.com/office/officeart/2005/8/layout/orgChart1"/>
    <dgm:cxn modelId="{95AAD1A3-754F-4690-87EB-674F8563002D}" type="presParOf" srcId="{D6A741BB-FC30-4F7B-827A-B9BD69B43A35}" destId="{446FAFE5-68E4-4892-ABF9-3ECDC9100D61}" srcOrd="3" destOrd="0" presId="urn:microsoft.com/office/officeart/2005/8/layout/orgChart1"/>
    <dgm:cxn modelId="{8A05A784-BC35-4772-9E1D-345FF4EDF244}" type="presParOf" srcId="{446FAFE5-68E4-4892-ABF9-3ECDC9100D61}" destId="{E95CDCF8-BBAD-4B01-A41B-6B2F8FAAB481}" srcOrd="0" destOrd="0" presId="urn:microsoft.com/office/officeart/2005/8/layout/orgChart1"/>
    <dgm:cxn modelId="{0083F845-7543-4C2F-A6D8-14D98AF96972}" type="presParOf" srcId="{E95CDCF8-BBAD-4B01-A41B-6B2F8FAAB481}" destId="{5C6E43AE-3070-48FF-9D00-0103D361831E}" srcOrd="0" destOrd="0" presId="urn:microsoft.com/office/officeart/2005/8/layout/orgChart1"/>
    <dgm:cxn modelId="{105E1D53-432B-4419-80EB-FBA83AE9473D}" type="presParOf" srcId="{E95CDCF8-BBAD-4B01-A41B-6B2F8FAAB481}" destId="{6F009730-B5EB-421C-B923-38E70303543E}" srcOrd="1" destOrd="0" presId="urn:microsoft.com/office/officeart/2005/8/layout/orgChart1"/>
    <dgm:cxn modelId="{9778C19A-28F3-4AB5-BB23-6906D9F05C58}" type="presParOf" srcId="{446FAFE5-68E4-4892-ABF9-3ECDC9100D61}" destId="{411CE04D-3CBF-4E42-84CE-67C7F5E645DC}" srcOrd="1" destOrd="0" presId="urn:microsoft.com/office/officeart/2005/8/layout/orgChart1"/>
    <dgm:cxn modelId="{DBE89564-24AF-47FC-B377-85585D6315EC}" type="presParOf" srcId="{446FAFE5-68E4-4892-ABF9-3ECDC9100D61}" destId="{AEEA4898-3355-46EB-8FE0-CAD32BF8D78F}" srcOrd="2" destOrd="0" presId="urn:microsoft.com/office/officeart/2005/8/layout/orgChart1"/>
    <dgm:cxn modelId="{9306CA81-C674-4082-BBC9-897955E2006B}" type="presParOf" srcId="{D6A741BB-FC30-4F7B-827A-B9BD69B43A35}" destId="{651011B8-BA01-4F3B-B4C5-4EB57934739C}" srcOrd="4" destOrd="0" presId="urn:microsoft.com/office/officeart/2005/8/layout/orgChart1"/>
    <dgm:cxn modelId="{304614D1-866A-454F-B27C-6FA5196DFC3E}" type="presParOf" srcId="{D6A741BB-FC30-4F7B-827A-B9BD69B43A35}" destId="{D1B04E1A-5D95-482F-87C7-78C43CAD7B23}" srcOrd="5" destOrd="0" presId="urn:microsoft.com/office/officeart/2005/8/layout/orgChart1"/>
    <dgm:cxn modelId="{3CFB2123-690B-4EC1-BEE1-642CB1D42265}" type="presParOf" srcId="{D1B04E1A-5D95-482F-87C7-78C43CAD7B23}" destId="{8F4DA068-3637-4829-9C3F-9A9E51D7CA33}" srcOrd="0" destOrd="0" presId="urn:microsoft.com/office/officeart/2005/8/layout/orgChart1"/>
    <dgm:cxn modelId="{ED5DB259-6F55-4B92-A9A3-E3AD666C3944}" type="presParOf" srcId="{8F4DA068-3637-4829-9C3F-9A9E51D7CA33}" destId="{3D00F818-33F2-45D0-8A30-B7F72D73BEB3}" srcOrd="0" destOrd="0" presId="urn:microsoft.com/office/officeart/2005/8/layout/orgChart1"/>
    <dgm:cxn modelId="{06298AEF-714F-40E4-A0BD-C5B8BE7E7446}" type="presParOf" srcId="{8F4DA068-3637-4829-9C3F-9A9E51D7CA33}" destId="{CE28ECE2-0F52-4A72-A85C-12165D980A6D}" srcOrd="1" destOrd="0" presId="urn:microsoft.com/office/officeart/2005/8/layout/orgChart1"/>
    <dgm:cxn modelId="{71987CE1-AFF5-4E6C-A247-07C74558B35F}" type="presParOf" srcId="{D1B04E1A-5D95-482F-87C7-78C43CAD7B23}" destId="{DBC47AED-9D29-4182-BEC3-7509211E2A75}" srcOrd="1" destOrd="0" presId="urn:microsoft.com/office/officeart/2005/8/layout/orgChart1"/>
    <dgm:cxn modelId="{CBF949E0-43B2-481A-BAE4-F8CA199EF600}" type="presParOf" srcId="{D1B04E1A-5D95-482F-87C7-78C43CAD7B23}" destId="{A11BBCA6-519F-4024-8774-CE1BE920EABD}" srcOrd="2" destOrd="0" presId="urn:microsoft.com/office/officeart/2005/8/layout/orgChart1"/>
    <dgm:cxn modelId="{9677E5A8-7A68-45E5-8807-873E976AAABA}" type="presParOf" srcId="{17BBAF26-D617-41AF-BC0B-DE026FCD3806}" destId="{0C74F858-6EDA-4D5A-A338-343CDE9A31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3170D4-904E-4C7F-BD31-4FAA18ADC89B}">
      <dsp:nvSpPr>
        <dsp:cNvPr id="0" name=""/>
        <dsp:cNvSpPr/>
      </dsp:nvSpPr>
      <dsp:spPr>
        <a:xfrm>
          <a:off x="3895265" y="700224"/>
          <a:ext cx="1695442" cy="617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30"/>
              </a:lnTo>
              <a:lnTo>
                <a:pt x="1355696" y="291130"/>
              </a:lnTo>
              <a:lnTo>
                <a:pt x="1355696" y="58226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DE5AF-327D-453B-A9C8-FC0C311E1DE8}">
      <dsp:nvSpPr>
        <dsp:cNvPr id="0" name=""/>
        <dsp:cNvSpPr/>
      </dsp:nvSpPr>
      <dsp:spPr>
        <a:xfrm>
          <a:off x="1721668" y="700224"/>
          <a:ext cx="2173596" cy="617707"/>
        </a:xfrm>
        <a:custGeom>
          <a:avLst/>
          <a:gdLst/>
          <a:ahLst/>
          <a:cxnLst/>
          <a:rect l="0" t="0" r="0" b="0"/>
          <a:pathLst>
            <a:path>
              <a:moveTo>
                <a:pt x="1677464" y="0"/>
              </a:moveTo>
              <a:lnTo>
                <a:pt x="1677464" y="291130"/>
              </a:lnTo>
              <a:lnTo>
                <a:pt x="0" y="291130"/>
              </a:lnTo>
              <a:lnTo>
                <a:pt x="0" y="58226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4AFE1-4B40-41EF-9C68-8B6F8DC9DB15}">
      <dsp:nvSpPr>
        <dsp:cNvPr id="0" name=""/>
        <dsp:cNvSpPr/>
      </dsp:nvSpPr>
      <dsp:spPr>
        <a:xfrm>
          <a:off x="2506073" y="135124"/>
          <a:ext cx="2778384" cy="565099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Предмет гражданского права</a:t>
          </a:r>
        </a:p>
      </dsp:txBody>
      <dsp:txXfrm>
        <a:off x="2506073" y="135124"/>
        <a:ext cx="2778384" cy="565099"/>
      </dsp:txXfrm>
    </dsp:sp>
    <dsp:sp modelId="{67D0B464-E539-4DA1-968F-6FA2D8FEECBD}">
      <dsp:nvSpPr>
        <dsp:cNvPr id="0" name=""/>
        <dsp:cNvSpPr/>
      </dsp:nvSpPr>
      <dsp:spPr>
        <a:xfrm>
          <a:off x="359155" y="1317931"/>
          <a:ext cx="2725025" cy="696993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Имущественные отношения </a:t>
          </a:r>
        </a:p>
      </dsp:txBody>
      <dsp:txXfrm>
        <a:off x="359155" y="1317931"/>
        <a:ext cx="2725025" cy="696993"/>
      </dsp:txXfrm>
    </dsp:sp>
    <dsp:sp modelId="{90EF8542-8F10-48BB-99F8-E16121E5FEC8}">
      <dsp:nvSpPr>
        <dsp:cNvPr id="0" name=""/>
        <dsp:cNvSpPr/>
      </dsp:nvSpPr>
      <dsp:spPr>
        <a:xfrm>
          <a:off x="3837218" y="1317931"/>
          <a:ext cx="3506978" cy="696993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Личные неимущественные отношения, связанные с</a:t>
          </a:r>
          <a:r>
            <a:rPr lang="en-GB" sz="120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 </a:t>
          </a:r>
          <a:r>
            <a:rPr lang="ru-RU" sz="1200" i="0" kern="12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имущественными</a:t>
          </a:r>
        </a:p>
      </dsp:txBody>
      <dsp:txXfrm>
        <a:off x="3837218" y="1317931"/>
        <a:ext cx="3506978" cy="6969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9DBE4E-7449-4340-B93F-730283780BBE}">
      <dsp:nvSpPr>
        <dsp:cNvPr id="0" name=""/>
        <dsp:cNvSpPr/>
      </dsp:nvSpPr>
      <dsp:spPr>
        <a:xfrm>
          <a:off x="4340470" y="1206317"/>
          <a:ext cx="3744458" cy="234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2352602" y="81660"/>
              </a:lnTo>
              <a:lnTo>
                <a:pt x="2352602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F1654-6A54-404E-986A-7DAF6F60F58D}">
      <dsp:nvSpPr>
        <dsp:cNvPr id="0" name=""/>
        <dsp:cNvSpPr/>
      </dsp:nvSpPr>
      <dsp:spPr>
        <a:xfrm>
          <a:off x="4340470" y="1206317"/>
          <a:ext cx="2306770" cy="234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1411561" y="81660"/>
              </a:lnTo>
              <a:lnTo>
                <a:pt x="1411561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11A69-1A0E-483D-BE1E-2B6D2532C0F9}">
      <dsp:nvSpPr>
        <dsp:cNvPr id="0" name=""/>
        <dsp:cNvSpPr/>
      </dsp:nvSpPr>
      <dsp:spPr>
        <a:xfrm>
          <a:off x="4340470" y="1206317"/>
          <a:ext cx="869082" cy="234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60"/>
              </a:lnTo>
              <a:lnTo>
                <a:pt x="470520" y="81660"/>
              </a:lnTo>
              <a:lnTo>
                <a:pt x="470520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CDE90-032B-4717-A425-890669D7B264}">
      <dsp:nvSpPr>
        <dsp:cNvPr id="0" name=""/>
        <dsp:cNvSpPr/>
      </dsp:nvSpPr>
      <dsp:spPr>
        <a:xfrm>
          <a:off x="3771864" y="1206317"/>
          <a:ext cx="568605" cy="234360"/>
        </a:xfrm>
        <a:custGeom>
          <a:avLst/>
          <a:gdLst/>
          <a:ahLst/>
          <a:cxnLst/>
          <a:rect l="0" t="0" r="0" b="0"/>
          <a:pathLst>
            <a:path>
              <a:moveTo>
                <a:pt x="470520" y="0"/>
              </a:moveTo>
              <a:lnTo>
                <a:pt x="470520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896C5-50C0-4B6E-AEC9-8B14ADF70F62}">
      <dsp:nvSpPr>
        <dsp:cNvPr id="0" name=""/>
        <dsp:cNvSpPr/>
      </dsp:nvSpPr>
      <dsp:spPr>
        <a:xfrm>
          <a:off x="2183938" y="1206317"/>
          <a:ext cx="2156532" cy="234360"/>
        </a:xfrm>
        <a:custGeom>
          <a:avLst/>
          <a:gdLst/>
          <a:ahLst/>
          <a:cxnLst/>
          <a:rect l="0" t="0" r="0" b="0"/>
          <a:pathLst>
            <a:path>
              <a:moveTo>
                <a:pt x="1411561" y="0"/>
              </a:moveTo>
              <a:lnTo>
                <a:pt x="1411561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AC25E-2F91-434C-9541-174C0C4E7D7F}">
      <dsp:nvSpPr>
        <dsp:cNvPr id="0" name=""/>
        <dsp:cNvSpPr/>
      </dsp:nvSpPr>
      <dsp:spPr>
        <a:xfrm>
          <a:off x="596011" y="1206317"/>
          <a:ext cx="3744458" cy="234360"/>
        </a:xfrm>
        <a:custGeom>
          <a:avLst/>
          <a:gdLst/>
          <a:ahLst/>
          <a:cxnLst/>
          <a:rect l="0" t="0" r="0" b="0"/>
          <a:pathLst>
            <a:path>
              <a:moveTo>
                <a:pt x="2352602" y="0"/>
              </a:moveTo>
              <a:lnTo>
                <a:pt x="2352602" y="81660"/>
              </a:lnTo>
              <a:lnTo>
                <a:pt x="0" y="81660"/>
              </a:lnTo>
              <a:lnTo>
                <a:pt x="0" y="16332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12C055-146A-45F3-9A9D-20D7C079D7B3}">
      <dsp:nvSpPr>
        <dsp:cNvPr id="0" name=""/>
        <dsp:cNvSpPr/>
      </dsp:nvSpPr>
      <dsp:spPr>
        <a:xfrm>
          <a:off x="2700834" y="410919"/>
          <a:ext cx="3279271" cy="79539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Основные принципы гражданского права</a:t>
          </a:r>
        </a:p>
      </dsp:txBody>
      <dsp:txXfrm>
        <a:off x="2700834" y="410919"/>
        <a:ext cx="3279271" cy="795397"/>
      </dsp:txXfrm>
    </dsp:sp>
    <dsp:sp modelId="{8EAE6DD7-12B8-4AA5-B48B-0182760231EC}">
      <dsp:nvSpPr>
        <dsp:cNvPr id="0" name=""/>
        <dsp:cNvSpPr/>
      </dsp:nvSpPr>
      <dsp:spPr>
        <a:xfrm>
          <a:off x="1925" y="1440678"/>
          <a:ext cx="1188172" cy="137498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равенства участников гражданских отношений</a:t>
          </a: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>
        <a:off x="1925" y="1440678"/>
        <a:ext cx="1188172" cy="1374988"/>
      </dsp:txXfrm>
    </dsp:sp>
    <dsp:sp modelId="{1C811E43-1E83-4F93-8B8B-D88D723AEBE4}">
      <dsp:nvSpPr>
        <dsp:cNvPr id="0" name=""/>
        <dsp:cNvSpPr/>
      </dsp:nvSpPr>
      <dsp:spPr>
        <a:xfrm>
          <a:off x="1439613" y="1440678"/>
          <a:ext cx="1488648" cy="137498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неприкосновенности собственности</a:t>
          </a:r>
          <a:r>
            <a:rPr lang="ru-RU" sz="1200" i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endParaRPr lang="ru-RU" sz="1200" i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439613" y="1440678"/>
        <a:ext cx="1488648" cy="1374988"/>
      </dsp:txXfrm>
    </dsp:sp>
    <dsp:sp modelId="{88BDD0F4-9188-4392-99F1-1BB5C8DA1ED8}">
      <dsp:nvSpPr>
        <dsp:cNvPr id="0" name=""/>
        <dsp:cNvSpPr/>
      </dsp:nvSpPr>
      <dsp:spPr>
        <a:xfrm>
          <a:off x="3177778" y="1440678"/>
          <a:ext cx="1188172" cy="137498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свободы договора </a:t>
          </a:r>
          <a:endParaRPr lang="ru-RU" sz="1200" i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177778" y="1440678"/>
        <a:ext cx="1188172" cy="1374988"/>
      </dsp:txXfrm>
    </dsp:sp>
    <dsp:sp modelId="{D3F000FC-2AE8-4164-987E-E9E8A3A24F1A}">
      <dsp:nvSpPr>
        <dsp:cNvPr id="0" name=""/>
        <dsp:cNvSpPr/>
      </dsp:nvSpPr>
      <dsp:spPr>
        <a:xfrm>
          <a:off x="4615466" y="1440678"/>
          <a:ext cx="1188172" cy="197998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недопустимости произвольного вмешательства 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</a:t>
          </a:r>
          <a:r>
            <a:rPr lang="en-GB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частные дела</a:t>
          </a: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>
        <a:off x="4615466" y="1440678"/>
        <a:ext cx="1188172" cy="1979981"/>
      </dsp:txXfrm>
    </dsp:sp>
    <dsp:sp modelId="{26F1E51E-4AC6-40E8-BB79-D80331506BE9}">
      <dsp:nvSpPr>
        <dsp:cNvPr id="0" name=""/>
        <dsp:cNvSpPr/>
      </dsp:nvSpPr>
      <dsp:spPr>
        <a:xfrm>
          <a:off x="6053155" y="1440678"/>
          <a:ext cx="1188172" cy="197998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</a:t>
          </a:r>
          <a:r>
            <a:rPr lang="ru-RU" sz="1200" b="1" i="0" kern="1200" dirty="0" err="1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беспрепят-ственного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200" b="1" i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осуществления 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гражданских прав</a:t>
          </a: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</dsp:txBody>
      <dsp:txXfrm>
        <a:off x="6053155" y="1440678"/>
        <a:ext cx="1188172" cy="1979981"/>
      </dsp:txXfrm>
    </dsp:sp>
    <dsp:sp modelId="{FDA87F85-1634-4356-AB6B-88B31849D35C}">
      <dsp:nvSpPr>
        <dsp:cNvPr id="0" name=""/>
        <dsp:cNvSpPr/>
      </dsp:nvSpPr>
      <dsp:spPr>
        <a:xfrm>
          <a:off x="7490843" y="1440678"/>
          <a:ext cx="1188172" cy="197998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Принцип обеспечения </a:t>
          </a:r>
          <a:r>
            <a:rPr lang="ru-RU" sz="1200" b="1" i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восстановления 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нарушенных прав и</a:t>
          </a:r>
          <a:r>
            <a:rPr lang="en-GB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их судебной защиты</a:t>
          </a:r>
          <a:endParaRPr lang="ru-RU" sz="1200" i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7490843" y="1440678"/>
        <a:ext cx="1188172" cy="197998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82716-0795-4FDD-91C2-06C72FBCC0A8}">
      <dsp:nvSpPr>
        <dsp:cNvPr id="0" name=""/>
        <dsp:cNvSpPr/>
      </dsp:nvSpPr>
      <dsp:spPr>
        <a:xfrm>
          <a:off x="2743200" y="477458"/>
          <a:ext cx="1501208" cy="521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40"/>
              </a:lnTo>
              <a:lnTo>
                <a:pt x="1501208" y="260540"/>
              </a:lnTo>
              <a:lnTo>
                <a:pt x="1501208" y="52108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21B661-22F0-4EE9-BC47-F358BD1AFA26}">
      <dsp:nvSpPr>
        <dsp:cNvPr id="0" name=""/>
        <dsp:cNvSpPr/>
      </dsp:nvSpPr>
      <dsp:spPr>
        <a:xfrm>
          <a:off x="1241991" y="477458"/>
          <a:ext cx="1501208" cy="521080"/>
        </a:xfrm>
        <a:custGeom>
          <a:avLst/>
          <a:gdLst/>
          <a:ahLst/>
          <a:cxnLst/>
          <a:rect l="0" t="0" r="0" b="0"/>
          <a:pathLst>
            <a:path>
              <a:moveTo>
                <a:pt x="1501208" y="0"/>
              </a:moveTo>
              <a:lnTo>
                <a:pt x="1501208" y="260540"/>
              </a:lnTo>
              <a:lnTo>
                <a:pt x="0" y="260540"/>
              </a:lnTo>
              <a:lnTo>
                <a:pt x="0" y="52108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3E5AEC-566D-4F98-8603-1F2CCE6CE6BC}">
      <dsp:nvSpPr>
        <dsp:cNvPr id="0" name=""/>
        <dsp:cNvSpPr/>
      </dsp:nvSpPr>
      <dsp:spPr>
        <a:xfrm>
          <a:off x="1502531" y="153458"/>
          <a:ext cx="2481336" cy="324000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Функции гражданского права</a:t>
          </a:r>
        </a:p>
      </dsp:txBody>
      <dsp:txXfrm>
        <a:off x="1502531" y="153458"/>
        <a:ext cx="2481336" cy="324000"/>
      </dsp:txXfrm>
    </dsp:sp>
    <dsp:sp modelId="{37DC37E4-FAEA-4F28-9EA1-7A6D6DFD7E61}">
      <dsp:nvSpPr>
        <dsp:cNvPr id="0" name=""/>
        <dsp:cNvSpPr/>
      </dsp:nvSpPr>
      <dsp:spPr>
        <a:xfrm>
          <a:off x="1322" y="998539"/>
          <a:ext cx="2481336" cy="108000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Регулятивная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,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направленная на</a:t>
          </a: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создание нормальных условий для</a:t>
          </a: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функционирования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</a:t>
          </a: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развития экономики</a:t>
          </a:r>
        </a:p>
      </dsp:txBody>
      <dsp:txXfrm>
        <a:off x="1322" y="998539"/>
        <a:ext cx="2481336" cy="1080001"/>
      </dsp:txXfrm>
    </dsp:sp>
    <dsp:sp modelId="{B2AF6826-0A4D-42C9-8BEF-578CBC47D7D7}">
      <dsp:nvSpPr>
        <dsp:cNvPr id="0" name=""/>
        <dsp:cNvSpPr/>
      </dsp:nvSpPr>
      <dsp:spPr>
        <a:xfrm>
          <a:off x="3003740" y="998539"/>
          <a:ext cx="2481336" cy="108000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Охранительная,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направленная на</a:t>
          </a: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защиту гражданских прав от</a:t>
          </a: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нарушений. Носит преимущественно компенсационный (восстановительный) характер</a:t>
          </a:r>
        </a:p>
      </dsp:txBody>
      <dsp:txXfrm>
        <a:off x="3003740" y="998539"/>
        <a:ext cx="2481336" cy="108000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954214-2D65-4AF4-B611-3F302250DC44}">
      <dsp:nvSpPr>
        <dsp:cNvPr id="0" name=""/>
        <dsp:cNvSpPr/>
      </dsp:nvSpPr>
      <dsp:spPr>
        <a:xfrm>
          <a:off x="3315068" y="925598"/>
          <a:ext cx="2345435" cy="300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A1AAC-65A2-4DEB-8029-97576C102407}">
      <dsp:nvSpPr>
        <dsp:cNvPr id="0" name=""/>
        <dsp:cNvSpPr/>
      </dsp:nvSpPr>
      <dsp:spPr>
        <a:xfrm>
          <a:off x="3269348" y="925598"/>
          <a:ext cx="91440" cy="3002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955B1-C984-4BFD-BC48-1346639E5AD4}">
      <dsp:nvSpPr>
        <dsp:cNvPr id="0" name=""/>
        <dsp:cNvSpPr/>
      </dsp:nvSpPr>
      <dsp:spPr>
        <a:xfrm>
          <a:off x="969633" y="925598"/>
          <a:ext cx="2345435" cy="300293"/>
        </a:xfrm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B302E-4E6C-42CA-B48F-B5C2F80DF5B1}">
      <dsp:nvSpPr>
        <dsp:cNvPr id="0" name=""/>
        <dsp:cNvSpPr/>
      </dsp:nvSpPr>
      <dsp:spPr>
        <a:xfrm>
          <a:off x="2345880" y="360038"/>
          <a:ext cx="1938376" cy="565560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Источники гражданского права РФ</a:t>
          </a:r>
        </a:p>
      </dsp:txBody>
      <dsp:txXfrm>
        <a:off x="2345880" y="360038"/>
        <a:ext cx="1938376" cy="565560"/>
      </dsp:txXfrm>
    </dsp:sp>
    <dsp:sp modelId="{84694ED0-45A5-4641-A234-09544686EB37}">
      <dsp:nvSpPr>
        <dsp:cNvPr id="0" name=""/>
        <dsp:cNvSpPr/>
      </dsp:nvSpPr>
      <dsp:spPr>
        <a:xfrm>
          <a:off x="445" y="1225892"/>
          <a:ext cx="1938376" cy="609066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Нормативные</a:t>
          </a:r>
          <a:b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правовые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акты</a:t>
          </a:r>
        </a:p>
      </dsp:txBody>
      <dsp:txXfrm>
        <a:off x="445" y="1225892"/>
        <a:ext cx="1938376" cy="609066"/>
      </dsp:txXfrm>
    </dsp:sp>
    <dsp:sp modelId="{3F6F5DCC-FD2C-4669-AE1F-47D7ADBF5253}">
      <dsp:nvSpPr>
        <dsp:cNvPr id="0" name=""/>
        <dsp:cNvSpPr/>
      </dsp:nvSpPr>
      <dsp:spPr>
        <a:xfrm>
          <a:off x="2345880" y="1225892"/>
          <a:ext cx="1938376" cy="609066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Международные договоры</a:t>
          </a:r>
        </a:p>
      </dsp:txBody>
      <dsp:txXfrm>
        <a:off x="2345880" y="1225892"/>
        <a:ext cx="1938376" cy="609066"/>
      </dsp:txXfrm>
    </dsp:sp>
    <dsp:sp modelId="{4652273D-64C2-4407-A7EB-87AC094C5E41}">
      <dsp:nvSpPr>
        <dsp:cNvPr id="0" name=""/>
        <dsp:cNvSpPr/>
      </dsp:nvSpPr>
      <dsp:spPr>
        <a:xfrm>
          <a:off x="4691315" y="1225892"/>
          <a:ext cx="1938376" cy="609066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Обычаи</a:t>
          </a:r>
          <a:endParaRPr lang="ru-RU" sz="12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4691315" y="1225892"/>
        <a:ext cx="1938376" cy="60906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4F8D2E-FD8A-41DB-9A93-BF6C34C58373}">
      <dsp:nvSpPr>
        <dsp:cNvPr id="0" name=""/>
        <dsp:cNvSpPr/>
      </dsp:nvSpPr>
      <dsp:spPr>
        <a:xfrm>
          <a:off x="4392487" y="1472244"/>
          <a:ext cx="3608485" cy="270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35"/>
              </a:lnTo>
              <a:lnTo>
                <a:pt x="2327158" y="78935"/>
              </a:lnTo>
              <a:lnTo>
                <a:pt x="2327158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78D99-0EEB-4299-9495-16D24A992623}">
      <dsp:nvSpPr>
        <dsp:cNvPr id="0" name=""/>
        <dsp:cNvSpPr/>
      </dsp:nvSpPr>
      <dsp:spPr>
        <a:xfrm>
          <a:off x="4392487" y="1472244"/>
          <a:ext cx="1439798" cy="286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53"/>
              </a:lnTo>
              <a:lnTo>
                <a:pt x="927493" y="92053"/>
              </a:lnTo>
              <a:lnTo>
                <a:pt x="927493" y="170989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B1F45-49EF-410D-BA70-AABE81DC9874}">
      <dsp:nvSpPr>
        <dsp:cNvPr id="0" name=""/>
        <dsp:cNvSpPr/>
      </dsp:nvSpPr>
      <dsp:spPr>
        <a:xfrm>
          <a:off x="3401320" y="1472244"/>
          <a:ext cx="991167" cy="270239"/>
        </a:xfrm>
        <a:custGeom>
          <a:avLst/>
          <a:gdLst/>
          <a:ahLst/>
          <a:cxnLst/>
          <a:rect l="0" t="0" r="0" b="0"/>
          <a:pathLst>
            <a:path>
              <a:moveTo>
                <a:pt x="472170" y="0"/>
              </a:moveTo>
              <a:lnTo>
                <a:pt x="472170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C8F76-8C96-41F5-90C4-738B743821C5}">
      <dsp:nvSpPr>
        <dsp:cNvPr id="0" name=""/>
        <dsp:cNvSpPr/>
      </dsp:nvSpPr>
      <dsp:spPr>
        <a:xfrm>
          <a:off x="1077597" y="1472244"/>
          <a:ext cx="3314890" cy="270239"/>
        </a:xfrm>
        <a:custGeom>
          <a:avLst/>
          <a:gdLst/>
          <a:ahLst/>
          <a:cxnLst/>
          <a:rect l="0" t="0" r="0" b="0"/>
          <a:pathLst>
            <a:path>
              <a:moveTo>
                <a:pt x="1892531" y="0"/>
              </a:moveTo>
              <a:lnTo>
                <a:pt x="1892531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8D91A-CDE6-4553-96D7-238575758AFD}">
      <dsp:nvSpPr>
        <dsp:cNvPr id="0" name=""/>
        <dsp:cNvSpPr/>
      </dsp:nvSpPr>
      <dsp:spPr>
        <a:xfrm>
          <a:off x="2737118" y="392673"/>
          <a:ext cx="3310738" cy="107957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Особенности личных неимущественных прав, защищаемых гражданским правом</a:t>
          </a:r>
        </a:p>
      </dsp:txBody>
      <dsp:txXfrm>
        <a:off x="2737118" y="392673"/>
        <a:ext cx="3310738" cy="1079571"/>
      </dsp:txXfrm>
    </dsp:sp>
    <dsp:sp modelId="{0A247D3E-2EA7-487A-A16C-8C4062CFFEFD}">
      <dsp:nvSpPr>
        <dsp:cNvPr id="0" name=""/>
        <dsp:cNvSpPr/>
      </dsp:nvSpPr>
      <dsp:spPr>
        <a:xfrm>
          <a:off x="293" y="1742484"/>
          <a:ext cx="2154608" cy="189917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Нематериальный характер, 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/>
          </a:r>
          <a:b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т.е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. отсутствие экономического содержания и, как следствие, невозможность их точной оценки</a:t>
          </a:r>
        </a:p>
      </dsp:txBody>
      <dsp:txXfrm>
        <a:off x="293" y="1742484"/>
        <a:ext cx="2154608" cy="1899171"/>
      </dsp:txXfrm>
    </dsp:sp>
    <dsp:sp modelId="{B3D9374B-7AB7-4BBB-8D08-89118D62AE87}">
      <dsp:nvSpPr>
        <dsp:cNvPr id="0" name=""/>
        <dsp:cNvSpPr/>
      </dsp:nvSpPr>
      <dsp:spPr>
        <a:xfrm>
          <a:off x="2355330" y="1742484"/>
          <a:ext cx="2091979" cy="189917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Направленность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на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индивидуализацию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личности</a:t>
          </a:r>
        </a:p>
      </dsp:txBody>
      <dsp:txXfrm>
        <a:off x="2355330" y="1742484"/>
        <a:ext cx="2091979" cy="1899171"/>
      </dsp:txXfrm>
    </dsp:sp>
    <dsp:sp modelId="{A085A01E-26D4-4D4F-A2A5-9BA3C9A5E8D2}">
      <dsp:nvSpPr>
        <dsp:cNvPr id="0" name=""/>
        <dsp:cNvSpPr/>
      </dsp:nvSpPr>
      <dsp:spPr>
        <a:xfrm>
          <a:off x="4647738" y="1759139"/>
          <a:ext cx="2369096" cy="1899486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Особый объект этих прав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— нематериальные блага: жизнь; здоровье, личная 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неприкосновенность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, имя, честь, достоинство, 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неприкосновенность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частной жизни, личная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семейная тайна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т.д.</a:t>
          </a:r>
        </a:p>
      </dsp:txBody>
      <dsp:txXfrm>
        <a:off x="4647738" y="1759139"/>
        <a:ext cx="2369096" cy="1899486"/>
      </dsp:txXfrm>
    </dsp:sp>
    <dsp:sp modelId="{297BACA4-A3AF-4566-A626-261786CE3749}">
      <dsp:nvSpPr>
        <dsp:cNvPr id="0" name=""/>
        <dsp:cNvSpPr/>
      </dsp:nvSpPr>
      <dsp:spPr>
        <a:xfrm>
          <a:off x="7217263" y="1742484"/>
          <a:ext cx="1567419" cy="189917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Неотчуждаемость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непередаваемость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иным способом</a:t>
          </a:r>
        </a:p>
      </dsp:txBody>
      <dsp:txXfrm>
        <a:off x="7217263" y="1742484"/>
        <a:ext cx="1567419" cy="189917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4F8D2E-FD8A-41DB-9A93-BF6C34C58373}">
      <dsp:nvSpPr>
        <dsp:cNvPr id="0" name=""/>
        <dsp:cNvSpPr/>
      </dsp:nvSpPr>
      <dsp:spPr>
        <a:xfrm>
          <a:off x="3933786" y="1224136"/>
          <a:ext cx="3077360" cy="15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35"/>
              </a:lnTo>
              <a:lnTo>
                <a:pt x="2327158" y="78935"/>
              </a:lnTo>
              <a:lnTo>
                <a:pt x="2327158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78D99-0EEB-4299-9495-16D24A992623}">
      <dsp:nvSpPr>
        <dsp:cNvPr id="0" name=""/>
        <dsp:cNvSpPr/>
      </dsp:nvSpPr>
      <dsp:spPr>
        <a:xfrm>
          <a:off x="3933786" y="1224136"/>
          <a:ext cx="958158" cy="16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53"/>
              </a:lnTo>
              <a:lnTo>
                <a:pt x="927493" y="92053"/>
              </a:lnTo>
              <a:lnTo>
                <a:pt x="927493" y="170989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B1F45-49EF-410D-BA70-AABE81DC9874}">
      <dsp:nvSpPr>
        <dsp:cNvPr id="0" name=""/>
        <dsp:cNvSpPr/>
      </dsp:nvSpPr>
      <dsp:spPr>
        <a:xfrm>
          <a:off x="2747504" y="1224136"/>
          <a:ext cx="1186281" cy="150490"/>
        </a:xfrm>
        <a:custGeom>
          <a:avLst/>
          <a:gdLst/>
          <a:ahLst/>
          <a:cxnLst/>
          <a:rect l="0" t="0" r="0" b="0"/>
          <a:pathLst>
            <a:path>
              <a:moveTo>
                <a:pt x="472170" y="0"/>
              </a:moveTo>
              <a:lnTo>
                <a:pt x="472170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C8F76-8C96-41F5-90C4-738B743821C5}">
      <dsp:nvSpPr>
        <dsp:cNvPr id="0" name=""/>
        <dsp:cNvSpPr/>
      </dsp:nvSpPr>
      <dsp:spPr>
        <a:xfrm>
          <a:off x="834965" y="1224136"/>
          <a:ext cx="3098820" cy="150490"/>
        </a:xfrm>
        <a:custGeom>
          <a:avLst/>
          <a:gdLst/>
          <a:ahLst/>
          <a:cxnLst/>
          <a:rect l="0" t="0" r="0" b="0"/>
          <a:pathLst>
            <a:path>
              <a:moveTo>
                <a:pt x="1892531" y="0"/>
              </a:moveTo>
              <a:lnTo>
                <a:pt x="1892531" y="78935"/>
              </a:lnTo>
              <a:lnTo>
                <a:pt x="0" y="78935"/>
              </a:lnTo>
              <a:lnTo>
                <a:pt x="0" y="15787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8D91A-CDE6-4553-96D7-238575758AFD}">
      <dsp:nvSpPr>
        <dsp:cNvPr id="0" name=""/>
        <dsp:cNvSpPr/>
      </dsp:nvSpPr>
      <dsp:spPr>
        <a:xfrm>
          <a:off x="2388557" y="471817"/>
          <a:ext cx="3090457" cy="75231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Способы защиты личных неимущественных прав</a:t>
          </a:r>
        </a:p>
      </dsp:txBody>
      <dsp:txXfrm>
        <a:off x="2388557" y="471817"/>
        <a:ext cx="3090457" cy="752318"/>
      </dsp:txXfrm>
    </dsp:sp>
    <dsp:sp modelId="{0A247D3E-2EA7-487A-A16C-8C4062CFFEFD}">
      <dsp:nvSpPr>
        <dsp:cNvPr id="0" name=""/>
        <dsp:cNvSpPr/>
      </dsp:nvSpPr>
      <dsp:spPr>
        <a:xfrm>
          <a:off x="4399" y="1374626"/>
          <a:ext cx="1661132" cy="1062364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Признание права</a:t>
          </a:r>
        </a:p>
      </dsp:txBody>
      <dsp:txXfrm>
        <a:off x="4399" y="1374626"/>
        <a:ext cx="1661132" cy="1062364"/>
      </dsp:txXfrm>
    </dsp:sp>
    <dsp:sp modelId="{B3D9374B-7AB7-4BBB-8D08-89118D62AE87}">
      <dsp:nvSpPr>
        <dsp:cNvPr id="0" name=""/>
        <dsp:cNvSpPr/>
      </dsp:nvSpPr>
      <dsp:spPr>
        <a:xfrm>
          <a:off x="1870240" y="1374626"/>
          <a:ext cx="1754528" cy="109082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Пресечение действий, нарушающих право</a:t>
          </a:r>
        </a:p>
      </dsp:txBody>
      <dsp:txXfrm>
        <a:off x="1870240" y="1374626"/>
        <a:ext cx="1754528" cy="1090828"/>
      </dsp:txXfrm>
    </dsp:sp>
    <dsp:sp modelId="{A085A01E-26D4-4D4F-A2A5-9BA3C9A5E8D2}">
      <dsp:nvSpPr>
        <dsp:cNvPr id="0" name=""/>
        <dsp:cNvSpPr/>
      </dsp:nvSpPr>
      <dsp:spPr>
        <a:xfrm>
          <a:off x="3829477" y="1391637"/>
          <a:ext cx="2124934" cy="152014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Опровержение сведений, порочащих честь, достоинство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деловую репутацию лица</a:t>
          </a:r>
        </a:p>
      </dsp:txBody>
      <dsp:txXfrm>
        <a:off x="3829477" y="1391637"/>
        <a:ext cx="2124934" cy="1520141"/>
      </dsp:txXfrm>
    </dsp:sp>
    <dsp:sp modelId="{297BACA4-A3AF-4566-A626-261786CE3749}">
      <dsp:nvSpPr>
        <dsp:cNvPr id="0" name=""/>
        <dsp:cNvSpPr/>
      </dsp:nvSpPr>
      <dsp:spPr>
        <a:xfrm>
          <a:off x="6159120" y="1374626"/>
          <a:ext cx="1704053" cy="109082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Компенсация 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/>
          </a:r>
          <a:b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</a:b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морального 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вреда и др.</a:t>
          </a:r>
        </a:p>
      </dsp:txBody>
      <dsp:txXfrm>
        <a:off x="6159120" y="1374626"/>
        <a:ext cx="1704053" cy="109082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F28AA5-872A-4868-8FDC-4C0B71E9EE2D}">
      <dsp:nvSpPr>
        <dsp:cNvPr id="0" name=""/>
        <dsp:cNvSpPr/>
      </dsp:nvSpPr>
      <dsp:spPr>
        <a:xfrm>
          <a:off x="3276364" y="1357443"/>
          <a:ext cx="2250889" cy="358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F066F-7A62-461D-9EEA-C8EF6F42C1A3}">
      <dsp:nvSpPr>
        <dsp:cNvPr id="0" name=""/>
        <dsp:cNvSpPr/>
      </dsp:nvSpPr>
      <dsp:spPr>
        <a:xfrm>
          <a:off x="3230644" y="1357443"/>
          <a:ext cx="91440" cy="34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B37BE3-661D-422F-8513-1B80E7F0C4AB}">
      <dsp:nvSpPr>
        <dsp:cNvPr id="0" name=""/>
        <dsp:cNvSpPr/>
      </dsp:nvSpPr>
      <dsp:spPr>
        <a:xfrm>
          <a:off x="1025474" y="1357443"/>
          <a:ext cx="2250889" cy="344437"/>
        </a:xfrm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F373AE-3561-4FC6-AD56-22B71AA89BCA}">
      <dsp:nvSpPr>
        <dsp:cNvPr id="0" name=""/>
        <dsp:cNvSpPr/>
      </dsp:nvSpPr>
      <dsp:spPr>
        <a:xfrm>
          <a:off x="1981057" y="189650"/>
          <a:ext cx="2590613" cy="1167793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Основные признаки метода гражданско-правового регулирования</a:t>
          </a:r>
        </a:p>
      </dsp:txBody>
      <dsp:txXfrm>
        <a:off x="1981057" y="189650"/>
        <a:ext cx="2590613" cy="1167793"/>
      </dsp:txXfrm>
    </dsp:sp>
    <dsp:sp modelId="{CBDEC0F5-FB03-49BB-9CEE-458892A78B2E}">
      <dsp:nvSpPr>
        <dsp:cNvPr id="0" name=""/>
        <dsp:cNvSpPr/>
      </dsp:nvSpPr>
      <dsp:spPr>
        <a:xfrm>
          <a:off x="3021" y="1701881"/>
          <a:ext cx="2044906" cy="153555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Юридическое равенство участников гражданских правоотношений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(ни один из</a:t>
          </a:r>
          <a:r>
            <a:rPr lang="en-GB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не</a:t>
          </a:r>
          <a:r>
            <a:rPr lang="en-GB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обладает властными полномочиями относительно другого участника)</a:t>
          </a:r>
        </a:p>
      </dsp:txBody>
      <dsp:txXfrm>
        <a:off x="3021" y="1701881"/>
        <a:ext cx="2044906" cy="1535551"/>
      </dsp:txXfrm>
    </dsp:sp>
    <dsp:sp modelId="{D520E7CE-9A04-4D0E-B59E-4CAD2D8A7891}">
      <dsp:nvSpPr>
        <dsp:cNvPr id="0" name=""/>
        <dsp:cNvSpPr/>
      </dsp:nvSpPr>
      <dsp:spPr>
        <a:xfrm>
          <a:off x="2253910" y="1701881"/>
          <a:ext cx="2044906" cy="153555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Автономия воли участников (каждый из</a:t>
          </a:r>
          <a:r>
            <a:rPr lang="en-GB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вправе самостоятельно определять, вступать ему в</a:t>
          </a:r>
          <a:r>
            <a:rPr lang="en-GB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гражданские правоотношения или нет)</a:t>
          </a:r>
        </a:p>
      </dsp:txBody>
      <dsp:txXfrm>
        <a:off x="2253910" y="1701881"/>
        <a:ext cx="2044906" cy="1535551"/>
      </dsp:txXfrm>
    </dsp:sp>
    <dsp:sp modelId="{E1D118D6-B1F8-41A5-A4B3-2215F7C0124F}">
      <dsp:nvSpPr>
        <dsp:cNvPr id="0" name=""/>
        <dsp:cNvSpPr/>
      </dsp:nvSpPr>
      <dsp:spPr>
        <a:xfrm>
          <a:off x="4504800" y="1715819"/>
          <a:ext cx="2044906" cy="2207363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Имущественная самостоятельность участников гражданских правоотношений (каждый из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участников имеет обособленное имущество на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праве собственности или ином вещном праве, которым несет ответственность по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своим обязательствам)</a:t>
          </a:r>
        </a:p>
      </dsp:txBody>
      <dsp:txXfrm>
        <a:off x="4504800" y="1715819"/>
        <a:ext cx="2044906" cy="220736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E737D6-0C79-4FBD-A58D-F8725D6BEFFB}">
      <dsp:nvSpPr>
        <dsp:cNvPr id="0" name=""/>
        <dsp:cNvSpPr/>
      </dsp:nvSpPr>
      <dsp:spPr>
        <a:xfrm>
          <a:off x="3780419" y="864092"/>
          <a:ext cx="2595821" cy="328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887EA-FCDE-4E2A-B3C3-C1D3A18C0065}">
      <dsp:nvSpPr>
        <dsp:cNvPr id="0" name=""/>
        <dsp:cNvSpPr/>
      </dsp:nvSpPr>
      <dsp:spPr>
        <a:xfrm>
          <a:off x="3734700" y="864092"/>
          <a:ext cx="91440" cy="328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48D59-0D14-4F20-81BA-0D2F31AD1B7D}">
      <dsp:nvSpPr>
        <dsp:cNvPr id="0" name=""/>
        <dsp:cNvSpPr/>
      </dsp:nvSpPr>
      <dsp:spPr>
        <a:xfrm>
          <a:off x="1184598" y="864092"/>
          <a:ext cx="2595821" cy="328190"/>
        </a:xfrm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39ED5-BD1A-4FA0-A480-44AD9C40CAAA}">
      <dsp:nvSpPr>
        <dsp:cNvPr id="0" name=""/>
        <dsp:cNvSpPr/>
      </dsp:nvSpPr>
      <dsp:spPr>
        <a:xfrm>
          <a:off x="2426216" y="70544"/>
          <a:ext cx="2708407" cy="793548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Структура (элементы) гражданского правоотношения</a:t>
          </a:r>
        </a:p>
      </dsp:txBody>
      <dsp:txXfrm>
        <a:off x="2426216" y="70544"/>
        <a:ext cx="2708407" cy="793548"/>
      </dsp:txXfrm>
    </dsp:sp>
    <dsp:sp modelId="{41322263-D144-4DDF-80E0-3683588DA4A0}">
      <dsp:nvSpPr>
        <dsp:cNvPr id="0" name=""/>
        <dsp:cNvSpPr/>
      </dsp:nvSpPr>
      <dsp:spPr>
        <a:xfrm>
          <a:off x="85838" y="1192282"/>
          <a:ext cx="2197520" cy="1039299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Субъекты (</a:t>
          </a:r>
          <a:r>
            <a:rPr lang="ru-RU" sz="1200" kern="1200" dirty="0" err="1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управомоченные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обязанные лица)</a:t>
          </a:r>
        </a:p>
      </dsp:txBody>
      <dsp:txXfrm>
        <a:off x="85838" y="1192282"/>
        <a:ext cx="2197520" cy="1039299"/>
      </dsp:txXfrm>
    </dsp:sp>
    <dsp:sp modelId="{E2640FF0-4B62-4B86-8490-7D3010501D74}">
      <dsp:nvSpPr>
        <dsp:cNvPr id="0" name=""/>
        <dsp:cNvSpPr/>
      </dsp:nvSpPr>
      <dsp:spPr>
        <a:xfrm>
          <a:off x="2681659" y="1192282"/>
          <a:ext cx="2197520" cy="1039299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Объекты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(то, по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поводу чего возникают правоотношения)</a:t>
          </a:r>
        </a:p>
      </dsp:txBody>
      <dsp:txXfrm>
        <a:off x="2681659" y="1192282"/>
        <a:ext cx="2197520" cy="1039299"/>
      </dsp:txXfrm>
    </dsp:sp>
    <dsp:sp modelId="{D50B6667-2DF5-4FBD-B104-9F10F2BF149B}">
      <dsp:nvSpPr>
        <dsp:cNvPr id="0" name=""/>
        <dsp:cNvSpPr/>
      </dsp:nvSpPr>
      <dsp:spPr>
        <a:xfrm>
          <a:off x="5277481" y="1192282"/>
          <a:ext cx="2197520" cy="1039299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Содержание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(права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обязанности субъектов)</a:t>
          </a:r>
        </a:p>
      </dsp:txBody>
      <dsp:txXfrm>
        <a:off x="5277481" y="1192282"/>
        <a:ext cx="2197520" cy="103929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1011B8-BA01-4F3B-B4C5-4EB57934739C}">
      <dsp:nvSpPr>
        <dsp:cNvPr id="0" name=""/>
        <dsp:cNvSpPr/>
      </dsp:nvSpPr>
      <dsp:spPr>
        <a:xfrm>
          <a:off x="2919772" y="813820"/>
          <a:ext cx="2049362" cy="312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419"/>
              </a:lnTo>
              <a:lnTo>
                <a:pt x="1940834" y="168419"/>
              </a:lnTo>
              <a:lnTo>
                <a:pt x="1940834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01DA85-8913-470F-84F6-0BE86C33ADBE}">
      <dsp:nvSpPr>
        <dsp:cNvPr id="0" name=""/>
        <dsp:cNvSpPr/>
      </dsp:nvSpPr>
      <dsp:spPr>
        <a:xfrm>
          <a:off x="2874052" y="813820"/>
          <a:ext cx="91440" cy="3124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EAA57-649E-44CD-8565-C2C2891B1E8A}">
      <dsp:nvSpPr>
        <dsp:cNvPr id="0" name=""/>
        <dsp:cNvSpPr/>
      </dsp:nvSpPr>
      <dsp:spPr>
        <a:xfrm>
          <a:off x="870409" y="813820"/>
          <a:ext cx="2049362" cy="312489"/>
        </a:xfrm>
        <a:custGeom>
          <a:avLst/>
          <a:gdLst/>
          <a:ahLst/>
          <a:cxnLst/>
          <a:rect l="0" t="0" r="0" b="0"/>
          <a:pathLst>
            <a:path>
              <a:moveTo>
                <a:pt x="1940834" y="0"/>
              </a:moveTo>
              <a:lnTo>
                <a:pt x="1940834" y="168419"/>
              </a:lnTo>
              <a:lnTo>
                <a:pt x="0" y="168419"/>
              </a:lnTo>
              <a:lnTo>
                <a:pt x="0" y="336838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DC801-872A-4702-B9A4-58DA06424394}">
      <dsp:nvSpPr>
        <dsp:cNvPr id="0" name=""/>
        <dsp:cNvSpPr/>
      </dsp:nvSpPr>
      <dsp:spPr>
        <a:xfrm>
          <a:off x="1800198" y="69799"/>
          <a:ext cx="2239147" cy="744021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Субъекты гражданских правоотношений</a:t>
          </a:r>
        </a:p>
      </dsp:txBody>
      <dsp:txXfrm>
        <a:off x="1800198" y="69799"/>
        <a:ext cx="2239147" cy="744021"/>
      </dsp:txXfrm>
    </dsp:sp>
    <dsp:sp modelId="{04BB696B-91FD-43AD-A9B5-39C2605886A7}">
      <dsp:nvSpPr>
        <dsp:cNvPr id="0" name=""/>
        <dsp:cNvSpPr/>
      </dsp:nvSpPr>
      <dsp:spPr>
        <a:xfrm>
          <a:off x="1972" y="1126309"/>
          <a:ext cx="1736873" cy="139606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Физические лица</a:t>
          </a:r>
        </a:p>
      </dsp:txBody>
      <dsp:txXfrm>
        <a:off x="1972" y="1126309"/>
        <a:ext cx="1736873" cy="1396067"/>
      </dsp:txXfrm>
    </dsp:sp>
    <dsp:sp modelId="{5C6E43AE-3070-48FF-9D00-0103D361831E}">
      <dsp:nvSpPr>
        <dsp:cNvPr id="0" name=""/>
        <dsp:cNvSpPr/>
      </dsp:nvSpPr>
      <dsp:spPr>
        <a:xfrm>
          <a:off x="2051335" y="1126309"/>
          <a:ext cx="1736873" cy="139606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Юридические лица</a:t>
          </a:r>
        </a:p>
      </dsp:txBody>
      <dsp:txXfrm>
        <a:off x="2051335" y="1126309"/>
        <a:ext cx="1736873" cy="1396067"/>
      </dsp:txXfrm>
    </dsp:sp>
    <dsp:sp modelId="{3D00F818-33F2-45D0-8A30-B7F72D73BEB3}">
      <dsp:nvSpPr>
        <dsp:cNvPr id="0" name=""/>
        <dsp:cNvSpPr/>
      </dsp:nvSpPr>
      <dsp:spPr>
        <a:xfrm>
          <a:off x="4100697" y="1126309"/>
          <a:ext cx="1736873" cy="139606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Публичные образования (Российская Федерация, субъекты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РФ и</a:t>
          </a:r>
          <a:r>
            <a:rPr lang="en-GB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 </a:t>
          </a: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муниципальные образования)</a:t>
          </a:r>
        </a:p>
      </dsp:txBody>
      <dsp:txXfrm>
        <a:off x="4100697" y="1126309"/>
        <a:ext cx="1736873" cy="1396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5A456"/>
            </a:gs>
            <a:gs pos="50000">
              <a:srgbClr val="85A456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Учебные курсы\Контент\Курсы\1237_ГП_Общая часть\Обложка\3d_GP-(общая часть)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04864" y="0"/>
            <a:ext cx="12527361" cy="704664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148064" y="1196752"/>
            <a:ext cx="3744416" cy="2308324"/>
          </a:xfrm>
          <a:prstGeom prst="rect">
            <a:avLst/>
          </a:prstGeom>
          <a:noFill/>
          <a:effectLst>
            <a:outerShdw blurRad="25400" dist="12700" dir="5400000" algn="ctr" rotWithShape="0">
              <a:srgbClr val="000000">
                <a:alpha val="58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1</a:t>
            </a:r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Понятие, предмет, метод и</a:t>
            </a:r>
            <a:r>
              <a:rPr lang="en-GB" sz="2400" dirty="0" smtClean="0">
                <a:solidFill>
                  <a:schemeClr val="bg1"/>
                </a:solidFill>
              </a:rPr>
              <a:t> </a:t>
            </a:r>
            <a:r>
              <a:rPr lang="ru-RU" sz="2400" dirty="0" smtClean="0">
                <a:solidFill>
                  <a:schemeClr val="bg1"/>
                </a:solidFill>
              </a:rPr>
              <a:t>источники гражданского права. Гражданское правоотношение</a:t>
            </a:r>
          </a:p>
        </p:txBody>
      </p:sp>
      <p:grpSp>
        <p:nvGrpSpPr>
          <p:cNvPr id="7" name="Группа 67"/>
          <p:cNvGrpSpPr/>
          <p:nvPr/>
        </p:nvGrpSpPr>
        <p:grpSpPr>
          <a:xfrm>
            <a:off x="5244720" y="1772816"/>
            <a:ext cx="3630364" cy="72008"/>
            <a:chOff x="4596648" y="1772816"/>
            <a:chExt cx="3630364" cy="72008"/>
          </a:xfrm>
          <a:effectLst>
            <a:outerShdw blurRad="38100" dist="12700" dir="5400000" algn="ctr" rotWithShape="0">
              <a:srgbClr val="000000">
                <a:alpha val="41000"/>
              </a:srgbClr>
            </a:outerShdw>
          </a:effectLst>
        </p:grpSpPr>
        <p:sp>
          <p:nvSpPr>
            <p:cNvPr id="8" name="Прямоугольник 7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46" name="Прямоугольник 45"/>
          <p:cNvSpPr/>
          <p:nvPr/>
        </p:nvSpPr>
        <p:spPr>
          <a:xfrm>
            <a:off x="4427984" y="587727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Курс: Гражданское право. Общая часть 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Глава 1 учебника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619672" y="1844824"/>
          <a:ext cx="5839544" cy="2592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X:\Учебные курсы\Контент\Курсы\1237_ГП_Общая часть\Обложка\3d_GP-(общая часть)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04864" y="0"/>
            <a:ext cx="12527361" cy="7046641"/>
          </a:xfrm>
          <a:prstGeom prst="rect">
            <a:avLst/>
          </a:prstGeom>
          <a:noFill/>
        </p:spPr>
      </p:pic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572000" y="1720548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Глава 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3114834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Иванова, Е. В. </a:t>
            </a:r>
            <a:b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Гражданское право. </a:t>
            </a: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и практикум для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Е. В. Иванова. 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 : Издательство Юрайт, 2015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Группа 67"/>
          <p:cNvGrpSpPr/>
          <p:nvPr/>
        </p:nvGrpSpPr>
        <p:grpSpPr>
          <a:xfrm>
            <a:off x="5244720" y="2970818"/>
            <a:ext cx="3630364" cy="72008"/>
            <a:chOff x="4596648" y="1772816"/>
            <a:chExt cx="3630364" cy="7200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827584" y="1556792"/>
          <a:ext cx="7704856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8" name="Схема 7"/>
          <p:cNvGraphicFramePr/>
          <p:nvPr/>
        </p:nvGraphicFramePr>
        <p:xfrm>
          <a:off x="283547" y="1340768"/>
          <a:ext cx="8680941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1749896" y="1701056"/>
          <a:ext cx="5486400" cy="22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1326239" y="1916832"/>
          <a:ext cx="6630137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179512" y="1196752"/>
          <a:ext cx="878497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736875" y="1412776"/>
          <a:ext cx="7867573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5" name="Схема 4"/>
          <p:cNvGraphicFramePr/>
          <p:nvPr/>
        </p:nvGraphicFramePr>
        <p:xfrm>
          <a:off x="1403648" y="1340768"/>
          <a:ext cx="6552728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899592" y="1772816"/>
          <a:ext cx="7560840" cy="2232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193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a.kotov</dc:creator>
  <cp:lastModifiedBy>d.aleksandrova</cp:lastModifiedBy>
  <cp:revision>29</cp:revision>
  <dcterms:created xsi:type="dcterms:W3CDTF">2016-01-19T11:10:37Z</dcterms:created>
  <dcterms:modified xsi:type="dcterms:W3CDTF">2016-02-08T13:33:29Z</dcterms:modified>
</cp:coreProperties>
</file>