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7" r:id="rId2"/>
    <p:sldId id="415" r:id="rId3"/>
    <p:sldId id="351" r:id="rId4"/>
    <p:sldId id="352" r:id="rId5"/>
    <p:sldId id="354" r:id="rId6"/>
    <p:sldId id="355" r:id="rId7"/>
    <p:sldId id="357" r:id="rId8"/>
    <p:sldId id="413" r:id="rId9"/>
    <p:sldId id="358" r:id="rId10"/>
    <p:sldId id="360" r:id="rId11"/>
    <p:sldId id="362" r:id="rId12"/>
    <p:sldId id="356" r:id="rId13"/>
    <p:sldId id="359" r:id="rId14"/>
    <p:sldId id="34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8"/>
    <a:srgbClr val="BE6318"/>
    <a:srgbClr val="633A11"/>
    <a:srgbClr val="6A2C10"/>
    <a:srgbClr val="7D502F"/>
    <a:srgbClr val="7D4915"/>
    <a:srgbClr val="F99F45"/>
    <a:srgbClr val="FFFFFF"/>
    <a:srgbClr val="000000"/>
    <a:srgbClr val="C4C4C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8" autoAdjust="0"/>
  </p:normalViewPr>
  <p:slideViewPr>
    <p:cSldViewPr>
      <p:cViewPr>
        <p:scale>
          <a:sx n="75" d="100"/>
          <a:sy n="75" d="100"/>
        </p:scale>
        <p:origin x="-2670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F8394-754D-46AF-9236-93DDE7E27583}" type="doc">
      <dgm:prSet loTypeId="urn:microsoft.com/office/officeart/2005/8/layout/hierarchy6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68283D4-52AC-446C-A272-E18412236602}">
      <dgm:prSet phldrT="[Текст]" custT="1"/>
      <dgm:spPr>
        <a:solidFill>
          <a:srgbClr val="98500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Владимир Мономах</a:t>
          </a:r>
          <a:endParaRPr lang="ru-RU" sz="1100" dirty="0"/>
        </a:p>
      </dgm:t>
    </dgm:pt>
    <dgm:pt modelId="{FA16510E-2AD3-48CA-9A2F-386469083AD7}" type="parTrans" cxnId="{E5E4972A-564F-4BE5-B97F-87329BBD3A01}">
      <dgm:prSet/>
      <dgm:spPr/>
      <dgm:t>
        <a:bodyPr/>
        <a:lstStyle/>
        <a:p>
          <a:endParaRPr lang="ru-RU"/>
        </a:p>
      </dgm:t>
    </dgm:pt>
    <dgm:pt modelId="{8E6FA154-D7A0-44B2-A137-E16AD6750360}" type="sibTrans" cxnId="{E5E4972A-564F-4BE5-B97F-87329BBD3A01}">
      <dgm:prSet/>
      <dgm:spPr/>
      <dgm:t>
        <a:bodyPr/>
        <a:lstStyle/>
        <a:p>
          <a:endParaRPr lang="ru-RU"/>
        </a:p>
      </dgm:t>
    </dgm:pt>
    <dgm:pt modelId="{E7CB82AD-2779-4743-8780-D4FC455363B9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Юрий Долгорукий</a:t>
          </a:r>
          <a:endParaRPr lang="ru-RU" sz="1100" dirty="0"/>
        </a:p>
      </dgm:t>
    </dgm:pt>
    <dgm:pt modelId="{A289F01E-20BA-4AF6-ACB1-0423DC7339D0}" type="parTrans" cxnId="{A25368AC-8B39-4BE5-BB5D-889D4A779C2E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C5145869-4A70-46E2-81A9-33A757584276}" type="sibTrans" cxnId="{A25368AC-8B39-4BE5-BB5D-889D4A779C2E}">
      <dgm:prSet/>
      <dgm:spPr/>
      <dgm:t>
        <a:bodyPr/>
        <a:lstStyle/>
        <a:p>
          <a:endParaRPr lang="ru-RU"/>
        </a:p>
      </dgm:t>
    </dgm:pt>
    <dgm:pt modelId="{50D7D420-932D-4731-A75D-F6E7F176605D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Андрей </a:t>
          </a:r>
          <a:r>
            <a:rPr lang="ru-RU" sz="1100" dirty="0" err="1" smtClean="0"/>
            <a:t>Боголюбский</a:t>
          </a:r>
          <a:endParaRPr lang="ru-RU" sz="1100" dirty="0"/>
        </a:p>
      </dgm:t>
    </dgm:pt>
    <dgm:pt modelId="{11301EB6-B725-4C69-B15F-3CC27285DCFD}" type="parTrans" cxnId="{FC1388E2-1F25-4B2B-865A-E3EF3203AC85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7244A6C1-B5AC-4D63-A5A1-08AF0E902F21}" type="sibTrans" cxnId="{FC1388E2-1F25-4B2B-865A-E3EF3203AC85}">
      <dgm:prSet/>
      <dgm:spPr/>
      <dgm:t>
        <a:bodyPr/>
        <a:lstStyle/>
        <a:p>
          <a:endParaRPr lang="ru-RU"/>
        </a:p>
      </dgm:t>
    </dgm:pt>
    <dgm:pt modelId="{90D7BB96-81DB-48CC-A770-2EEE9C9B0C65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Всеволод</a:t>
          </a:r>
          <a:br>
            <a:rPr lang="ru-RU" sz="1100" dirty="0" smtClean="0"/>
          </a:br>
          <a:r>
            <a:rPr lang="ru-RU" sz="1100" dirty="0" smtClean="0"/>
            <a:t> Большое Гнездо</a:t>
          </a:r>
          <a:endParaRPr lang="ru-RU" sz="1100" dirty="0"/>
        </a:p>
      </dgm:t>
    </dgm:pt>
    <dgm:pt modelId="{F5C4800E-39D4-47E3-841B-076821CB380B}" type="parTrans" cxnId="{DB73BDBB-3E3D-43C7-B93B-6B596048136C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1D21AEFB-2C65-4D2C-BCBF-AE3992C8A235}" type="sibTrans" cxnId="{DB73BDBB-3E3D-43C7-B93B-6B596048136C}">
      <dgm:prSet/>
      <dgm:spPr/>
      <dgm:t>
        <a:bodyPr/>
        <a:lstStyle/>
        <a:p>
          <a:endParaRPr lang="ru-RU"/>
        </a:p>
      </dgm:t>
    </dgm:pt>
    <dgm:pt modelId="{CE4EFBA8-0914-481A-A71D-E307589F287F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Юрий Всеволодович</a:t>
          </a:r>
          <a:endParaRPr lang="ru-RU" sz="1100" dirty="0"/>
        </a:p>
      </dgm:t>
    </dgm:pt>
    <dgm:pt modelId="{1B290088-0FD5-4925-9AC7-69249C695D53}" type="parTrans" cxnId="{0A8325ED-6879-4748-A225-7D891756F617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E459F9F8-7BB1-463B-A60A-D9C283120168}" type="sibTrans" cxnId="{0A8325ED-6879-4748-A225-7D891756F617}">
      <dgm:prSet/>
      <dgm:spPr/>
      <dgm:t>
        <a:bodyPr/>
        <a:lstStyle/>
        <a:p>
          <a:endParaRPr lang="ru-RU"/>
        </a:p>
      </dgm:t>
    </dgm:pt>
    <dgm:pt modelId="{CDAED139-E346-4A54-B032-E55D3EFF701A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Ярослав</a:t>
          </a:r>
          <a:endParaRPr lang="ru-RU" sz="1100" dirty="0"/>
        </a:p>
      </dgm:t>
    </dgm:pt>
    <dgm:pt modelId="{EA0B5EC0-8563-4B9D-B7F8-1020EE82F9BC}" type="parTrans" cxnId="{7FAE08F4-147A-4613-9ED2-95AEF055807D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C2D861F2-7F5B-4680-A42C-115ACC1E551F}" type="sibTrans" cxnId="{7FAE08F4-147A-4613-9ED2-95AEF055807D}">
      <dgm:prSet/>
      <dgm:spPr/>
      <dgm:t>
        <a:bodyPr/>
        <a:lstStyle/>
        <a:p>
          <a:endParaRPr lang="ru-RU"/>
        </a:p>
      </dgm:t>
    </dgm:pt>
    <dgm:pt modelId="{B2AC2711-7721-4923-AE08-509C4883AD04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Андрей</a:t>
          </a:r>
          <a:endParaRPr lang="ru-RU" sz="1100" dirty="0"/>
        </a:p>
      </dgm:t>
    </dgm:pt>
    <dgm:pt modelId="{C3BD8858-98DA-4805-9172-0824B6C0718F}" type="parTrans" cxnId="{0D66AF4C-2DDE-4F38-9B5F-E24FAB1F2C56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88E2D7BE-2BBC-48FA-8390-A6C775CA4104}" type="sibTrans" cxnId="{0D66AF4C-2DDE-4F38-9B5F-E24FAB1F2C56}">
      <dgm:prSet/>
      <dgm:spPr/>
      <dgm:t>
        <a:bodyPr/>
        <a:lstStyle/>
        <a:p>
          <a:endParaRPr lang="ru-RU"/>
        </a:p>
      </dgm:t>
    </dgm:pt>
    <dgm:pt modelId="{99BECCDF-9409-4AA4-B66F-A44EAE916BEF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Александр Невский</a:t>
          </a:r>
          <a:endParaRPr lang="ru-RU" sz="1100" dirty="0"/>
        </a:p>
      </dgm:t>
    </dgm:pt>
    <dgm:pt modelId="{651A14AE-0713-4488-99ED-623CEFA2C7DF}" type="parTrans" cxnId="{54F732CD-C43C-47E1-B5E7-C09FAC414200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8F4587F8-D50E-4905-8B6A-2C88EA4BEFCA}" type="sibTrans" cxnId="{54F732CD-C43C-47E1-B5E7-C09FAC414200}">
      <dgm:prSet/>
      <dgm:spPr/>
      <dgm:t>
        <a:bodyPr/>
        <a:lstStyle/>
        <a:p>
          <a:endParaRPr lang="ru-RU"/>
        </a:p>
      </dgm:t>
    </dgm:pt>
    <dgm:pt modelId="{DDE726DD-2065-4E79-BED4-2A8A8BD24EFE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Ярослав Тверской</a:t>
          </a:r>
          <a:endParaRPr lang="ru-RU" sz="1100" dirty="0"/>
        </a:p>
      </dgm:t>
    </dgm:pt>
    <dgm:pt modelId="{90A7D990-4410-430D-B8BC-81ECE2260475}" type="parTrans" cxnId="{9B8CD2BB-70BB-4B58-8594-836CB173E2E4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CBDEAD5A-B3B6-4E52-A9FC-8CB622AEDBB7}" type="sibTrans" cxnId="{9B8CD2BB-70BB-4B58-8594-836CB173E2E4}">
      <dgm:prSet/>
      <dgm:spPr/>
      <dgm:t>
        <a:bodyPr/>
        <a:lstStyle/>
        <a:p>
          <a:endParaRPr lang="ru-RU"/>
        </a:p>
      </dgm:t>
    </dgm:pt>
    <dgm:pt modelId="{8EA96201-7907-4DA1-B4E8-366392587282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Василий Костромской</a:t>
          </a:r>
          <a:endParaRPr lang="ru-RU" sz="1100" dirty="0"/>
        </a:p>
      </dgm:t>
    </dgm:pt>
    <dgm:pt modelId="{545B9E7E-E94A-4F09-984B-D6C9DCA32E6B}" type="parTrans" cxnId="{F1912C12-2282-48E1-8F46-9D6EEE7A0EEF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DD94FE46-1761-41F9-89BF-2422E9ADC0AA}" type="sibTrans" cxnId="{F1912C12-2282-48E1-8F46-9D6EEE7A0EEF}">
      <dgm:prSet/>
      <dgm:spPr/>
      <dgm:t>
        <a:bodyPr/>
        <a:lstStyle/>
        <a:p>
          <a:endParaRPr lang="ru-RU"/>
        </a:p>
      </dgm:t>
    </dgm:pt>
    <dgm:pt modelId="{DCC8B6AB-53A2-4E80-A88A-7704DB835047}">
      <dgm:prSet phldrT="[Текст]" custT="1"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100" dirty="0" smtClean="0"/>
            <a:t>Даниил </a:t>
          </a:r>
          <a:br>
            <a:rPr lang="ru-RU" sz="1100" dirty="0" smtClean="0"/>
          </a:br>
          <a:r>
            <a:rPr lang="ru-RU" sz="1100" dirty="0" smtClean="0"/>
            <a:t>Московский</a:t>
          </a:r>
          <a:endParaRPr lang="ru-RU" sz="1100" dirty="0"/>
        </a:p>
      </dgm:t>
    </dgm:pt>
    <dgm:pt modelId="{FC4CBDE1-C354-4086-A19A-FE2F7FE8CE0B}" type="parTrans" cxnId="{0745FC64-AD9D-40B0-B6AB-7676C5D53C3F}">
      <dgm:prSet/>
      <dgm:spPr>
        <a:solidFill>
          <a:srgbClr val="BE6318"/>
        </a:solidFill>
        <a:ln w="3175">
          <a:solidFill>
            <a:schemeClr val="bg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 sz="1100"/>
        </a:p>
      </dgm:t>
    </dgm:pt>
    <dgm:pt modelId="{9EBB2584-5651-4D13-A507-DAACD68A788C}" type="sibTrans" cxnId="{0745FC64-AD9D-40B0-B6AB-7676C5D53C3F}">
      <dgm:prSet/>
      <dgm:spPr/>
      <dgm:t>
        <a:bodyPr/>
        <a:lstStyle/>
        <a:p>
          <a:endParaRPr lang="ru-RU"/>
        </a:p>
      </dgm:t>
    </dgm:pt>
    <dgm:pt modelId="{C5538182-99DD-4A3C-B25F-5E9ABBB66230}" type="pres">
      <dgm:prSet presAssocID="{AA6F8394-754D-46AF-9236-93DDE7E2758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338C39-CBC1-4E6C-9E24-5BB26DD01965}" type="pres">
      <dgm:prSet presAssocID="{AA6F8394-754D-46AF-9236-93DDE7E27583}" presName="hierFlow" presStyleCnt="0"/>
      <dgm:spPr/>
      <dgm:t>
        <a:bodyPr/>
        <a:lstStyle/>
        <a:p>
          <a:endParaRPr lang="ru-RU"/>
        </a:p>
      </dgm:t>
    </dgm:pt>
    <dgm:pt modelId="{47A71B2E-0CF2-46FA-9555-92D5038DB5AF}" type="pres">
      <dgm:prSet presAssocID="{AA6F8394-754D-46AF-9236-93DDE7E2758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F18FBEA-0916-4063-A732-63E090B2B01E}" type="pres">
      <dgm:prSet presAssocID="{D68283D4-52AC-446C-A272-E18412236602}" presName="Name14" presStyleCnt="0"/>
      <dgm:spPr/>
      <dgm:t>
        <a:bodyPr/>
        <a:lstStyle/>
        <a:p>
          <a:endParaRPr lang="ru-RU"/>
        </a:p>
      </dgm:t>
    </dgm:pt>
    <dgm:pt modelId="{B7963B7A-42B1-4563-A72D-D3A8C2F2D1BA}" type="pres">
      <dgm:prSet presAssocID="{D68283D4-52AC-446C-A272-E18412236602}" presName="level1Shape" presStyleLbl="node0" presStyleIdx="0" presStyleCnt="1" custScaleX="168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BDA9F-CFC0-40E7-8C94-79537BFF724A}" type="pres">
      <dgm:prSet presAssocID="{D68283D4-52AC-446C-A272-E18412236602}" presName="hierChild2" presStyleCnt="0"/>
      <dgm:spPr/>
      <dgm:t>
        <a:bodyPr/>
        <a:lstStyle/>
        <a:p>
          <a:endParaRPr lang="ru-RU"/>
        </a:p>
      </dgm:t>
    </dgm:pt>
    <dgm:pt modelId="{A684CC0E-9510-49C1-BCEA-1F098D3EB944}" type="pres">
      <dgm:prSet presAssocID="{A289F01E-20BA-4AF6-ACB1-0423DC7339D0}" presName="Name19" presStyleLbl="parChTrans1D2" presStyleIdx="0" presStyleCnt="1" custScaleX="2000000"/>
      <dgm:spPr/>
      <dgm:t>
        <a:bodyPr/>
        <a:lstStyle/>
        <a:p>
          <a:endParaRPr lang="ru-RU"/>
        </a:p>
      </dgm:t>
    </dgm:pt>
    <dgm:pt modelId="{0912C550-79D6-4FD6-80DA-BDF82B2CBECA}" type="pres">
      <dgm:prSet presAssocID="{E7CB82AD-2779-4743-8780-D4FC455363B9}" presName="Name21" presStyleCnt="0"/>
      <dgm:spPr/>
      <dgm:t>
        <a:bodyPr/>
        <a:lstStyle/>
        <a:p>
          <a:endParaRPr lang="ru-RU"/>
        </a:p>
      </dgm:t>
    </dgm:pt>
    <dgm:pt modelId="{D4E48316-F18A-4355-8569-9DA014BA0352}" type="pres">
      <dgm:prSet presAssocID="{E7CB82AD-2779-4743-8780-D4FC455363B9}" presName="level2Shape" presStyleLbl="node2" presStyleIdx="0" presStyleCnt="1" custScaleX="168960"/>
      <dgm:spPr/>
      <dgm:t>
        <a:bodyPr/>
        <a:lstStyle/>
        <a:p>
          <a:endParaRPr lang="ru-RU"/>
        </a:p>
      </dgm:t>
    </dgm:pt>
    <dgm:pt modelId="{1B3C2F9C-C21A-4B9F-A7F6-AA98110B725B}" type="pres">
      <dgm:prSet presAssocID="{E7CB82AD-2779-4743-8780-D4FC455363B9}" presName="hierChild3" presStyleCnt="0"/>
      <dgm:spPr/>
      <dgm:t>
        <a:bodyPr/>
        <a:lstStyle/>
        <a:p>
          <a:endParaRPr lang="ru-RU"/>
        </a:p>
      </dgm:t>
    </dgm:pt>
    <dgm:pt modelId="{05E6666A-B1ED-49EC-88A8-C05D9E9FF3F8}" type="pres">
      <dgm:prSet presAssocID="{11301EB6-B725-4C69-B15F-3CC27285DCFD}" presName="Name19" presStyleLbl="parChTrans1D3" presStyleIdx="0" presStyleCnt="2" custScaleX="2000000"/>
      <dgm:spPr/>
      <dgm:t>
        <a:bodyPr/>
        <a:lstStyle/>
        <a:p>
          <a:endParaRPr lang="ru-RU"/>
        </a:p>
      </dgm:t>
    </dgm:pt>
    <dgm:pt modelId="{1A9BBF12-A4D9-47A9-A59C-0B86129D9952}" type="pres">
      <dgm:prSet presAssocID="{50D7D420-932D-4731-A75D-F6E7F176605D}" presName="Name21" presStyleCnt="0"/>
      <dgm:spPr/>
      <dgm:t>
        <a:bodyPr/>
        <a:lstStyle/>
        <a:p>
          <a:endParaRPr lang="ru-RU"/>
        </a:p>
      </dgm:t>
    </dgm:pt>
    <dgm:pt modelId="{2449A1C3-42B5-4081-9860-C62C8FB7D25D}" type="pres">
      <dgm:prSet presAssocID="{50D7D420-932D-4731-A75D-F6E7F176605D}" presName="level2Shape" presStyleLbl="node3" presStyleIdx="0" presStyleCnt="2" custScaleX="168960"/>
      <dgm:spPr/>
      <dgm:t>
        <a:bodyPr/>
        <a:lstStyle/>
        <a:p>
          <a:endParaRPr lang="ru-RU"/>
        </a:p>
      </dgm:t>
    </dgm:pt>
    <dgm:pt modelId="{51D04545-0646-4276-BD37-1BD3178C4A5F}" type="pres">
      <dgm:prSet presAssocID="{50D7D420-932D-4731-A75D-F6E7F176605D}" presName="hierChild3" presStyleCnt="0"/>
      <dgm:spPr/>
      <dgm:t>
        <a:bodyPr/>
        <a:lstStyle/>
        <a:p>
          <a:endParaRPr lang="ru-RU"/>
        </a:p>
      </dgm:t>
    </dgm:pt>
    <dgm:pt modelId="{F2B4B16D-AF76-4168-96D6-599CF7835FCC}" type="pres">
      <dgm:prSet presAssocID="{F5C4800E-39D4-47E3-841B-076821CB380B}" presName="Name19" presStyleLbl="parChTrans1D3" presStyleIdx="1" presStyleCnt="2" custScaleX="2000000"/>
      <dgm:spPr/>
      <dgm:t>
        <a:bodyPr/>
        <a:lstStyle/>
        <a:p>
          <a:endParaRPr lang="ru-RU"/>
        </a:p>
      </dgm:t>
    </dgm:pt>
    <dgm:pt modelId="{7D0B0E84-C81A-4B21-9929-4160F4BCB505}" type="pres">
      <dgm:prSet presAssocID="{90D7BB96-81DB-48CC-A770-2EEE9C9B0C65}" presName="Name21" presStyleCnt="0"/>
      <dgm:spPr/>
      <dgm:t>
        <a:bodyPr/>
        <a:lstStyle/>
        <a:p>
          <a:endParaRPr lang="ru-RU"/>
        </a:p>
      </dgm:t>
    </dgm:pt>
    <dgm:pt modelId="{53973D32-314F-41A0-88B4-76E094C3C3E7}" type="pres">
      <dgm:prSet presAssocID="{90D7BB96-81DB-48CC-A770-2EEE9C9B0C65}" presName="level2Shape" presStyleLbl="node3" presStyleIdx="1" presStyleCnt="2" custScaleX="168960"/>
      <dgm:spPr/>
      <dgm:t>
        <a:bodyPr/>
        <a:lstStyle/>
        <a:p>
          <a:endParaRPr lang="ru-RU"/>
        </a:p>
      </dgm:t>
    </dgm:pt>
    <dgm:pt modelId="{AC609437-2FBD-4629-A8D6-922562EC0915}" type="pres">
      <dgm:prSet presAssocID="{90D7BB96-81DB-48CC-A770-2EEE9C9B0C65}" presName="hierChild3" presStyleCnt="0"/>
      <dgm:spPr/>
      <dgm:t>
        <a:bodyPr/>
        <a:lstStyle/>
        <a:p>
          <a:endParaRPr lang="ru-RU"/>
        </a:p>
      </dgm:t>
    </dgm:pt>
    <dgm:pt modelId="{D378617C-E538-4FB6-AB53-22BE60BA3662}" type="pres">
      <dgm:prSet presAssocID="{1B290088-0FD5-4925-9AC7-69249C695D53}" presName="Name19" presStyleLbl="parChTrans1D4" presStyleIdx="0" presStyleCnt="7" custScaleX="2000000"/>
      <dgm:spPr/>
      <dgm:t>
        <a:bodyPr/>
        <a:lstStyle/>
        <a:p>
          <a:endParaRPr lang="ru-RU"/>
        </a:p>
      </dgm:t>
    </dgm:pt>
    <dgm:pt modelId="{6DF82BA5-179E-45A6-AA45-E19A4ACFD6AE}" type="pres">
      <dgm:prSet presAssocID="{CE4EFBA8-0914-481A-A71D-E307589F287F}" presName="Name21" presStyleCnt="0"/>
      <dgm:spPr/>
      <dgm:t>
        <a:bodyPr/>
        <a:lstStyle/>
        <a:p>
          <a:endParaRPr lang="ru-RU"/>
        </a:p>
      </dgm:t>
    </dgm:pt>
    <dgm:pt modelId="{1D1FB16B-485C-4A06-B9B5-CA84C97341E7}" type="pres">
      <dgm:prSet presAssocID="{CE4EFBA8-0914-481A-A71D-E307589F287F}" presName="level2Shape" presStyleLbl="node4" presStyleIdx="0" presStyleCnt="7" custScaleX="168960"/>
      <dgm:spPr/>
      <dgm:t>
        <a:bodyPr/>
        <a:lstStyle/>
        <a:p>
          <a:endParaRPr lang="ru-RU"/>
        </a:p>
      </dgm:t>
    </dgm:pt>
    <dgm:pt modelId="{5586F429-C272-4819-BEA4-1EA6EABCBCEA}" type="pres">
      <dgm:prSet presAssocID="{CE4EFBA8-0914-481A-A71D-E307589F287F}" presName="hierChild3" presStyleCnt="0"/>
      <dgm:spPr/>
      <dgm:t>
        <a:bodyPr/>
        <a:lstStyle/>
        <a:p>
          <a:endParaRPr lang="ru-RU"/>
        </a:p>
      </dgm:t>
    </dgm:pt>
    <dgm:pt modelId="{BFB97F8C-C37B-484F-AAC3-058999135903}" type="pres">
      <dgm:prSet presAssocID="{EA0B5EC0-8563-4B9D-B7F8-1020EE82F9BC}" presName="Name19" presStyleLbl="parChTrans1D4" presStyleIdx="1" presStyleCnt="7" custScaleX="2000000"/>
      <dgm:spPr/>
      <dgm:t>
        <a:bodyPr/>
        <a:lstStyle/>
        <a:p>
          <a:endParaRPr lang="ru-RU"/>
        </a:p>
      </dgm:t>
    </dgm:pt>
    <dgm:pt modelId="{4FE0A2B9-E5CE-4131-9DF2-D767870382C4}" type="pres">
      <dgm:prSet presAssocID="{CDAED139-E346-4A54-B032-E55D3EFF701A}" presName="Name21" presStyleCnt="0"/>
      <dgm:spPr/>
      <dgm:t>
        <a:bodyPr/>
        <a:lstStyle/>
        <a:p>
          <a:endParaRPr lang="ru-RU"/>
        </a:p>
      </dgm:t>
    </dgm:pt>
    <dgm:pt modelId="{4B72569B-DE2E-4FD0-970D-04DA216F88FC}" type="pres">
      <dgm:prSet presAssocID="{CDAED139-E346-4A54-B032-E55D3EFF701A}" presName="level2Shape" presStyleLbl="node4" presStyleIdx="1" presStyleCnt="7" custScaleX="168960"/>
      <dgm:spPr/>
      <dgm:t>
        <a:bodyPr/>
        <a:lstStyle/>
        <a:p>
          <a:endParaRPr lang="ru-RU"/>
        </a:p>
      </dgm:t>
    </dgm:pt>
    <dgm:pt modelId="{5E3BF87F-44EE-4146-B597-514CC0F1E449}" type="pres">
      <dgm:prSet presAssocID="{CDAED139-E346-4A54-B032-E55D3EFF701A}" presName="hierChild3" presStyleCnt="0"/>
      <dgm:spPr/>
      <dgm:t>
        <a:bodyPr/>
        <a:lstStyle/>
        <a:p>
          <a:endParaRPr lang="ru-RU"/>
        </a:p>
      </dgm:t>
    </dgm:pt>
    <dgm:pt modelId="{E3C64D65-AEEF-4BE8-9B43-12490DAD70F6}" type="pres">
      <dgm:prSet presAssocID="{C3BD8858-98DA-4805-9172-0824B6C0718F}" presName="Name19" presStyleLbl="parChTrans1D4" presStyleIdx="2" presStyleCnt="7" custScaleX="2000000"/>
      <dgm:spPr/>
      <dgm:t>
        <a:bodyPr/>
        <a:lstStyle/>
        <a:p>
          <a:endParaRPr lang="ru-RU"/>
        </a:p>
      </dgm:t>
    </dgm:pt>
    <dgm:pt modelId="{F1D96EF6-4316-4E9C-B587-BFAF8C2D1244}" type="pres">
      <dgm:prSet presAssocID="{B2AC2711-7721-4923-AE08-509C4883AD04}" presName="Name21" presStyleCnt="0"/>
      <dgm:spPr/>
      <dgm:t>
        <a:bodyPr/>
        <a:lstStyle/>
        <a:p>
          <a:endParaRPr lang="ru-RU"/>
        </a:p>
      </dgm:t>
    </dgm:pt>
    <dgm:pt modelId="{F707DA97-C388-42D1-8491-D88927B04A97}" type="pres">
      <dgm:prSet presAssocID="{B2AC2711-7721-4923-AE08-509C4883AD04}" presName="level2Shape" presStyleLbl="node4" presStyleIdx="2" presStyleCnt="7" custScaleX="168960"/>
      <dgm:spPr/>
      <dgm:t>
        <a:bodyPr/>
        <a:lstStyle/>
        <a:p>
          <a:endParaRPr lang="ru-RU"/>
        </a:p>
      </dgm:t>
    </dgm:pt>
    <dgm:pt modelId="{81D6BE6D-B8D4-413A-8D19-3BBBA307AA0E}" type="pres">
      <dgm:prSet presAssocID="{B2AC2711-7721-4923-AE08-509C4883AD04}" presName="hierChild3" presStyleCnt="0"/>
      <dgm:spPr/>
      <dgm:t>
        <a:bodyPr/>
        <a:lstStyle/>
        <a:p>
          <a:endParaRPr lang="ru-RU"/>
        </a:p>
      </dgm:t>
    </dgm:pt>
    <dgm:pt modelId="{43006B22-2665-4656-A89F-5F6063496605}" type="pres">
      <dgm:prSet presAssocID="{651A14AE-0713-4488-99ED-623CEFA2C7DF}" presName="Name19" presStyleLbl="parChTrans1D4" presStyleIdx="3" presStyleCnt="7" custScaleX="2000000"/>
      <dgm:spPr/>
      <dgm:t>
        <a:bodyPr/>
        <a:lstStyle/>
        <a:p>
          <a:endParaRPr lang="ru-RU"/>
        </a:p>
      </dgm:t>
    </dgm:pt>
    <dgm:pt modelId="{BF0B7C93-3A81-4E1D-AB7D-8A154CAE1740}" type="pres">
      <dgm:prSet presAssocID="{99BECCDF-9409-4AA4-B66F-A44EAE916BEF}" presName="Name21" presStyleCnt="0"/>
      <dgm:spPr/>
      <dgm:t>
        <a:bodyPr/>
        <a:lstStyle/>
        <a:p>
          <a:endParaRPr lang="ru-RU"/>
        </a:p>
      </dgm:t>
    </dgm:pt>
    <dgm:pt modelId="{C1D2F89A-734B-4D5A-BA66-898C9E6BD01A}" type="pres">
      <dgm:prSet presAssocID="{99BECCDF-9409-4AA4-B66F-A44EAE916BEF}" presName="level2Shape" presStyleLbl="node4" presStyleIdx="3" presStyleCnt="7" custScaleX="168960"/>
      <dgm:spPr/>
      <dgm:t>
        <a:bodyPr/>
        <a:lstStyle/>
        <a:p>
          <a:endParaRPr lang="ru-RU"/>
        </a:p>
      </dgm:t>
    </dgm:pt>
    <dgm:pt modelId="{67376162-0D1C-4F78-82FC-0FF98DDA64D7}" type="pres">
      <dgm:prSet presAssocID="{99BECCDF-9409-4AA4-B66F-A44EAE916BEF}" presName="hierChild3" presStyleCnt="0"/>
      <dgm:spPr/>
      <dgm:t>
        <a:bodyPr/>
        <a:lstStyle/>
        <a:p>
          <a:endParaRPr lang="ru-RU"/>
        </a:p>
      </dgm:t>
    </dgm:pt>
    <dgm:pt modelId="{10937692-5E83-47E3-A5FB-D805BBFE8ACA}" type="pres">
      <dgm:prSet presAssocID="{FC4CBDE1-C354-4086-A19A-FE2F7FE8CE0B}" presName="Name19" presStyleLbl="parChTrans1D4" presStyleIdx="4" presStyleCnt="7" custScaleX="2000000"/>
      <dgm:spPr/>
      <dgm:t>
        <a:bodyPr/>
        <a:lstStyle/>
        <a:p>
          <a:endParaRPr lang="ru-RU"/>
        </a:p>
      </dgm:t>
    </dgm:pt>
    <dgm:pt modelId="{0753BF20-6452-467A-8A7C-1ABB7D0DD814}" type="pres">
      <dgm:prSet presAssocID="{DCC8B6AB-53A2-4E80-A88A-7704DB835047}" presName="Name21" presStyleCnt="0"/>
      <dgm:spPr/>
      <dgm:t>
        <a:bodyPr/>
        <a:lstStyle/>
        <a:p>
          <a:endParaRPr lang="ru-RU"/>
        </a:p>
      </dgm:t>
    </dgm:pt>
    <dgm:pt modelId="{FE59A94A-FBD0-4C44-9D7E-B88E3D1D56B8}" type="pres">
      <dgm:prSet presAssocID="{DCC8B6AB-53A2-4E80-A88A-7704DB835047}" presName="level2Shape" presStyleLbl="node4" presStyleIdx="4" presStyleCnt="7" custScaleX="168960"/>
      <dgm:spPr/>
      <dgm:t>
        <a:bodyPr/>
        <a:lstStyle/>
        <a:p>
          <a:endParaRPr lang="ru-RU"/>
        </a:p>
      </dgm:t>
    </dgm:pt>
    <dgm:pt modelId="{E659E244-419C-4409-BF55-A2B663439DFD}" type="pres">
      <dgm:prSet presAssocID="{DCC8B6AB-53A2-4E80-A88A-7704DB835047}" presName="hierChild3" presStyleCnt="0"/>
      <dgm:spPr/>
      <dgm:t>
        <a:bodyPr/>
        <a:lstStyle/>
        <a:p>
          <a:endParaRPr lang="ru-RU"/>
        </a:p>
      </dgm:t>
    </dgm:pt>
    <dgm:pt modelId="{57EE3658-B798-425B-961B-EE22DBDF1E33}" type="pres">
      <dgm:prSet presAssocID="{90A7D990-4410-430D-B8BC-81ECE2260475}" presName="Name19" presStyleLbl="parChTrans1D4" presStyleIdx="5" presStyleCnt="7" custScaleX="2000000"/>
      <dgm:spPr/>
      <dgm:t>
        <a:bodyPr/>
        <a:lstStyle/>
        <a:p>
          <a:endParaRPr lang="ru-RU"/>
        </a:p>
      </dgm:t>
    </dgm:pt>
    <dgm:pt modelId="{AA5A0751-D196-49CC-9E96-A37A863E48BC}" type="pres">
      <dgm:prSet presAssocID="{DDE726DD-2065-4E79-BED4-2A8A8BD24EFE}" presName="Name21" presStyleCnt="0"/>
      <dgm:spPr/>
      <dgm:t>
        <a:bodyPr/>
        <a:lstStyle/>
        <a:p>
          <a:endParaRPr lang="ru-RU"/>
        </a:p>
      </dgm:t>
    </dgm:pt>
    <dgm:pt modelId="{493612BF-A8A7-42AE-929D-C305A3B9D2DD}" type="pres">
      <dgm:prSet presAssocID="{DDE726DD-2065-4E79-BED4-2A8A8BD24EFE}" presName="level2Shape" presStyleLbl="node4" presStyleIdx="5" presStyleCnt="7" custScaleX="168960"/>
      <dgm:spPr/>
      <dgm:t>
        <a:bodyPr/>
        <a:lstStyle/>
        <a:p>
          <a:endParaRPr lang="ru-RU"/>
        </a:p>
      </dgm:t>
    </dgm:pt>
    <dgm:pt modelId="{2DA14E21-710E-44C1-8F7C-E6088143FAFB}" type="pres">
      <dgm:prSet presAssocID="{DDE726DD-2065-4E79-BED4-2A8A8BD24EFE}" presName="hierChild3" presStyleCnt="0"/>
      <dgm:spPr/>
      <dgm:t>
        <a:bodyPr/>
        <a:lstStyle/>
        <a:p>
          <a:endParaRPr lang="ru-RU"/>
        </a:p>
      </dgm:t>
    </dgm:pt>
    <dgm:pt modelId="{EED09BC9-D797-4D5F-9C58-2110D328F752}" type="pres">
      <dgm:prSet presAssocID="{545B9E7E-E94A-4F09-984B-D6C9DCA32E6B}" presName="Name19" presStyleLbl="parChTrans1D4" presStyleIdx="6" presStyleCnt="7" custScaleX="2000000"/>
      <dgm:spPr/>
      <dgm:t>
        <a:bodyPr/>
        <a:lstStyle/>
        <a:p>
          <a:endParaRPr lang="ru-RU"/>
        </a:p>
      </dgm:t>
    </dgm:pt>
    <dgm:pt modelId="{2DCEFEC6-DAE2-45A9-8A59-13A700D8CC27}" type="pres">
      <dgm:prSet presAssocID="{8EA96201-7907-4DA1-B4E8-366392587282}" presName="Name21" presStyleCnt="0"/>
      <dgm:spPr/>
      <dgm:t>
        <a:bodyPr/>
        <a:lstStyle/>
        <a:p>
          <a:endParaRPr lang="ru-RU"/>
        </a:p>
      </dgm:t>
    </dgm:pt>
    <dgm:pt modelId="{8DE8E428-31AA-49F1-94C4-8C5C6970CF98}" type="pres">
      <dgm:prSet presAssocID="{8EA96201-7907-4DA1-B4E8-366392587282}" presName="level2Shape" presStyleLbl="node4" presStyleIdx="6" presStyleCnt="7" custScaleX="168960"/>
      <dgm:spPr/>
      <dgm:t>
        <a:bodyPr/>
        <a:lstStyle/>
        <a:p>
          <a:endParaRPr lang="ru-RU"/>
        </a:p>
      </dgm:t>
    </dgm:pt>
    <dgm:pt modelId="{DE3D1B87-E3E8-4501-BD26-6BB49E3B2891}" type="pres">
      <dgm:prSet presAssocID="{8EA96201-7907-4DA1-B4E8-366392587282}" presName="hierChild3" presStyleCnt="0"/>
      <dgm:spPr/>
      <dgm:t>
        <a:bodyPr/>
        <a:lstStyle/>
        <a:p>
          <a:endParaRPr lang="ru-RU"/>
        </a:p>
      </dgm:t>
    </dgm:pt>
    <dgm:pt modelId="{3004AF2F-7506-4E48-AACD-D2F696180EEA}" type="pres">
      <dgm:prSet presAssocID="{AA6F8394-754D-46AF-9236-93DDE7E27583}" presName="bgShapesFlow" presStyleCnt="0"/>
      <dgm:spPr/>
      <dgm:t>
        <a:bodyPr/>
        <a:lstStyle/>
        <a:p>
          <a:endParaRPr lang="ru-RU"/>
        </a:p>
      </dgm:t>
    </dgm:pt>
  </dgm:ptLst>
  <dgm:cxnLst>
    <dgm:cxn modelId="{1AA7D91D-5C1A-46A4-95FC-E2383C1BB175}" type="presOf" srcId="{A289F01E-20BA-4AF6-ACB1-0423DC7339D0}" destId="{A684CC0E-9510-49C1-BCEA-1F098D3EB944}" srcOrd="0" destOrd="0" presId="urn:microsoft.com/office/officeart/2005/8/layout/hierarchy6"/>
    <dgm:cxn modelId="{E5E4972A-564F-4BE5-B97F-87329BBD3A01}" srcId="{AA6F8394-754D-46AF-9236-93DDE7E27583}" destId="{D68283D4-52AC-446C-A272-E18412236602}" srcOrd="0" destOrd="0" parTransId="{FA16510E-2AD3-48CA-9A2F-386469083AD7}" sibTransId="{8E6FA154-D7A0-44B2-A137-E16AD6750360}"/>
    <dgm:cxn modelId="{9B8CD2BB-70BB-4B58-8594-836CB173E2E4}" srcId="{CDAED139-E346-4A54-B032-E55D3EFF701A}" destId="{DDE726DD-2065-4E79-BED4-2A8A8BD24EFE}" srcOrd="2" destOrd="0" parTransId="{90A7D990-4410-430D-B8BC-81ECE2260475}" sibTransId="{CBDEAD5A-B3B6-4E52-A9FC-8CB622AEDBB7}"/>
    <dgm:cxn modelId="{0DD8E168-9A0F-4ED8-83CE-8FACB8639B88}" type="presOf" srcId="{8EA96201-7907-4DA1-B4E8-366392587282}" destId="{8DE8E428-31AA-49F1-94C4-8C5C6970CF98}" srcOrd="0" destOrd="0" presId="urn:microsoft.com/office/officeart/2005/8/layout/hierarchy6"/>
    <dgm:cxn modelId="{AEFF9C63-3898-496E-A3B5-2FD656E1E424}" type="presOf" srcId="{AA6F8394-754D-46AF-9236-93DDE7E27583}" destId="{C5538182-99DD-4A3C-B25F-5E9ABBB66230}" srcOrd="0" destOrd="0" presId="urn:microsoft.com/office/officeart/2005/8/layout/hierarchy6"/>
    <dgm:cxn modelId="{AB70359E-86E9-4B3B-9CCB-594AD5E7CA26}" type="presOf" srcId="{50D7D420-932D-4731-A75D-F6E7F176605D}" destId="{2449A1C3-42B5-4081-9860-C62C8FB7D25D}" srcOrd="0" destOrd="0" presId="urn:microsoft.com/office/officeart/2005/8/layout/hierarchy6"/>
    <dgm:cxn modelId="{97A084FE-D667-44C7-8490-3527988BD2E8}" type="presOf" srcId="{11301EB6-B725-4C69-B15F-3CC27285DCFD}" destId="{05E6666A-B1ED-49EC-88A8-C05D9E9FF3F8}" srcOrd="0" destOrd="0" presId="urn:microsoft.com/office/officeart/2005/8/layout/hierarchy6"/>
    <dgm:cxn modelId="{54F732CD-C43C-47E1-B5E7-C09FAC414200}" srcId="{CDAED139-E346-4A54-B032-E55D3EFF701A}" destId="{99BECCDF-9409-4AA4-B66F-A44EAE916BEF}" srcOrd="1" destOrd="0" parTransId="{651A14AE-0713-4488-99ED-623CEFA2C7DF}" sibTransId="{8F4587F8-D50E-4905-8B6A-2C88EA4BEFCA}"/>
    <dgm:cxn modelId="{8306D868-FFD0-4223-AB30-37470C142FAF}" type="presOf" srcId="{D68283D4-52AC-446C-A272-E18412236602}" destId="{B7963B7A-42B1-4563-A72D-D3A8C2F2D1BA}" srcOrd="0" destOrd="0" presId="urn:microsoft.com/office/officeart/2005/8/layout/hierarchy6"/>
    <dgm:cxn modelId="{2CBD2136-1509-46F9-8C3A-A2133CFDB683}" type="presOf" srcId="{1B290088-0FD5-4925-9AC7-69249C695D53}" destId="{D378617C-E538-4FB6-AB53-22BE60BA3662}" srcOrd="0" destOrd="0" presId="urn:microsoft.com/office/officeart/2005/8/layout/hierarchy6"/>
    <dgm:cxn modelId="{DB73BDBB-3E3D-43C7-B93B-6B596048136C}" srcId="{E7CB82AD-2779-4743-8780-D4FC455363B9}" destId="{90D7BB96-81DB-48CC-A770-2EEE9C9B0C65}" srcOrd="1" destOrd="0" parTransId="{F5C4800E-39D4-47E3-841B-076821CB380B}" sibTransId="{1D21AEFB-2C65-4D2C-BCBF-AE3992C8A235}"/>
    <dgm:cxn modelId="{3C43AD1E-919E-4758-925F-5F8365DF285F}" type="presOf" srcId="{CE4EFBA8-0914-481A-A71D-E307589F287F}" destId="{1D1FB16B-485C-4A06-B9B5-CA84C97341E7}" srcOrd="0" destOrd="0" presId="urn:microsoft.com/office/officeart/2005/8/layout/hierarchy6"/>
    <dgm:cxn modelId="{607BC46A-D3D2-4F64-A857-5FEC446DF72D}" type="presOf" srcId="{99BECCDF-9409-4AA4-B66F-A44EAE916BEF}" destId="{C1D2F89A-734B-4D5A-BA66-898C9E6BD01A}" srcOrd="0" destOrd="0" presId="urn:microsoft.com/office/officeart/2005/8/layout/hierarchy6"/>
    <dgm:cxn modelId="{0093C11E-0B27-4655-B350-5B644BEC676C}" type="presOf" srcId="{DDE726DD-2065-4E79-BED4-2A8A8BD24EFE}" destId="{493612BF-A8A7-42AE-929D-C305A3B9D2DD}" srcOrd="0" destOrd="0" presId="urn:microsoft.com/office/officeart/2005/8/layout/hierarchy6"/>
    <dgm:cxn modelId="{EBD5BFE6-C3F6-4CDF-9B69-1A69D1884581}" type="presOf" srcId="{B2AC2711-7721-4923-AE08-509C4883AD04}" destId="{F707DA97-C388-42D1-8491-D88927B04A97}" srcOrd="0" destOrd="0" presId="urn:microsoft.com/office/officeart/2005/8/layout/hierarchy6"/>
    <dgm:cxn modelId="{CEB03B84-70DE-49A9-8DBF-B096A4D73021}" type="presOf" srcId="{651A14AE-0713-4488-99ED-623CEFA2C7DF}" destId="{43006B22-2665-4656-A89F-5F6063496605}" srcOrd="0" destOrd="0" presId="urn:microsoft.com/office/officeart/2005/8/layout/hierarchy6"/>
    <dgm:cxn modelId="{7FAE08F4-147A-4613-9ED2-95AEF055807D}" srcId="{90D7BB96-81DB-48CC-A770-2EEE9C9B0C65}" destId="{CDAED139-E346-4A54-B032-E55D3EFF701A}" srcOrd="1" destOrd="0" parTransId="{EA0B5EC0-8563-4B9D-B7F8-1020EE82F9BC}" sibTransId="{C2D861F2-7F5B-4680-A42C-115ACC1E551F}"/>
    <dgm:cxn modelId="{6C0C3BD9-4353-42DB-A9A8-7D297B85A6B7}" type="presOf" srcId="{90D7BB96-81DB-48CC-A770-2EEE9C9B0C65}" destId="{53973D32-314F-41A0-88B4-76E094C3C3E7}" srcOrd="0" destOrd="0" presId="urn:microsoft.com/office/officeart/2005/8/layout/hierarchy6"/>
    <dgm:cxn modelId="{A2A1D7E7-41B0-4B97-8BCC-62EAFCB7660A}" type="presOf" srcId="{FC4CBDE1-C354-4086-A19A-FE2F7FE8CE0B}" destId="{10937692-5E83-47E3-A5FB-D805BBFE8ACA}" srcOrd="0" destOrd="0" presId="urn:microsoft.com/office/officeart/2005/8/layout/hierarchy6"/>
    <dgm:cxn modelId="{F1912C12-2282-48E1-8F46-9D6EEE7A0EEF}" srcId="{CDAED139-E346-4A54-B032-E55D3EFF701A}" destId="{8EA96201-7907-4DA1-B4E8-366392587282}" srcOrd="3" destOrd="0" parTransId="{545B9E7E-E94A-4F09-984B-D6C9DCA32E6B}" sibTransId="{DD94FE46-1761-41F9-89BF-2422E9ADC0AA}"/>
    <dgm:cxn modelId="{FC1388E2-1F25-4B2B-865A-E3EF3203AC85}" srcId="{E7CB82AD-2779-4743-8780-D4FC455363B9}" destId="{50D7D420-932D-4731-A75D-F6E7F176605D}" srcOrd="0" destOrd="0" parTransId="{11301EB6-B725-4C69-B15F-3CC27285DCFD}" sibTransId="{7244A6C1-B5AC-4D63-A5A1-08AF0E902F21}"/>
    <dgm:cxn modelId="{0A8325ED-6879-4748-A225-7D891756F617}" srcId="{90D7BB96-81DB-48CC-A770-2EEE9C9B0C65}" destId="{CE4EFBA8-0914-481A-A71D-E307589F287F}" srcOrd="0" destOrd="0" parTransId="{1B290088-0FD5-4925-9AC7-69249C695D53}" sibTransId="{E459F9F8-7BB1-463B-A60A-D9C283120168}"/>
    <dgm:cxn modelId="{A25368AC-8B39-4BE5-BB5D-889D4A779C2E}" srcId="{D68283D4-52AC-446C-A272-E18412236602}" destId="{E7CB82AD-2779-4743-8780-D4FC455363B9}" srcOrd="0" destOrd="0" parTransId="{A289F01E-20BA-4AF6-ACB1-0423DC7339D0}" sibTransId="{C5145869-4A70-46E2-81A9-33A757584276}"/>
    <dgm:cxn modelId="{454E1B09-F4AD-4803-AAEB-2A46A52A7927}" type="presOf" srcId="{545B9E7E-E94A-4F09-984B-D6C9DCA32E6B}" destId="{EED09BC9-D797-4D5F-9C58-2110D328F752}" srcOrd="0" destOrd="0" presId="urn:microsoft.com/office/officeart/2005/8/layout/hierarchy6"/>
    <dgm:cxn modelId="{7DD2E515-3004-4FA7-A8A5-E7B7F5A6857B}" type="presOf" srcId="{DCC8B6AB-53A2-4E80-A88A-7704DB835047}" destId="{FE59A94A-FBD0-4C44-9D7E-B88E3D1D56B8}" srcOrd="0" destOrd="0" presId="urn:microsoft.com/office/officeart/2005/8/layout/hierarchy6"/>
    <dgm:cxn modelId="{E86EE511-ECF3-4AFD-B4D4-E68341A375C2}" type="presOf" srcId="{CDAED139-E346-4A54-B032-E55D3EFF701A}" destId="{4B72569B-DE2E-4FD0-970D-04DA216F88FC}" srcOrd="0" destOrd="0" presId="urn:microsoft.com/office/officeart/2005/8/layout/hierarchy6"/>
    <dgm:cxn modelId="{543FBBE3-2404-4666-B6FD-4F2A9FF27197}" type="presOf" srcId="{EA0B5EC0-8563-4B9D-B7F8-1020EE82F9BC}" destId="{BFB97F8C-C37B-484F-AAC3-058999135903}" srcOrd="0" destOrd="0" presId="urn:microsoft.com/office/officeart/2005/8/layout/hierarchy6"/>
    <dgm:cxn modelId="{0D66AF4C-2DDE-4F38-9B5F-E24FAB1F2C56}" srcId="{CDAED139-E346-4A54-B032-E55D3EFF701A}" destId="{B2AC2711-7721-4923-AE08-509C4883AD04}" srcOrd="0" destOrd="0" parTransId="{C3BD8858-98DA-4805-9172-0824B6C0718F}" sibTransId="{88E2D7BE-2BBC-48FA-8390-A6C775CA4104}"/>
    <dgm:cxn modelId="{CE5EF196-2BE3-4A5E-8DE7-1D0551D00B0F}" type="presOf" srcId="{90A7D990-4410-430D-B8BC-81ECE2260475}" destId="{57EE3658-B798-425B-961B-EE22DBDF1E33}" srcOrd="0" destOrd="0" presId="urn:microsoft.com/office/officeart/2005/8/layout/hierarchy6"/>
    <dgm:cxn modelId="{F5A79393-054B-4A68-BE1D-5D3344459273}" type="presOf" srcId="{F5C4800E-39D4-47E3-841B-076821CB380B}" destId="{F2B4B16D-AF76-4168-96D6-599CF7835FCC}" srcOrd="0" destOrd="0" presId="urn:microsoft.com/office/officeart/2005/8/layout/hierarchy6"/>
    <dgm:cxn modelId="{0745FC64-AD9D-40B0-B6AB-7676C5D53C3F}" srcId="{99BECCDF-9409-4AA4-B66F-A44EAE916BEF}" destId="{DCC8B6AB-53A2-4E80-A88A-7704DB835047}" srcOrd="0" destOrd="0" parTransId="{FC4CBDE1-C354-4086-A19A-FE2F7FE8CE0B}" sibTransId="{9EBB2584-5651-4D13-A507-DAACD68A788C}"/>
    <dgm:cxn modelId="{AE6B726F-9CDC-41A8-9931-F3B3325B67FF}" type="presOf" srcId="{C3BD8858-98DA-4805-9172-0824B6C0718F}" destId="{E3C64D65-AEEF-4BE8-9B43-12490DAD70F6}" srcOrd="0" destOrd="0" presId="urn:microsoft.com/office/officeart/2005/8/layout/hierarchy6"/>
    <dgm:cxn modelId="{1BD15516-0A60-49BF-B4D9-36A34FDC1746}" type="presOf" srcId="{E7CB82AD-2779-4743-8780-D4FC455363B9}" destId="{D4E48316-F18A-4355-8569-9DA014BA0352}" srcOrd="0" destOrd="0" presId="urn:microsoft.com/office/officeart/2005/8/layout/hierarchy6"/>
    <dgm:cxn modelId="{328A0E2A-DE9C-4107-86D5-AED682DB5004}" type="presParOf" srcId="{C5538182-99DD-4A3C-B25F-5E9ABBB66230}" destId="{EF338C39-CBC1-4E6C-9E24-5BB26DD01965}" srcOrd="0" destOrd="0" presId="urn:microsoft.com/office/officeart/2005/8/layout/hierarchy6"/>
    <dgm:cxn modelId="{43773901-C34A-42D5-B505-BF7781E551A2}" type="presParOf" srcId="{EF338C39-CBC1-4E6C-9E24-5BB26DD01965}" destId="{47A71B2E-0CF2-46FA-9555-92D5038DB5AF}" srcOrd="0" destOrd="0" presId="urn:microsoft.com/office/officeart/2005/8/layout/hierarchy6"/>
    <dgm:cxn modelId="{2D6852FC-77C6-4116-B749-A68141184282}" type="presParOf" srcId="{47A71B2E-0CF2-46FA-9555-92D5038DB5AF}" destId="{FF18FBEA-0916-4063-A732-63E090B2B01E}" srcOrd="0" destOrd="0" presId="urn:microsoft.com/office/officeart/2005/8/layout/hierarchy6"/>
    <dgm:cxn modelId="{9097FCC5-01F3-4026-832F-7D934A5C53B4}" type="presParOf" srcId="{FF18FBEA-0916-4063-A732-63E090B2B01E}" destId="{B7963B7A-42B1-4563-A72D-D3A8C2F2D1BA}" srcOrd="0" destOrd="0" presId="urn:microsoft.com/office/officeart/2005/8/layout/hierarchy6"/>
    <dgm:cxn modelId="{48C9F254-6AC5-4AB5-BB06-8F2812DC3B23}" type="presParOf" srcId="{FF18FBEA-0916-4063-A732-63E090B2B01E}" destId="{240BDA9F-CFC0-40E7-8C94-79537BFF724A}" srcOrd="1" destOrd="0" presId="urn:microsoft.com/office/officeart/2005/8/layout/hierarchy6"/>
    <dgm:cxn modelId="{F795C423-8C0F-45BA-8AF1-862695741F4A}" type="presParOf" srcId="{240BDA9F-CFC0-40E7-8C94-79537BFF724A}" destId="{A684CC0E-9510-49C1-BCEA-1F098D3EB944}" srcOrd="0" destOrd="0" presId="urn:microsoft.com/office/officeart/2005/8/layout/hierarchy6"/>
    <dgm:cxn modelId="{E2715C95-0B2D-4B20-885C-4B74F0094B23}" type="presParOf" srcId="{240BDA9F-CFC0-40E7-8C94-79537BFF724A}" destId="{0912C550-79D6-4FD6-80DA-BDF82B2CBECA}" srcOrd="1" destOrd="0" presId="urn:microsoft.com/office/officeart/2005/8/layout/hierarchy6"/>
    <dgm:cxn modelId="{CAF54AC5-CCB1-43FB-A15D-9B9C4919069E}" type="presParOf" srcId="{0912C550-79D6-4FD6-80DA-BDF82B2CBECA}" destId="{D4E48316-F18A-4355-8569-9DA014BA0352}" srcOrd="0" destOrd="0" presId="urn:microsoft.com/office/officeart/2005/8/layout/hierarchy6"/>
    <dgm:cxn modelId="{4E315A93-B184-43AE-B1DA-A6BFAC0B8CF1}" type="presParOf" srcId="{0912C550-79D6-4FD6-80DA-BDF82B2CBECA}" destId="{1B3C2F9C-C21A-4B9F-A7F6-AA98110B725B}" srcOrd="1" destOrd="0" presId="urn:microsoft.com/office/officeart/2005/8/layout/hierarchy6"/>
    <dgm:cxn modelId="{E1F66804-21FC-4B72-870F-90F179865F42}" type="presParOf" srcId="{1B3C2F9C-C21A-4B9F-A7F6-AA98110B725B}" destId="{05E6666A-B1ED-49EC-88A8-C05D9E9FF3F8}" srcOrd="0" destOrd="0" presId="urn:microsoft.com/office/officeart/2005/8/layout/hierarchy6"/>
    <dgm:cxn modelId="{9513CCD1-565A-4FC5-B659-8B741C33BB87}" type="presParOf" srcId="{1B3C2F9C-C21A-4B9F-A7F6-AA98110B725B}" destId="{1A9BBF12-A4D9-47A9-A59C-0B86129D9952}" srcOrd="1" destOrd="0" presId="urn:microsoft.com/office/officeart/2005/8/layout/hierarchy6"/>
    <dgm:cxn modelId="{807B0E40-EA80-44BD-BB3F-85CE433246BD}" type="presParOf" srcId="{1A9BBF12-A4D9-47A9-A59C-0B86129D9952}" destId="{2449A1C3-42B5-4081-9860-C62C8FB7D25D}" srcOrd="0" destOrd="0" presId="urn:microsoft.com/office/officeart/2005/8/layout/hierarchy6"/>
    <dgm:cxn modelId="{30E3B4AD-DC92-4CE4-8466-AB260FE92073}" type="presParOf" srcId="{1A9BBF12-A4D9-47A9-A59C-0B86129D9952}" destId="{51D04545-0646-4276-BD37-1BD3178C4A5F}" srcOrd="1" destOrd="0" presId="urn:microsoft.com/office/officeart/2005/8/layout/hierarchy6"/>
    <dgm:cxn modelId="{0FD31A1A-40BA-4016-A242-E68349FDE3DD}" type="presParOf" srcId="{1B3C2F9C-C21A-4B9F-A7F6-AA98110B725B}" destId="{F2B4B16D-AF76-4168-96D6-599CF7835FCC}" srcOrd="2" destOrd="0" presId="urn:microsoft.com/office/officeart/2005/8/layout/hierarchy6"/>
    <dgm:cxn modelId="{E77C65CF-0A7A-4F5A-87D8-76ED4724282F}" type="presParOf" srcId="{1B3C2F9C-C21A-4B9F-A7F6-AA98110B725B}" destId="{7D0B0E84-C81A-4B21-9929-4160F4BCB505}" srcOrd="3" destOrd="0" presId="urn:microsoft.com/office/officeart/2005/8/layout/hierarchy6"/>
    <dgm:cxn modelId="{C5981099-335F-47FD-AF6A-62EBAD0466DE}" type="presParOf" srcId="{7D0B0E84-C81A-4B21-9929-4160F4BCB505}" destId="{53973D32-314F-41A0-88B4-76E094C3C3E7}" srcOrd="0" destOrd="0" presId="urn:microsoft.com/office/officeart/2005/8/layout/hierarchy6"/>
    <dgm:cxn modelId="{C2C584E7-8682-4FC8-ABA1-8F327FC0DC49}" type="presParOf" srcId="{7D0B0E84-C81A-4B21-9929-4160F4BCB505}" destId="{AC609437-2FBD-4629-A8D6-922562EC0915}" srcOrd="1" destOrd="0" presId="urn:microsoft.com/office/officeart/2005/8/layout/hierarchy6"/>
    <dgm:cxn modelId="{195F5441-9DA8-413D-97E5-8BB782616138}" type="presParOf" srcId="{AC609437-2FBD-4629-A8D6-922562EC0915}" destId="{D378617C-E538-4FB6-AB53-22BE60BA3662}" srcOrd="0" destOrd="0" presId="urn:microsoft.com/office/officeart/2005/8/layout/hierarchy6"/>
    <dgm:cxn modelId="{A8AF8BFA-2900-432F-AC15-7446DF3A5C54}" type="presParOf" srcId="{AC609437-2FBD-4629-A8D6-922562EC0915}" destId="{6DF82BA5-179E-45A6-AA45-E19A4ACFD6AE}" srcOrd="1" destOrd="0" presId="urn:microsoft.com/office/officeart/2005/8/layout/hierarchy6"/>
    <dgm:cxn modelId="{707AF119-8B39-4B9E-9DC6-7091DC23595D}" type="presParOf" srcId="{6DF82BA5-179E-45A6-AA45-E19A4ACFD6AE}" destId="{1D1FB16B-485C-4A06-B9B5-CA84C97341E7}" srcOrd="0" destOrd="0" presId="urn:microsoft.com/office/officeart/2005/8/layout/hierarchy6"/>
    <dgm:cxn modelId="{B2DD4FE5-B8CA-4AD4-8E51-3F803F844CAE}" type="presParOf" srcId="{6DF82BA5-179E-45A6-AA45-E19A4ACFD6AE}" destId="{5586F429-C272-4819-BEA4-1EA6EABCBCEA}" srcOrd="1" destOrd="0" presId="urn:microsoft.com/office/officeart/2005/8/layout/hierarchy6"/>
    <dgm:cxn modelId="{15D29ECC-316A-40BD-9955-5049DA82C9B6}" type="presParOf" srcId="{AC609437-2FBD-4629-A8D6-922562EC0915}" destId="{BFB97F8C-C37B-484F-AAC3-058999135903}" srcOrd="2" destOrd="0" presId="urn:microsoft.com/office/officeart/2005/8/layout/hierarchy6"/>
    <dgm:cxn modelId="{1FD99C9B-AD1F-4F5F-A94C-C6B13B52D256}" type="presParOf" srcId="{AC609437-2FBD-4629-A8D6-922562EC0915}" destId="{4FE0A2B9-E5CE-4131-9DF2-D767870382C4}" srcOrd="3" destOrd="0" presId="urn:microsoft.com/office/officeart/2005/8/layout/hierarchy6"/>
    <dgm:cxn modelId="{22EBF63C-DDB9-4D7E-81A3-E53EB94B7733}" type="presParOf" srcId="{4FE0A2B9-E5CE-4131-9DF2-D767870382C4}" destId="{4B72569B-DE2E-4FD0-970D-04DA216F88FC}" srcOrd="0" destOrd="0" presId="urn:microsoft.com/office/officeart/2005/8/layout/hierarchy6"/>
    <dgm:cxn modelId="{E72EC4B5-4E63-424E-9491-C36F57DDBD82}" type="presParOf" srcId="{4FE0A2B9-E5CE-4131-9DF2-D767870382C4}" destId="{5E3BF87F-44EE-4146-B597-514CC0F1E449}" srcOrd="1" destOrd="0" presId="urn:microsoft.com/office/officeart/2005/8/layout/hierarchy6"/>
    <dgm:cxn modelId="{A55D098D-86B8-4676-A8E7-D5EBD047D588}" type="presParOf" srcId="{5E3BF87F-44EE-4146-B597-514CC0F1E449}" destId="{E3C64D65-AEEF-4BE8-9B43-12490DAD70F6}" srcOrd="0" destOrd="0" presId="urn:microsoft.com/office/officeart/2005/8/layout/hierarchy6"/>
    <dgm:cxn modelId="{8112CE44-0932-4A4C-A4E3-7379BE5F0D56}" type="presParOf" srcId="{5E3BF87F-44EE-4146-B597-514CC0F1E449}" destId="{F1D96EF6-4316-4E9C-B587-BFAF8C2D1244}" srcOrd="1" destOrd="0" presId="urn:microsoft.com/office/officeart/2005/8/layout/hierarchy6"/>
    <dgm:cxn modelId="{A268658A-39B4-4DC2-9AB3-59AEA2021579}" type="presParOf" srcId="{F1D96EF6-4316-4E9C-B587-BFAF8C2D1244}" destId="{F707DA97-C388-42D1-8491-D88927B04A97}" srcOrd="0" destOrd="0" presId="urn:microsoft.com/office/officeart/2005/8/layout/hierarchy6"/>
    <dgm:cxn modelId="{18F83C3C-B4CD-4C5B-B3DF-88AEDBE26B54}" type="presParOf" srcId="{F1D96EF6-4316-4E9C-B587-BFAF8C2D1244}" destId="{81D6BE6D-B8D4-413A-8D19-3BBBA307AA0E}" srcOrd="1" destOrd="0" presId="urn:microsoft.com/office/officeart/2005/8/layout/hierarchy6"/>
    <dgm:cxn modelId="{DF0C8BDD-3C16-4604-ADE9-C7220A7C262C}" type="presParOf" srcId="{5E3BF87F-44EE-4146-B597-514CC0F1E449}" destId="{43006B22-2665-4656-A89F-5F6063496605}" srcOrd="2" destOrd="0" presId="urn:microsoft.com/office/officeart/2005/8/layout/hierarchy6"/>
    <dgm:cxn modelId="{29211F18-AA40-40CD-8648-51E9122A4B0E}" type="presParOf" srcId="{5E3BF87F-44EE-4146-B597-514CC0F1E449}" destId="{BF0B7C93-3A81-4E1D-AB7D-8A154CAE1740}" srcOrd="3" destOrd="0" presId="urn:microsoft.com/office/officeart/2005/8/layout/hierarchy6"/>
    <dgm:cxn modelId="{02663001-5079-489E-91EA-7C217E99C5A7}" type="presParOf" srcId="{BF0B7C93-3A81-4E1D-AB7D-8A154CAE1740}" destId="{C1D2F89A-734B-4D5A-BA66-898C9E6BD01A}" srcOrd="0" destOrd="0" presId="urn:microsoft.com/office/officeart/2005/8/layout/hierarchy6"/>
    <dgm:cxn modelId="{2883D984-8C98-4059-AC04-9224BE970AAD}" type="presParOf" srcId="{BF0B7C93-3A81-4E1D-AB7D-8A154CAE1740}" destId="{67376162-0D1C-4F78-82FC-0FF98DDA64D7}" srcOrd="1" destOrd="0" presId="urn:microsoft.com/office/officeart/2005/8/layout/hierarchy6"/>
    <dgm:cxn modelId="{330CFAFE-D6DB-49BA-9E00-D0D2D7A55601}" type="presParOf" srcId="{67376162-0D1C-4F78-82FC-0FF98DDA64D7}" destId="{10937692-5E83-47E3-A5FB-D805BBFE8ACA}" srcOrd="0" destOrd="0" presId="urn:microsoft.com/office/officeart/2005/8/layout/hierarchy6"/>
    <dgm:cxn modelId="{377F86D3-3E97-4B73-A3A8-38ECF8335893}" type="presParOf" srcId="{67376162-0D1C-4F78-82FC-0FF98DDA64D7}" destId="{0753BF20-6452-467A-8A7C-1ABB7D0DD814}" srcOrd="1" destOrd="0" presId="urn:microsoft.com/office/officeart/2005/8/layout/hierarchy6"/>
    <dgm:cxn modelId="{A0B5D486-51D5-4AA3-94F2-4436C0D21BEC}" type="presParOf" srcId="{0753BF20-6452-467A-8A7C-1ABB7D0DD814}" destId="{FE59A94A-FBD0-4C44-9D7E-B88E3D1D56B8}" srcOrd="0" destOrd="0" presId="urn:microsoft.com/office/officeart/2005/8/layout/hierarchy6"/>
    <dgm:cxn modelId="{08B1A25D-F30C-44D3-87D4-A7C057EE51BA}" type="presParOf" srcId="{0753BF20-6452-467A-8A7C-1ABB7D0DD814}" destId="{E659E244-419C-4409-BF55-A2B663439DFD}" srcOrd="1" destOrd="0" presId="urn:microsoft.com/office/officeart/2005/8/layout/hierarchy6"/>
    <dgm:cxn modelId="{79B83C7E-75C1-454D-95E4-2097B49C1291}" type="presParOf" srcId="{5E3BF87F-44EE-4146-B597-514CC0F1E449}" destId="{57EE3658-B798-425B-961B-EE22DBDF1E33}" srcOrd="4" destOrd="0" presId="urn:microsoft.com/office/officeart/2005/8/layout/hierarchy6"/>
    <dgm:cxn modelId="{2513C5A2-1824-46CE-A886-DCEA367C5DBA}" type="presParOf" srcId="{5E3BF87F-44EE-4146-B597-514CC0F1E449}" destId="{AA5A0751-D196-49CC-9E96-A37A863E48BC}" srcOrd="5" destOrd="0" presId="urn:microsoft.com/office/officeart/2005/8/layout/hierarchy6"/>
    <dgm:cxn modelId="{3A3AF391-11D4-4D62-A095-7025DEC0C050}" type="presParOf" srcId="{AA5A0751-D196-49CC-9E96-A37A863E48BC}" destId="{493612BF-A8A7-42AE-929D-C305A3B9D2DD}" srcOrd="0" destOrd="0" presId="urn:microsoft.com/office/officeart/2005/8/layout/hierarchy6"/>
    <dgm:cxn modelId="{18639085-6D87-4CED-BA29-88EA0BB33005}" type="presParOf" srcId="{AA5A0751-D196-49CC-9E96-A37A863E48BC}" destId="{2DA14E21-710E-44C1-8F7C-E6088143FAFB}" srcOrd="1" destOrd="0" presId="urn:microsoft.com/office/officeart/2005/8/layout/hierarchy6"/>
    <dgm:cxn modelId="{07C15E43-877F-471F-856B-3F1728586796}" type="presParOf" srcId="{5E3BF87F-44EE-4146-B597-514CC0F1E449}" destId="{EED09BC9-D797-4D5F-9C58-2110D328F752}" srcOrd="6" destOrd="0" presId="urn:microsoft.com/office/officeart/2005/8/layout/hierarchy6"/>
    <dgm:cxn modelId="{2F590B45-EEC5-4666-8667-6B9718234C8A}" type="presParOf" srcId="{5E3BF87F-44EE-4146-B597-514CC0F1E449}" destId="{2DCEFEC6-DAE2-45A9-8A59-13A700D8CC27}" srcOrd="7" destOrd="0" presId="urn:microsoft.com/office/officeart/2005/8/layout/hierarchy6"/>
    <dgm:cxn modelId="{A4AA0077-022D-47FF-9967-B2F294205970}" type="presParOf" srcId="{2DCEFEC6-DAE2-45A9-8A59-13A700D8CC27}" destId="{8DE8E428-31AA-49F1-94C4-8C5C6970CF98}" srcOrd="0" destOrd="0" presId="urn:microsoft.com/office/officeart/2005/8/layout/hierarchy6"/>
    <dgm:cxn modelId="{C8FEBB3F-703E-49ED-BF8D-68E2A569C817}" type="presParOf" srcId="{2DCEFEC6-DAE2-45A9-8A59-13A700D8CC27}" destId="{DE3D1B87-E3E8-4501-BD26-6BB49E3B2891}" srcOrd="1" destOrd="0" presId="urn:microsoft.com/office/officeart/2005/8/layout/hierarchy6"/>
    <dgm:cxn modelId="{A291F778-50FA-43C6-82E4-D32DE70D1C6F}" type="presParOf" srcId="{C5538182-99DD-4A3C-B25F-5E9ABBB66230}" destId="{3004AF2F-7506-4E48-AACD-D2F696180EE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963B7A-42B1-4563-A72D-D3A8C2F2D1BA}">
      <dsp:nvSpPr>
        <dsp:cNvPr id="0" name=""/>
        <dsp:cNvSpPr/>
      </dsp:nvSpPr>
      <dsp:spPr>
        <a:xfrm>
          <a:off x="1769455" y="1901"/>
          <a:ext cx="1595644" cy="629594"/>
        </a:xfrm>
        <a:prstGeom prst="roundRect">
          <a:avLst>
            <a:gd name="adj" fmla="val 10000"/>
          </a:avLst>
        </a:prstGeom>
        <a:solidFill>
          <a:srgbClr val="98500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Владимир Мономах</a:t>
          </a:r>
          <a:endParaRPr lang="ru-RU" sz="1100" kern="1200" dirty="0"/>
        </a:p>
      </dsp:txBody>
      <dsp:txXfrm>
        <a:off x="1769455" y="1901"/>
        <a:ext cx="1595644" cy="629594"/>
      </dsp:txXfrm>
    </dsp:sp>
    <dsp:sp modelId="{A684CC0E-9510-49C1-BCEA-1F098D3EB944}">
      <dsp:nvSpPr>
        <dsp:cNvPr id="0" name=""/>
        <dsp:cNvSpPr/>
      </dsp:nvSpPr>
      <dsp:spPr>
        <a:xfrm>
          <a:off x="2521558" y="631496"/>
          <a:ext cx="91440" cy="251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37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48316-F18A-4355-8569-9DA014BA0352}">
      <dsp:nvSpPr>
        <dsp:cNvPr id="0" name=""/>
        <dsp:cNvSpPr/>
      </dsp:nvSpPr>
      <dsp:spPr>
        <a:xfrm>
          <a:off x="1769455" y="883334"/>
          <a:ext cx="1595644" cy="629594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Юрий Долгорукий</a:t>
          </a:r>
          <a:endParaRPr lang="ru-RU" sz="1100" kern="1200" dirty="0"/>
        </a:p>
      </dsp:txBody>
      <dsp:txXfrm>
        <a:off x="1769455" y="883334"/>
        <a:ext cx="1595644" cy="629594"/>
      </dsp:txXfrm>
    </dsp:sp>
    <dsp:sp modelId="{05E6666A-B1ED-49EC-88A8-C05D9E9FF3F8}">
      <dsp:nvSpPr>
        <dsp:cNvPr id="0" name=""/>
        <dsp:cNvSpPr/>
      </dsp:nvSpPr>
      <dsp:spPr>
        <a:xfrm>
          <a:off x="1627797" y="1512928"/>
          <a:ext cx="939480" cy="251837"/>
        </a:xfrm>
        <a:custGeom>
          <a:avLst/>
          <a:gdLst/>
          <a:ahLst/>
          <a:cxnLst/>
          <a:rect l="0" t="0" r="0" b="0"/>
          <a:pathLst>
            <a:path>
              <a:moveTo>
                <a:pt x="939480" y="0"/>
              </a:moveTo>
              <a:lnTo>
                <a:pt x="939480" y="125918"/>
              </a:lnTo>
              <a:lnTo>
                <a:pt x="0" y="125918"/>
              </a:lnTo>
              <a:lnTo>
                <a:pt x="0" y="251837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9A1C3-42B5-4081-9860-C62C8FB7D25D}">
      <dsp:nvSpPr>
        <dsp:cNvPr id="0" name=""/>
        <dsp:cNvSpPr/>
      </dsp:nvSpPr>
      <dsp:spPr>
        <a:xfrm>
          <a:off x="829974" y="1764766"/>
          <a:ext cx="1595644" cy="629594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Андрей </a:t>
          </a:r>
          <a:r>
            <a:rPr lang="ru-RU" sz="1100" kern="1200" dirty="0" err="1" smtClean="0"/>
            <a:t>Боголюбский</a:t>
          </a:r>
          <a:endParaRPr lang="ru-RU" sz="1100" kern="1200" dirty="0"/>
        </a:p>
      </dsp:txBody>
      <dsp:txXfrm>
        <a:off x="829974" y="1764766"/>
        <a:ext cx="1595644" cy="629594"/>
      </dsp:txXfrm>
    </dsp:sp>
    <dsp:sp modelId="{F2B4B16D-AF76-4168-96D6-599CF7835FCC}">
      <dsp:nvSpPr>
        <dsp:cNvPr id="0" name=""/>
        <dsp:cNvSpPr/>
      </dsp:nvSpPr>
      <dsp:spPr>
        <a:xfrm>
          <a:off x="2567278" y="1512928"/>
          <a:ext cx="939480" cy="251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18"/>
              </a:lnTo>
              <a:lnTo>
                <a:pt x="939480" y="125918"/>
              </a:lnTo>
              <a:lnTo>
                <a:pt x="939480" y="251837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73D32-314F-41A0-88B4-76E094C3C3E7}">
      <dsp:nvSpPr>
        <dsp:cNvPr id="0" name=""/>
        <dsp:cNvSpPr/>
      </dsp:nvSpPr>
      <dsp:spPr>
        <a:xfrm>
          <a:off x="2708936" y="1764766"/>
          <a:ext cx="1595644" cy="629594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Всеволод</a:t>
          </a:r>
          <a:br>
            <a:rPr lang="ru-RU" sz="1100" kern="1200" dirty="0" smtClean="0"/>
          </a:br>
          <a:r>
            <a:rPr lang="ru-RU" sz="1100" kern="1200" dirty="0" smtClean="0"/>
            <a:t> Большое Гнездо</a:t>
          </a:r>
          <a:endParaRPr lang="ru-RU" sz="1100" kern="1200" dirty="0"/>
        </a:p>
      </dsp:txBody>
      <dsp:txXfrm>
        <a:off x="2708936" y="1764766"/>
        <a:ext cx="1595644" cy="629594"/>
      </dsp:txXfrm>
    </dsp:sp>
    <dsp:sp modelId="{D378617C-E538-4FB6-AB53-22BE60BA3662}">
      <dsp:nvSpPr>
        <dsp:cNvPr id="0" name=""/>
        <dsp:cNvSpPr/>
      </dsp:nvSpPr>
      <dsp:spPr>
        <a:xfrm>
          <a:off x="2567278" y="2394361"/>
          <a:ext cx="939480" cy="251837"/>
        </a:xfrm>
        <a:custGeom>
          <a:avLst/>
          <a:gdLst/>
          <a:ahLst/>
          <a:cxnLst/>
          <a:rect l="0" t="0" r="0" b="0"/>
          <a:pathLst>
            <a:path>
              <a:moveTo>
                <a:pt x="939480" y="0"/>
              </a:moveTo>
              <a:lnTo>
                <a:pt x="939480" y="125918"/>
              </a:lnTo>
              <a:lnTo>
                <a:pt x="0" y="125918"/>
              </a:lnTo>
              <a:lnTo>
                <a:pt x="0" y="251837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FB16B-485C-4A06-B9B5-CA84C97341E7}">
      <dsp:nvSpPr>
        <dsp:cNvPr id="0" name=""/>
        <dsp:cNvSpPr/>
      </dsp:nvSpPr>
      <dsp:spPr>
        <a:xfrm>
          <a:off x="1769455" y="2646198"/>
          <a:ext cx="1595644" cy="629594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Юрий Всеволодович</a:t>
          </a:r>
          <a:endParaRPr lang="ru-RU" sz="1100" kern="1200" dirty="0"/>
        </a:p>
      </dsp:txBody>
      <dsp:txXfrm>
        <a:off x="1769455" y="2646198"/>
        <a:ext cx="1595644" cy="629594"/>
      </dsp:txXfrm>
    </dsp:sp>
    <dsp:sp modelId="{BFB97F8C-C37B-484F-AAC3-058999135903}">
      <dsp:nvSpPr>
        <dsp:cNvPr id="0" name=""/>
        <dsp:cNvSpPr/>
      </dsp:nvSpPr>
      <dsp:spPr>
        <a:xfrm>
          <a:off x="3506759" y="2394361"/>
          <a:ext cx="939480" cy="251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18"/>
              </a:lnTo>
              <a:lnTo>
                <a:pt x="939480" y="125918"/>
              </a:lnTo>
              <a:lnTo>
                <a:pt x="939480" y="251837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2569B-DE2E-4FD0-970D-04DA216F88FC}">
      <dsp:nvSpPr>
        <dsp:cNvPr id="0" name=""/>
        <dsp:cNvSpPr/>
      </dsp:nvSpPr>
      <dsp:spPr>
        <a:xfrm>
          <a:off x="3648417" y="2646198"/>
          <a:ext cx="1595644" cy="629594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Ярослав</a:t>
          </a:r>
          <a:endParaRPr lang="ru-RU" sz="1100" kern="1200" dirty="0"/>
        </a:p>
      </dsp:txBody>
      <dsp:txXfrm>
        <a:off x="3648417" y="2646198"/>
        <a:ext cx="1595644" cy="629594"/>
      </dsp:txXfrm>
    </dsp:sp>
    <dsp:sp modelId="{E3C64D65-AEEF-4BE8-9B43-12490DAD70F6}">
      <dsp:nvSpPr>
        <dsp:cNvPr id="0" name=""/>
        <dsp:cNvSpPr/>
      </dsp:nvSpPr>
      <dsp:spPr>
        <a:xfrm>
          <a:off x="1627797" y="3275793"/>
          <a:ext cx="2818442" cy="251837"/>
        </a:xfrm>
        <a:custGeom>
          <a:avLst/>
          <a:gdLst/>
          <a:ahLst/>
          <a:cxnLst/>
          <a:rect l="0" t="0" r="0" b="0"/>
          <a:pathLst>
            <a:path>
              <a:moveTo>
                <a:pt x="2818442" y="0"/>
              </a:moveTo>
              <a:lnTo>
                <a:pt x="2818442" y="125918"/>
              </a:lnTo>
              <a:lnTo>
                <a:pt x="0" y="125918"/>
              </a:lnTo>
              <a:lnTo>
                <a:pt x="0" y="251837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7DA97-C388-42D1-8491-D88927B04A97}">
      <dsp:nvSpPr>
        <dsp:cNvPr id="0" name=""/>
        <dsp:cNvSpPr/>
      </dsp:nvSpPr>
      <dsp:spPr>
        <a:xfrm>
          <a:off x="829974" y="3527631"/>
          <a:ext cx="1595644" cy="629594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Андрей</a:t>
          </a:r>
          <a:endParaRPr lang="ru-RU" sz="1100" kern="1200" dirty="0"/>
        </a:p>
      </dsp:txBody>
      <dsp:txXfrm>
        <a:off x="829974" y="3527631"/>
        <a:ext cx="1595644" cy="629594"/>
      </dsp:txXfrm>
    </dsp:sp>
    <dsp:sp modelId="{43006B22-2665-4656-A89F-5F6063496605}">
      <dsp:nvSpPr>
        <dsp:cNvPr id="0" name=""/>
        <dsp:cNvSpPr/>
      </dsp:nvSpPr>
      <dsp:spPr>
        <a:xfrm>
          <a:off x="3506759" y="3275793"/>
          <a:ext cx="939480" cy="251837"/>
        </a:xfrm>
        <a:custGeom>
          <a:avLst/>
          <a:gdLst/>
          <a:ahLst/>
          <a:cxnLst/>
          <a:rect l="0" t="0" r="0" b="0"/>
          <a:pathLst>
            <a:path>
              <a:moveTo>
                <a:pt x="939480" y="0"/>
              </a:moveTo>
              <a:lnTo>
                <a:pt x="939480" y="125918"/>
              </a:lnTo>
              <a:lnTo>
                <a:pt x="0" y="125918"/>
              </a:lnTo>
              <a:lnTo>
                <a:pt x="0" y="251837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2F89A-734B-4D5A-BA66-898C9E6BD01A}">
      <dsp:nvSpPr>
        <dsp:cNvPr id="0" name=""/>
        <dsp:cNvSpPr/>
      </dsp:nvSpPr>
      <dsp:spPr>
        <a:xfrm>
          <a:off x="2708936" y="3527631"/>
          <a:ext cx="1595644" cy="629594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Александр Невский</a:t>
          </a:r>
          <a:endParaRPr lang="ru-RU" sz="1100" kern="1200" dirty="0"/>
        </a:p>
      </dsp:txBody>
      <dsp:txXfrm>
        <a:off x="2708936" y="3527631"/>
        <a:ext cx="1595644" cy="629594"/>
      </dsp:txXfrm>
    </dsp:sp>
    <dsp:sp modelId="{10937692-5E83-47E3-A5FB-D805BBFE8ACA}">
      <dsp:nvSpPr>
        <dsp:cNvPr id="0" name=""/>
        <dsp:cNvSpPr/>
      </dsp:nvSpPr>
      <dsp:spPr>
        <a:xfrm>
          <a:off x="3461039" y="4157225"/>
          <a:ext cx="91440" cy="251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837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9A94A-FBD0-4C44-9D7E-B88E3D1D56B8}">
      <dsp:nvSpPr>
        <dsp:cNvPr id="0" name=""/>
        <dsp:cNvSpPr/>
      </dsp:nvSpPr>
      <dsp:spPr>
        <a:xfrm>
          <a:off x="2708936" y="4409063"/>
          <a:ext cx="1595644" cy="629594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Даниил </a:t>
          </a:r>
          <a:br>
            <a:rPr lang="ru-RU" sz="1100" kern="1200" dirty="0" smtClean="0"/>
          </a:br>
          <a:r>
            <a:rPr lang="ru-RU" sz="1100" kern="1200" dirty="0" smtClean="0"/>
            <a:t>Московский</a:t>
          </a:r>
          <a:endParaRPr lang="ru-RU" sz="1100" kern="1200" dirty="0"/>
        </a:p>
      </dsp:txBody>
      <dsp:txXfrm>
        <a:off x="2708936" y="4409063"/>
        <a:ext cx="1595644" cy="629594"/>
      </dsp:txXfrm>
    </dsp:sp>
    <dsp:sp modelId="{57EE3658-B798-425B-961B-EE22DBDF1E33}">
      <dsp:nvSpPr>
        <dsp:cNvPr id="0" name=""/>
        <dsp:cNvSpPr/>
      </dsp:nvSpPr>
      <dsp:spPr>
        <a:xfrm>
          <a:off x="4446240" y="3275793"/>
          <a:ext cx="939480" cy="251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18"/>
              </a:lnTo>
              <a:lnTo>
                <a:pt x="939480" y="125918"/>
              </a:lnTo>
              <a:lnTo>
                <a:pt x="939480" y="251837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612BF-A8A7-42AE-929D-C305A3B9D2DD}">
      <dsp:nvSpPr>
        <dsp:cNvPr id="0" name=""/>
        <dsp:cNvSpPr/>
      </dsp:nvSpPr>
      <dsp:spPr>
        <a:xfrm>
          <a:off x="4587898" y="3527631"/>
          <a:ext cx="1595644" cy="629594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Ярослав Тверской</a:t>
          </a:r>
          <a:endParaRPr lang="ru-RU" sz="1100" kern="1200" dirty="0"/>
        </a:p>
      </dsp:txBody>
      <dsp:txXfrm>
        <a:off x="4587898" y="3527631"/>
        <a:ext cx="1595644" cy="629594"/>
      </dsp:txXfrm>
    </dsp:sp>
    <dsp:sp modelId="{EED09BC9-D797-4D5F-9C58-2110D328F752}">
      <dsp:nvSpPr>
        <dsp:cNvPr id="0" name=""/>
        <dsp:cNvSpPr/>
      </dsp:nvSpPr>
      <dsp:spPr>
        <a:xfrm>
          <a:off x="4446240" y="3275793"/>
          <a:ext cx="2818442" cy="251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18"/>
              </a:lnTo>
              <a:lnTo>
                <a:pt x="2818442" y="125918"/>
              </a:lnTo>
              <a:lnTo>
                <a:pt x="2818442" y="251837"/>
              </a:lnTo>
            </a:path>
          </a:pathLst>
        </a:custGeom>
        <a:noFill/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8E428-31AA-49F1-94C4-8C5C6970CF98}">
      <dsp:nvSpPr>
        <dsp:cNvPr id="0" name=""/>
        <dsp:cNvSpPr/>
      </dsp:nvSpPr>
      <dsp:spPr>
        <a:xfrm>
          <a:off x="6466860" y="3527631"/>
          <a:ext cx="1595644" cy="629594"/>
        </a:xfrm>
        <a:prstGeom prst="roundRect">
          <a:avLst>
            <a:gd name="adj" fmla="val 10000"/>
          </a:avLst>
        </a:prstGeom>
        <a:solidFill>
          <a:srgbClr val="BE6318"/>
        </a:solidFill>
        <a:ln w="3175" cap="flat" cmpd="sng" algn="ctr">
          <a:solidFill>
            <a:schemeClr val="bg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Василий Костромской</a:t>
          </a:r>
          <a:endParaRPr lang="ru-RU" sz="1100" kern="1200" dirty="0"/>
        </a:p>
      </dsp:txBody>
      <dsp:txXfrm>
        <a:off x="6466860" y="3527631"/>
        <a:ext cx="1595644" cy="62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27/10/15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#Александрова\#BON\0543-Зуев\Закачка\Для презентаций\0543_zuev_mod1_ (0-00-00-00)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263691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A2C10"/>
                </a:solidFill>
                <a:latin typeface="+mj-lt"/>
              </a:rPr>
              <a:t>Лекция 2</a:t>
            </a:r>
          </a:p>
          <a:p>
            <a:endParaRPr lang="ru-RU" sz="2400" b="1" dirty="0" smtClean="0">
              <a:solidFill>
                <a:srgbClr val="6A2C1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6A2C10"/>
                </a:solidFill>
              </a:rPr>
              <a:t>УДЕЛЬНАЯ РУСЬ </a:t>
            </a:r>
            <a:br>
              <a:rPr lang="ru-RU" sz="2400" b="1" dirty="0" smtClean="0">
                <a:solidFill>
                  <a:srgbClr val="6A2C10"/>
                </a:solidFill>
              </a:rPr>
            </a:br>
            <a:r>
              <a:rPr lang="ru-RU" sz="2400" b="1" dirty="0" smtClean="0">
                <a:solidFill>
                  <a:srgbClr val="6A2C10"/>
                </a:solidFill>
              </a:rPr>
              <a:t>(СЕРЕДИНА</a:t>
            </a:r>
            <a:r>
              <a:rPr lang="en-GB" sz="2400" b="1" dirty="0" smtClean="0">
                <a:solidFill>
                  <a:srgbClr val="6A2C10"/>
                </a:solidFill>
              </a:rPr>
              <a:t> XII </a:t>
            </a:r>
            <a:r>
              <a:rPr lang="ru-RU" sz="2400" b="1" dirty="0" smtClean="0">
                <a:solidFill>
                  <a:srgbClr val="6A2C10"/>
                </a:solidFill>
              </a:rPr>
              <a:t>—</a:t>
            </a:r>
            <a:r>
              <a:rPr lang="en-GB" sz="2400" b="1" dirty="0" smtClean="0">
                <a:solidFill>
                  <a:srgbClr val="6A2C10"/>
                </a:solidFill>
              </a:rPr>
              <a:t> </a:t>
            </a:r>
            <a:r>
              <a:rPr lang="ru-RU" sz="2400" b="1" dirty="0" smtClean="0">
                <a:solidFill>
                  <a:srgbClr val="6A2C10"/>
                </a:solidFill>
              </a:rPr>
              <a:t/>
            </a:r>
            <a:br>
              <a:rPr lang="ru-RU" sz="2400" b="1" dirty="0" smtClean="0">
                <a:solidFill>
                  <a:srgbClr val="6A2C10"/>
                </a:solidFill>
              </a:rPr>
            </a:br>
            <a:r>
              <a:rPr lang="ru-RU" sz="2400" b="1" dirty="0" smtClean="0">
                <a:solidFill>
                  <a:srgbClr val="6A2C10"/>
                </a:solidFill>
              </a:rPr>
              <a:t>СЕРЕДИНА</a:t>
            </a:r>
            <a:r>
              <a:rPr lang="en-GB" sz="2400" b="1" dirty="0" smtClean="0">
                <a:solidFill>
                  <a:srgbClr val="6A2C10"/>
                </a:solidFill>
              </a:rPr>
              <a:t> XIII </a:t>
            </a:r>
            <a:r>
              <a:rPr lang="ru-RU" sz="2400" b="1" dirty="0" smtClean="0">
                <a:solidFill>
                  <a:srgbClr val="6A2C10"/>
                </a:solidFill>
              </a:rPr>
              <a:t>В.)</a:t>
            </a:r>
          </a:p>
        </p:txBody>
      </p:sp>
      <p:pic>
        <p:nvPicPr>
          <p:cNvPr id="1026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3672408" cy="5184989"/>
          </a:xfrm>
          <a:prstGeom prst="rect">
            <a:avLst/>
          </a:prstGeom>
          <a:noFill/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Управление Новгородской республикой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#Александрова\#BON\0543-Зуев\Закачка\Модуль 1\Илл\Shema-2-brow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3981" y="908720"/>
            <a:ext cx="5828339" cy="5760000"/>
          </a:xfrm>
          <a:prstGeom prst="rect">
            <a:avLst/>
          </a:prstGeom>
          <a:noFill/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Вече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biography.sgu.ru/bio/data/files/pictures/image/38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6624736" cy="4663815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635896" y="6165304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Васнецов А. Вече в Пскове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Политическая борьба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1268760"/>
            <a:ext cx="7276525" cy="4968552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Поход Игоря Святославовича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://img1.goodfon.ru/original/2478x1300/e/13/vasnecov-viktor-posle-pobois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324" y="2060848"/>
            <a:ext cx="5902108" cy="3096344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763688" y="5373216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Васнецов В. После побоища Игоря Святославовича с половцами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204864"/>
            <a:ext cx="2376264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1185</a:t>
            </a:r>
          </a:p>
        </p:txBody>
      </p:sp>
      <p:pic>
        <p:nvPicPr>
          <p:cNvPr id="14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3968" y="1868631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Подробнее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расскажет базовый учебник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Глава 2</a:t>
            </a:r>
          </a:p>
        </p:txBody>
      </p:sp>
      <p:pic>
        <p:nvPicPr>
          <p:cNvPr id="8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836299"/>
            <a:ext cx="3672408" cy="5184989"/>
          </a:xfrm>
          <a:prstGeom prst="rect">
            <a:avLst/>
          </a:prstGeom>
          <a:noFill/>
        </p:spPr>
      </p:pic>
      <p:pic>
        <p:nvPicPr>
          <p:cNvPr id="11" name="Picture 2" descr="C:\#Александрова\#BON\0543-Зуев\Закачка\Для презентаций\pazly--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0931" y="3025776"/>
            <a:ext cx="4325525" cy="187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3968" y="3380799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Зуев М. Н., </a:t>
            </a:r>
            <a:r>
              <a:rPr lang="ru-RU" i="1" dirty="0" err="1" smtClean="0">
                <a:solidFill>
                  <a:schemeClr val="bg1"/>
                </a:solidFill>
              </a:rPr>
              <a:t>Лавренов</a:t>
            </a:r>
            <a:r>
              <a:rPr lang="ru-RU" i="1" dirty="0" smtClean="0">
                <a:solidFill>
                  <a:schemeClr val="bg1"/>
                </a:solidFill>
              </a:rPr>
              <a:t> С. Я.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История России </a:t>
            </a:r>
            <a:r>
              <a:rPr lang="ru-RU" dirty="0" smtClean="0">
                <a:solidFill>
                  <a:schemeClr val="bg1"/>
                </a:solidFill>
              </a:rPr>
              <a:t>: учебник и практикум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для прикладного </a:t>
            </a:r>
            <a:r>
              <a:rPr lang="ru-RU" dirty="0" err="1" smtClean="0">
                <a:solidFill>
                  <a:schemeClr val="bg1"/>
                </a:solidFill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3-е изд., пер. и доп.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М. : </a:t>
            </a:r>
            <a:r>
              <a:rPr lang="ru-RU" dirty="0" err="1" smtClean="0">
                <a:solidFill>
                  <a:schemeClr val="bg1"/>
                </a:solidFill>
              </a:rPr>
              <a:t>Юрайт</a:t>
            </a:r>
            <a:r>
              <a:rPr lang="ru-RU" dirty="0" smtClean="0">
                <a:solidFill>
                  <a:schemeClr val="bg1"/>
                </a:solidFill>
              </a:rPr>
              <a:t>, 2015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7944" y="1196752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Лекция 2</a:t>
            </a:r>
          </a:p>
          <a:p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УДЕЛЬНАЯ РУСЬ (СЕРЕДИНА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 XII 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—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СЕРЕДИНА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</a:rPr>
              <a:t> XIII 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В.)</a:t>
            </a:r>
          </a:p>
        </p:txBody>
      </p:sp>
      <p:pic>
        <p:nvPicPr>
          <p:cNvPr id="1026" name="Picture 2" descr="C:\#Александрова\#3D - обложки\Готовые\543_12_978-5-9916-4709-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836299"/>
            <a:ext cx="3672408" cy="518498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3888432" y="53732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Курс: История России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Глава 2 учебника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#Александрова\#BON\0543-Зуев\Закачка\Для презентаций\pazly--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4907" y="1729632"/>
            <a:ext cx="4325525" cy="187200"/>
          </a:xfrm>
          <a:prstGeom prst="rect">
            <a:avLst/>
          </a:prstGeom>
          <a:noFill/>
        </p:spPr>
      </p:pic>
      <p:pic>
        <p:nvPicPr>
          <p:cNvPr id="57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33265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Карта древнерусских княжеств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773971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Основные княжества:</a:t>
            </a:r>
          </a:p>
          <a:p>
            <a:endParaRPr lang="ru-RU" b="1" u="sng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Киевское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Ростово-Суздальское (Владимирское)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Новгородская земля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Галицкое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Волынское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Черниговское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Переяславское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Муромо-Рязанское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Смоленское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Турово-Пинское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Полоцкое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trinixy.ru/uploads/posts/comm_images/1390320581_kart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96752"/>
            <a:ext cx="3672408" cy="4879423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Три центра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148478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Три пути развития: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Новгород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олигархическая республика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Владимир</a:t>
            </a:r>
            <a:r>
              <a:rPr lang="ru-RU" dirty="0" smtClean="0">
                <a:solidFill>
                  <a:schemeClr val="bg1"/>
                </a:solidFill>
              </a:rPr>
              <a:t> – княжеская автократия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Галич</a:t>
            </a:r>
            <a:r>
              <a:rPr lang="ru-RU" dirty="0" smtClean="0">
                <a:solidFill>
                  <a:schemeClr val="bg1"/>
                </a:solidFill>
              </a:rPr>
              <a:t> – противостояние князя и бояр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Picture 2" descr="http://trinixy.ru/uploads/posts/comm_images/1390320581_kart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196752"/>
            <a:ext cx="3672408" cy="4879423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Овал 15"/>
          <p:cNvSpPr/>
          <p:nvPr/>
        </p:nvSpPr>
        <p:spPr>
          <a:xfrm rot="3240000" flipV="1">
            <a:off x="2211886" y="1469833"/>
            <a:ext cx="1080120" cy="2192395"/>
          </a:xfrm>
          <a:prstGeom prst="ellipse">
            <a:avLst/>
          </a:prstGeom>
          <a:solidFill>
            <a:srgbClr val="BE6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Новгород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 rot="2340000">
            <a:off x="2982688" y="2359782"/>
            <a:ext cx="792088" cy="16485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Владимир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20100000">
            <a:off x="1065575" y="3996039"/>
            <a:ext cx="576064" cy="12539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Галич</a:t>
            </a:r>
            <a:endParaRPr lang="ru-RU" dirty="0"/>
          </a:p>
        </p:txBody>
      </p:sp>
      <p:pic>
        <p:nvPicPr>
          <p:cNvPr id="14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Конкуренция городских центров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6021288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Рерих Н. Город строят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10" name="Picture 4" descr="http://yamac.ru/wp-content/uploads/media/%D0%9C%D0%B5%D1%82%D0%BE%D0%B4%D0%B8%D1%87%D0%B5%D1%81%D0%BA%D0%B0%D1%8F-%D1%80%D0%B0%D0%B7%D1%80%D0%B0%D0%B1%D0%BE%D1%82%D0%BA%D0%B0-%D0%92%D0%BD%D0%B5%D1%83%D1%80%D0%BE%D1%87%D0%BD%D0%BE%D0%B5-%D0%B7%D0%B0%D0%BD%D1%8F%D1%82%D0%B8%D0%B5-%D0%9A%D0%B0%D0%BA-%D0%A0%D1%83%D1%81%D1%8C-%D0%BD%D0%B0%D1%87%D0%B8%D0%BD%D0%B0%D0%BB%D0%B0%D1%81%D1%8C/imag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180854" cy="4320480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Золотые ворота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http://popgun.ru/files/g/149/orig/836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147287" cy="4608512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8" y="4046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Владимирские Рюриковичи. Краткая схема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07504" y="1340768"/>
          <a:ext cx="88924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Vsevolod III the Big Ne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340769"/>
            <a:ext cx="1728192" cy="2315778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652120" y="3884473"/>
            <a:ext cx="2808312" cy="408623"/>
          </a:xfrm>
          <a:prstGeom prst="roundRect">
            <a:avLst/>
          </a:prstGeom>
          <a:gradFill flip="none" rotWithShape="1">
            <a:gsLst>
              <a:gs pos="0">
                <a:schemeClr val="lt2">
                  <a:tint val="40000"/>
                  <a:satMod val="350000"/>
                </a:schemeClr>
              </a:gs>
              <a:gs pos="40000">
                <a:schemeClr val="lt2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dirty="0" smtClean="0"/>
              <a:t>Всеволод Большое Гнездо</a:t>
            </a:r>
            <a:endParaRPr lang="ru-RU" dirty="0"/>
          </a:p>
        </p:txBody>
      </p:sp>
      <p:pic>
        <p:nvPicPr>
          <p:cNvPr id="15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Борьба за доминирование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xape.fond72.ru/image/53ad21cbee1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182097" cy="4608512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3568" y="404664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Убийство Андрея </a:t>
            </a:r>
            <a:r>
              <a:rPr lang="ru-RU" sz="2400" b="1" dirty="0" err="1" smtClean="0">
                <a:solidFill>
                  <a:schemeClr val="bg1"/>
                </a:solidFill>
              </a:rPr>
              <a:t>Боголюбского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204864"/>
            <a:ext cx="2376264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1174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Боярский заговор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Picture 2" descr="http://www.runivers.ru/upload/iblock/8dc/1_page_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194" y="1556792"/>
            <a:ext cx="5447889" cy="3888432"/>
          </a:xfrm>
          <a:prstGeom prst="rect">
            <a:avLst/>
          </a:prstGeom>
          <a:ln w="127000" cap="sq">
            <a:solidFill>
              <a:srgbClr val="985008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763688" y="5661248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bg1"/>
                </a:solidFill>
              </a:rPr>
              <a:t>Земцев А. Смерть Великого Князя Андрея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Боголюбского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10" name="Picture 5" descr="C:\#Александрова\#BON\!!!!Cхемы иллюстратор\URAIT-v---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260648"/>
            <a:ext cx="624880" cy="144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167</Words>
  <Application>Microsoft Office PowerPoint</Application>
  <PresentationFormat>Экран (4:3)</PresentationFormat>
  <Paragraphs>77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d.aleksandrova</cp:lastModifiedBy>
  <cp:revision>194</cp:revision>
  <dcterms:created xsi:type="dcterms:W3CDTF">2015-02-19T15:55:24Z</dcterms:created>
  <dcterms:modified xsi:type="dcterms:W3CDTF">2015-10-27T16:00:32Z</dcterms:modified>
</cp:coreProperties>
</file>