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15" r:id="rId2"/>
    <p:sldId id="352" r:id="rId3"/>
    <p:sldId id="417" r:id="rId4"/>
    <p:sldId id="351" r:id="rId5"/>
    <p:sldId id="418" r:id="rId6"/>
    <p:sldId id="419" r:id="rId7"/>
    <p:sldId id="420" r:id="rId8"/>
    <p:sldId id="421" r:id="rId9"/>
    <p:sldId id="422" r:id="rId10"/>
    <p:sldId id="423" r:id="rId11"/>
    <p:sldId id="424" r:id="rId12"/>
    <p:sldId id="425" r:id="rId13"/>
    <p:sldId id="426" r:id="rId14"/>
    <p:sldId id="428" r:id="rId15"/>
    <p:sldId id="429" r:id="rId16"/>
    <p:sldId id="430" r:id="rId17"/>
    <p:sldId id="431" r:id="rId18"/>
    <p:sldId id="432" r:id="rId19"/>
    <p:sldId id="34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4449"/>
    <a:srgbClr val="6A2C10"/>
    <a:srgbClr val="3B7396"/>
    <a:srgbClr val="70B6E2"/>
    <a:srgbClr val="1D5175"/>
    <a:srgbClr val="633A11"/>
    <a:srgbClr val="985008"/>
    <a:srgbClr val="7D502F"/>
    <a:srgbClr val="7D4915"/>
    <a:srgbClr val="F99F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4449">
                <a:alpha val="37000"/>
              </a:srgbClr>
            </a:gs>
            <a:gs pos="100000">
              <a:srgbClr val="774449">
                <a:alpha val="93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28/01/16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48064" y="1196752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7</a:t>
            </a:r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algn="r"/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Эпоха Петровских реформ.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Дворцовые перевороты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392488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История России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Главы 7, 8 учебников</a:t>
            </a:r>
            <a:endParaRPr lang="ru-RU" sz="1600" dirty="0">
              <a:solidFill>
                <a:schemeClr val="bg1"/>
              </a:solidFill>
            </a:endParaRPr>
          </a:p>
        </p:txBody>
      </p:sp>
      <p:grpSp>
        <p:nvGrpSpPr>
          <p:cNvPr id="59" name="Группа 67"/>
          <p:cNvGrpSpPr/>
          <p:nvPr/>
        </p:nvGrpSpPr>
        <p:grpSpPr>
          <a:xfrm>
            <a:off x="5244720" y="1772816"/>
            <a:ext cx="3630364" cy="72008"/>
            <a:chOff x="4596648" y="1772816"/>
            <a:chExt cx="3630364" cy="7200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46" name="Picture 2" descr="X:\Учебные курсы\Контент\Курсы\5908_История России_3 модуля_Кириллов\Закачка\5908_3_978-5-9916-4946-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40568" y="692696"/>
            <a:ext cx="3266540" cy="4611954"/>
          </a:xfrm>
          <a:prstGeom prst="rect">
            <a:avLst/>
          </a:prstGeom>
          <a:noFill/>
        </p:spPr>
      </p:pic>
      <p:pic>
        <p:nvPicPr>
          <p:cNvPr id="48" name="Picture 2" descr="X:\Учебные курсы\Контент\Курсы\5908_История России_3 модуля_Кириллов\Закачка\456_18_978-5-9916-3511-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593651"/>
            <a:ext cx="3288998" cy="4643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9218" name="Picture 2" descr="C:\#Александрова\#BON\5908 - История России - Кириллов\Закачка\Модуль 2 (История России в XVIII - начале XX в.)\Лекция 7\Илл\7--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60040"/>
            <a:ext cx="5814723" cy="6165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0242" name="Picture 2" descr="C:\#Александрова\#BON\5908 - История России - Кириллов\Закачка\Модуль 2 (История России в XVIII - начале XX в.)\Лекция 7\Илл\7--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76672"/>
            <a:ext cx="6186140" cy="62422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0374" y="-2738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Оценки петровских преобразований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1266" name="Picture 2" descr="C:\#Александрова\#BON\5908 - История России - Кириллов\Закачка\Модуль 2 (История России в XVIII - начале XX в.)\Лекция 7\Илл\7--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453" y="188641"/>
            <a:ext cx="7725979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2290" name="Picture 2" descr="C:\#Александрова\#BON\5908 - История России - Кириллов\Закачка\Модуль 2 (История России в XVIII - начале XX в.)\Лекция 7\Илл\7--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448" y="596748"/>
            <a:ext cx="8100000" cy="5568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3314" name="Picture 2" descr="C:\#Александрова\#BON\5908 - История России - Кириллов\Закачка\Модуль 2 (История России в XVIII - начале XX в.)\Лекция 7\Илл\7--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37732"/>
            <a:ext cx="8100000" cy="5599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4338" name="Picture 2" descr="C:\#Александрова\#BON\5908 - История России - Кириллов\Закачка\Модуль 2 (История России в XVIII - начале XX в.)\Лекция 7\Илл\7--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44016"/>
            <a:ext cx="5426205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5362" name="Picture 2" descr="C:\#Александрова\#BON\5908 - История России - Кириллов\Закачка\Модуль 2 (История России в XVIII - начале XX в.)\Лекция 7\Илл\7--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268760"/>
            <a:ext cx="8100000" cy="47335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6386" name="Picture 2" descr="C:\#Александрова\#BON\5908 - История России - Кириллов\Закачка\Модуль 2 (История России в XVIII - начале XX в.)\Лекция 7\Илл\7--1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7459" y="72008"/>
            <a:ext cx="6190885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7410" name="Picture 2" descr="C:\#Александрова\#BON\5908 - История России - Кириллов\Закачка\Модуль 2 (История России в XVIII - начале XX в.)\Лекция 7\Илл\7--1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-1"/>
            <a:ext cx="5112568" cy="6823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X:\Учебные курсы\Контент\Курсы\5908_История России_3 модуля_Кириллов\Закачка\5908_3_978-5-9916-4946-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0568" y="692696"/>
            <a:ext cx="3266540" cy="4611954"/>
          </a:xfrm>
          <a:prstGeom prst="rect">
            <a:avLst/>
          </a:prstGeom>
          <a:noFill/>
        </p:spPr>
      </p:pic>
      <p:pic>
        <p:nvPicPr>
          <p:cNvPr id="25602" name="Picture 2" descr="X:\Учебные курсы\Контент\Курсы\5908_История России_3 модуля_Кириллов\Закачка\456_18_978-5-9916-3511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593651"/>
            <a:ext cx="3288998" cy="464366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1026602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расскажут базовые учебники</a:t>
            </a:r>
          </a:p>
          <a:p>
            <a:pPr algn="r"/>
            <a:r>
              <a:rPr lang="ru-RU" sz="2400" b="1" smtClean="0">
                <a:solidFill>
                  <a:schemeClr val="bg1"/>
                </a:solidFill>
                <a:latin typeface="+mj-lt"/>
              </a:rPr>
              <a:t>Главы 7, 8</a:t>
            </a:r>
            <a:endParaRPr lang="ru-RU" sz="24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0" y="2420888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Кириллов, В. В.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для технических вузов</a:t>
            </a:r>
            <a:r>
              <a:rPr lang="ru-RU" dirty="0" smtClean="0">
                <a:solidFill>
                  <a:schemeClr val="bg1"/>
                </a:solidFill>
              </a:rPr>
              <a:t> : учебник для академического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 / В. В. Кириллов, М.</a:t>
            </a:r>
            <a:r>
              <a:rPr lang="ru-RU" dirty="0" smtClean="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А.</a:t>
            </a:r>
            <a:r>
              <a:rPr lang="ru-RU" dirty="0" smtClean="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ru-RU" dirty="0" err="1" smtClean="0">
                <a:solidFill>
                  <a:schemeClr val="bg1"/>
                </a:solidFill>
              </a:rPr>
              <a:t>Бравина</a:t>
            </a:r>
            <a:r>
              <a:rPr lang="ru-RU" dirty="0" smtClean="0">
                <a:solidFill>
                  <a:schemeClr val="bg1"/>
                </a:solidFill>
              </a:rPr>
              <a:t>. 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М. : Издательство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932040" y="4365104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Кириллов, В. В.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</a:t>
            </a:r>
            <a:r>
              <a:rPr lang="ru-RU" dirty="0" smtClean="0">
                <a:solidFill>
                  <a:schemeClr val="bg1"/>
                </a:solidFill>
              </a:rPr>
              <a:t>: учебное пособие для академического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 /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В. В. Кириллов.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М. : Издательство Юрайт, 2016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14" name="Группа 67"/>
          <p:cNvGrpSpPr/>
          <p:nvPr/>
        </p:nvGrpSpPr>
        <p:grpSpPr>
          <a:xfrm>
            <a:off x="5244720" y="2276872"/>
            <a:ext cx="3630364" cy="72008"/>
            <a:chOff x="4596648" y="1772816"/>
            <a:chExt cx="3630364" cy="7200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026" name="Picture 2" descr="C:\#Александрова\#BON\5908 - История России - Кириллов\Закачка\Модуль 2 (История России в XVIII - начале XX в.)\Лекция 7\Илл\7-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448" y="887637"/>
            <a:ext cx="8100000" cy="5493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2050" name="Picture 2" descr="C:\#Александрова\#BON\5908 - История России - Кириллов\Закачка\Модуль 2 (История России в XVIII - начале XX в.)\Лекция 7\Илл\7--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18824"/>
            <a:ext cx="4464496" cy="64917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-2738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Северная война (1700—1721)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026" name="Picture 2" descr="X:\Учебные курсы\Контент\Курсы\5908_История России_3 модуля_Кириллов\Закачка\Модуль 2 (История России в XVIII - начале XX в.)\Лекция 7\Илл\7--03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60648"/>
            <a:ext cx="7488832" cy="6413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4098" name="Picture 2" descr="C:\#Александрова\#BON\5908 - История России - Кириллов\Закачка\Модуль 2 (История России в XVIII - начале XX в.)\Лекция 7\Илл\7--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235" y="0"/>
            <a:ext cx="711615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2050" name="Picture 2" descr="X:\Учебные курсы\Контент\Курсы\5908_История России_3 модуля_Кириллов\Закачка\Модуль 2 (История России в XVIII - начале XX в.)\Лекция 7\Илл\7--05-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908720"/>
            <a:ext cx="8113487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146" name="Picture 2" descr="C:\#Александрова\#BON\5908 - История России - Кириллов\Закачка\Модуль 2 (История России в XVIII - начале XX в.)\Лекция 7\Илл\7--0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764704"/>
            <a:ext cx="8100000" cy="5464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7170" name="Picture 2" descr="C:\#Александрова\#BON\5908 - История России - Кириллов\Закачка\Модуль 2 (История России в XVIII - начале XX в.)\Лекция 7\Илл\7--0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456" y="907424"/>
            <a:ext cx="8100000" cy="417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8194" name="Picture 2" descr="C:\#Александрова\#BON\5908 - История России - Кириллов\Закачка\Модуль 2 (История России в XVIII - начале XX в.)\Лекция 7\Илл\7--0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0"/>
            <a:ext cx="5783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2363</TotalTime>
  <Words>62</Words>
  <Application>Microsoft Office PowerPoint</Application>
  <PresentationFormat>Экран (4:3)</PresentationFormat>
  <Paragraphs>31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237</cp:revision>
  <dcterms:created xsi:type="dcterms:W3CDTF">2015-02-19T15:55:24Z</dcterms:created>
  <dcterms:modified xsi:type="dcterms:W3CDTF">2016-01-28T15:53:27Z</dcterms:modified>
</cp:coreProperties>
</file>