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A8F"/>
    <a:srgbClr val="C46700"/>
    <a:srgbClr val="6F3A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6F3A00"/>
            </a:gs>
            <a:gs pos="0">
              <a:srgbClr val="FFCA8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FDA5A-5D2C-4FCF-8D83-2F9C7D12370C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416B-A77C-4D78-A178-818CB58235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Учебные курсы\Контент\Курсы\7050_Семейное право_Агапов\ЭК\7050_6_978-5-9916-4914-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548680"/>
            <a:ext cx="4020071" cy="567584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355976" y="1196752"/>
            <a:ext cx="4320480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5</a:t>
            </a:r>
          </a:p>
          <a:p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ОСУЩЕСТВЛЕНИЕ И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ЗАЩИТА 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СЕМЕЙНЫХ ПРАВ</a:t>
            </a:r>
            <a:endParaRPr lang="ru-RU" sz="24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39227" y="5652537"/>
            <a:ext cx="4572000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Семейное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5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pSp>
        <p:nvGrpSpPr>
          <p:cNvPr id="8" name="Группа 67"/>
          <p:cNvGrpSpPr/>
          <p:nvPr/>
        </p:nvGrpSpPr>
        <p:grpSpPr>
          <a:xfrm>
            <a:off x="4470028" y="1772816"/>
            <a:ext cx="3630364" cy="72008"/>
            <a:chOff x="4596648" y="1772816"/>
            <a:chExt cx="3630364" cy="7200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9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43840" cy="1430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10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59385" cy="32851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11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59385" cy="39535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12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43840" cy="15389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5</a:t>
            </a:r>
          </a:p>
        </p:txBody>
      </p:sp>
      <p:pic>
        <p:nvPicPr>
          <p:cNvPr id="7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79470"/>
            <a:ext cx="4325525" cy="187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283968" y="3380799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Агапов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i="1" dirty="0" smtClean="0">
                <a:solidFill>
                  <a:schemeClr val="bg1"/>
                </a:solidFill>
              </a:rPr>
              <a:t>С</a:t>
            </a:r>
            <a:r>
              <a:rPr lang="ru-RU" i="1" dirty="0" smtClean="0">
                <a:solidFill>
                  <a:schemeClr val="bg1"/>
                </a:solidFill>
              </a:rPr>
              <a:t>. В</a:t>
            </a:r>
            <a:r>
              <a:rPr lang="ru-RU" i="1" dirty="0" smtClean="0">
                <a:solidFill>
                  <a:schemeClr val="bg1"/>
                </a:solidFill>
              </a:rPr>
              <a:t>.</a:t>
            </a:r>
            <a:endParaRPr lang="ru-RU" dirty="0" smtClean="0">
              <a:solidFill>
                <a:schemeClr val="bg1"/>
              </a:solidFill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Семейное </a:t>
            </a:r>
            <a:r>
              <a:rPr lang="ru-RU" b="1" dirty="0" smtClean="0">
                <a:solidFill>
                  <a:schemeClr val="bg1"/>
                </a:solidFill>
              </a:rPr>
              <a:t>право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: </a:t>
            </a:r>
            <a:r>
              <a:rPr lang="ru-RU" dirty="0" smtClean="0">
                <a:solidFill>
                  <a:schemeClr val="bg1"/>
                </a:solidFill>
              </a:rPr>
              <a:t>учебник и практикум.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М. : Издательство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9" name="Picture 2" descr="X:\Учебные курсы\Контент\Курсы\7050_Семейное право_Агапов\ЭК\7050_6_978-5-9916-4914-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24544" y="548680"/>
            <a:ext cx="4020071" cy="56758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5___5-1.png"/>
          <p:cNvPicPr>
            <a:picLocks noChangeAspect="1"/>
          </p:cNvPicPr>
          <p:nvPr/>
        </p:nvPicPr>
        <p:blipFill>
          <a:blip r:embed="rId2" cstate="print">
            <a:lum bright="100000" contrast="-100000"/>
          </a:blip>
          <a:stretch>
            <a:fillRect/>
          </a:stretch>
        </p:blipFill>
        <p:spPr>
          <a:xfrm>
            <a:off x="1475656" y="1480084"/>
            <a:ext cx="6249022" cy="2390917"/>
          </a:xfrm>
          <a:prstGeom prst="rect">
            <a:avLst/>
          </a:prstGeom>
          <a:noFill/>
          <a:ln w="0"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2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563338" y="1476000"/>
            <a:ext cx="6249022" cy="2647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3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5656" y="1476000"/>
            <a:ext cx="6259385" cy="3870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4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59385" cy="27514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5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43840" cy="14663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6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59385" cy="25286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7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43840" cy="1632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6" name="Рисунок 5" descr="5___5-8.png"/>
          <p:cNvPicPr>
            <a:picLocks noChangeAspect="1"/>
          </p:cNvPicPr>
          <p:nvPr/>
        </p:nvPicPr>
        <p:blipFill>
          <a:blip r:embed="rId3" cstate="print">
            <a:lum bright="100000" contrast="-100000"/>
          </a:blip>
          <a:stretch>
            <a:fillRect/>
          </a:stretch>
        </p:blipFill>
        <p:spPr>
          <a:xfrm>
            <a:off x="1476000" y="1476000"/>
            <a:ext cx="6259385" cy="32177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28</Words>
  <Application>Microsoft Office PowerPoint</Application>
  <PresentationFormat>Экран (4:3)</PresentationFormat>
  <Paragraphs>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v.ershov</dc:creator>
  <cp:lastModifiedBy>d.aleksandrova</cp:lastModifiedBy>
  <cp:revision>11</cp:revision>
  <dcterms:created xsi:type="dcterms:W3CDTF">2015-12-24T09:08:49Z</dcterms:created>
  <dcterms:modified xsi:type="dcterms:W3CDTF">2016-02-02T13:02:40Z</dcterms:modified>
</cp:coreProperties>
</file>