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5" r:id="rId2"/>
    <p:sldId id="351" r:id="rId3"/>
    <p:sldId id="352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  <p:sldId id="438" r:id="rId26"/>
    <p:sldId id="34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B58"/>
    <a:srgbClr val="FF99FF"/>
    <a:srgbClr val="1D5175"/>
    <a:srgbClr val="633A11"/>
    <a:srgbClr val="985008"/>
    <a:srgbClr val="6A2C10"/>
    <a:srgbClr val="7D502F"/>
    <a:srgbClr val="7D4915"/>
    <a:srgbClr val="F99F45"/>
    <a:srgbClr val="BE631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88" autoAdjust="0"/>
  </p:normalViewPr>
  <p:slideViewPr>
    <p:cSldViewPr>
      <p:cViewPr>
        <p:scale>
          <a:sx n="75" d="100"/>
          <a:sy n="75" d="100"/>
        </p:scale>
        <p:origin x="-2130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5F893D-514B-44B7-9CF6-C1DE1572F80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E42212-EB0E-4718-B99F-51B233FE97CA}">
      <dgm:prSet phldrT="[Текст]" custT="1"/>
      <dgm:spPr>
        <a:gradFill flip="none" rotWithShape="1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Негативные последствия НТР</a:t>
          </a:r>
          <a:endParaRPr lang="ru-RU" sz="2000" dirty="0"/>
        </a:p>
      </dgm:t>
    </dgm:pt>
    <dgm:pt modelId="{EA02364A-7368-47C4-BFAB-D3EEFD185CF1}" type="parTrans" cxnId="{239A24E4-E515-4762-B391-16B73311F625}">
      <dgm:prSet/>
      <dgm:spPr/>
      <dgm:t>
        <a:bodyPr/>
        <a:lstStyle/>
        <a:p>
          <a:endParaRPr lang="ru-RU"/>
        </a:p>
      </dgm:t>
    </dgm:pt>
    <dgm:pt modelId="{6408FE7E-1FD4-455A-959B-152830EF1788}" type="sibTrans" cxnId="{239A24E4-E515-4762-B391-16B73311F625}">
      <dgm:prSet/>
      <dgm:spPr/>
      <dgm:t>
        <a:bodyPr/>
        <a:lstStyle/>
        <a:p>
          <a:endParaRPr lang="ru-RU"/>
        </a:p>
      </dgm:t>
    </dgm:pt>
    <dgm:pt modelId="{976A3367-B9F9-43F8-8FE3-1F54ADDBEB26}">
      <dgm:prSet phldrT="[Текст]" custT="1"/>
      <dgm:spPr>
        <a:gradFill flip="none" rotWithShape="1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Рост техногенных </a:t>
          </a:r>
          <a:br>
            <a:rPr lang="ru-RU" sz="2000" dirty="0" smtClean="0"/>
          </a:br>
          <a:r>
            <a:rPr lang="ru-RU" sz="2000" dirty="0" smtClean="0"/>
            <a:t>и антропогенных опасностей</a:t>
          </a:r>
          <a:endParaRPr lang="ru-RU" sz="2000" dirty="0"/>
        </a:p>
      </dgm:t>
    </dgm:pt>
    <dgm:pt modelId="{4D3DDB48-81C5-4FB1-81CB-7113713068B2}" type="parTrans" cxnId="{FF79DB6A-9E4C-4B2D-9BBD-8407EB4BEF14}">
      <dgm:prSet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B39F401-BE47-4879-B03C-288BF0252CA4}" type="sibTrans" cxnId="{FF79DB6A-9E4C-4B2D-9BBD-8407EB4BEF14}">
      <dgm:prSet/>
      <dgm:spPr/>
      <dgm:t>
        <a:bodyPr/>
        <a:lstStyle/>
        <a:p>
          <a:endParaRPr lang="ru-RU"/>
        </a:p>
      </dgm:t>
    </dgm:pt>
    <dgm:pt modelId="{281A0F78-0751-4DEE-B1C9-413E546B3BAA}">
      <dgm:prSet phldrT="[Текст]" custT="1"/>
      <dgm:spPr>
        <a:gradFill flip="none" rotWithShape="1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Увеличение влияния человека на природы</a:t>
          </a:r>
          <a:endParaRPr lang="ru-RU" sz="2000" dirty="0"/>
        </a:p>
      </dgm:t>
    </dgm:pt>
    <dgm:pt modelId="{6466DE73-7E95-4EEF-8FFD-10F43E4C380F}" type="parTrans" cxnId="{D0DB2DD9-5D64-4244-96F9-5A65CBBC7690}">
      <dgm:prSet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C9D7E11-740D-4152-ABED-D921010793E0}" type="sibTrans" cxnId="{D0DB2DD9-5D64-4244-96F9-5A65CBBC7690}">
      <dgm:prSet/>
      <dgm:spPr/>
      <dgm:t>
        <a:bodyPr/>
        <a:lstStyle/>
        <a:p>
          <a:endParaRPr lang="ru-RU"/>
        </a:p>
      </dgm:t>
    </dgm:pt>
    <dgm:pt modelId="{0AFA28D1-AAFA-4381-9F7D-CCD95C2C9E01}" type="pres">
      <dgm:prSet presAssocID="{FD5F893D-514B-44B7-9CF6-C1DE1572F8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22B22-5560-4C83-AC7B-5458A887C91B}" type="pres">
      <dgm:prSet presAssocID="{F4E42212-EB0E-4718-B99F-51B233FE97CA}" presName="root1" presStyleCnt="0"/>
      <dgm:spPr/>
    </dgm:pt>
    <dgm:pt modelId="{4A1AE14A-03A4-4F8A-8F12-F7AEDD1307CB}" type="pres">
      <dgm:prSet presAssocID="{F4E42212-EB0E-4718-B99F-51B233FE97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09D00-91EB-4E23-A5CE-3CF24FC575CC}" type="pres">
      <dgm:prSet presAssocID="{F4E42212-EB0E-4718-B99F-51B233FE97CA}" presName="level2hierChild" presStyleCnt="0"/>
      <dgm:spPr/>
    </dgm:pt>
    <dgm:pt modelId="{0858E64F-5B69-4E81-B9A6-DB2C5EE1FAF7}" type="pres">
      <dgm:prSet presAssocID="{4D3DDB48-81C5-4FB1-81CB-7113713068B2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77A4068B-9E3E-4D54-9E0C-6D962DAB4C7C}" type="pres">
      <dgm:prSet presAssocID="{4D3DDB48-81C5-4FB1-81CB-7113713068B2}" presName="connTx" presStyleLbl="parChTrans1D2" presStyleIdx="0" presStyleCnt="2"/>
      <dgm:spPr/>
      <dgm:t>
        <a:bodyPr/>
        <a:lstStyle/>
        <a:p>
          <a:endParaRPr lang="ru-RU"/>
        </a:p>
      </dgm:t>
    </dgm:pt>
    <dgm:pt modelId="{E5809482-C7C3-4F8A-B011-561E13D12FED}" type="pres">
      <dgm:prSet presAssocID="{976A3367-B9F9-43F8-8FE3-1F54ADDBEB26}" presName="root2" presStyleCnt="0"/>
      <dgm:spPr/>
    </dgm:pt>
    <dgm:pt modelId="{04557829-39C3-4E50-AD9C-159A849A3430}" type="pres">
      <dgm:prSet presAssocID="{976A3367-B9F9-43F8-8FE3-1F54ADDBEB2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113DA8-A307-4E86-B0B0-59604E24A80F}" type="pres">
      <dgm:prSet presAssocID="{976A3367-B9F9-43F8-8FE3-1F54ADDBEB26}" presName="level3hierChild" presStyleCnt="0"/>
      <dgm:spPr/>
    </dgm:pt>
    <dgm:pt modelId="{676335D2-32D0-45AA-B67A-BB50D08C98CA}" type="pres">
      <dgm:prSet presAssocID="{6466DE73-7E95-4EEF-8FFD-10F43E4C380F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CA55AD2A-4E32-4273-9AF7-2E0DEA29E00F}" type="pres">
      <dgm:prSet presAssocID="{6466DE73-7E95-4EEF-8FFD-10F43E4C380F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6F9A038-8D1E-442B-A016-2CF9B683BE45}" type="pres">
      <dgm:prSet presAssocID="{281A0F78-0751-4DEE-B1C9-413E546B3BAA}" presName="root2" presStyleCnt="0"/>
      <dgm:spPr/>
    </dgm:pt>
    <dgm:pt modelId="{C321664A-16E7-4D5A-B030-DB1BFD615A89}" type="pres">
      <dgm:prSet presAssocID="{281A0F78-0751-4DEE-B1C9-413E546B3BAA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C01F95-ACA5-4071-9A9C-69438AB0B40C}" type="pres">
      <dgm:prSet presAssocID="{281A0F78-0751-4DEE-B1C9-413E546B3BAA}" presName="level3hierChild" presStyleCnt="0"/>
      <dgm:spPr/>
    </dgm:pt>
  </dgm:ptLst>
  <dgm:cxnLst>
    <dgm:cxn modelId="{4702003F-28BB-4147-B6AC-3D9D8EC50D33}" type="presOf" srcId="{4D3DDB48-81C5-4FB1-81CB-7113713068B2}" destId="{77A4068B-9E3E-4D54-9E0C-6D962DAB4C7C}" srcOrd="1" destOrd="0" presId="urn:microsoft.com/office/officeart/2005/8/layout/hierarchy2"/>
    <dgm:cxn modelId="{FC8142F8-6B56-4075-96BD-C4A87B79434F}" type="presOf" srcId="{976A3367-B9F9-43F8-8FE3-1F54ADDBEB26}" destId="{04557829-39C3-4E50-AD9C-159A849A3430}" srcOrd="0" destOrd="0" presId="urn:microsoft.com/office/officeart/2005/8/layout/hierarchy2"/>
    <dgm:cxn modelId="{FEE9287A-F6E4-469D-BE33-D5E38440F9B8}" type="presOf" srcId="{6466DE73-7E95-4EEF-8FFD-10F43E4C380F}" destId="{CA55AD2A-4E32-4273-9AF7-2E0DEA29E00F}" srcOrd="1" destOrd="0" presId="urn:microsoft.com/office/officeart/2005/8/layout/hierarchy2"/>
    <dgm:cxn modelId="{67B2B1EA-832D-4D70-BE98-8AB91EDA231E}" type="presOf" srcId="{6466DE73-7E95-4EEF-8FFD-10F43E4C380F}" destId="{676335D2-32D0-45AA-B67A-BB50D08C98CA}" srcOrd="0" destOrd="0" presId="urn:microsoft.com/office/officeart/2005/8/layout/hierarchy2"/>
    <dgm:cxn modelId="{5D3F535A-BC26-4C9A-A784-B56A23ED1B62}" type="presOf" srcId="{FD5F893D-514B-44B7-9CF6-C1DE1572F806}" destId="{0AFA28D1-AAFA-4381-9F7D-CCD95C2C9E01}" srcOrd="0" destOrd="0" presId="urn:microsoft.com/office/officeart/2005/8/layout/hierarchy2"/>
    <dgm:cxn modelId="{6A81E8A3-7908-4B46-80FE-F6797DCCD643}" type="presOf" srcId="{281A0F78-0751-4DEE-B1C9-413E546B3BAA}" destId="{C321664A-16E7-4D5A-B030-DB1BFD615A89}" srcOrd="0" destOrd="0" presId="urn:microsoft.com/office/officeart/2005/8/layout/hierarchy2"/>
    <dgm:cxn modelId="{D0DB2DD9-5D64-4244-96F9-5A65CBBC7690}" srcId="{F4E42212-EB0E-4718-B99F-51B233FE97CA}" destId="{281A0F78-0751-4DEE-B1C9-413E546B3BAA}" srcOrd="1" destOrd="0" parTransId="{6466DE73-7E95-4EEF-8FFD-10F43E4C380F}" sibTransId="{CC9D7E11-740D-4152-ABED-D921010793E0}"/>
    <dgm:cxn modelId="{239A24E4-E515-4762-B391-16B73311F625}" srcId="{FD5F893D-514B-44B7-9CF6-C1DE1572F806}" destId="{F4E42212-EB0E-4718-B99F-51B233FE97CA}" srcOrd="0" destOrd="0" parTransId="{EA02364A-7368-47C4-BFAB-D3EEFD185CF1}" sibTransId="{6408FE7E-1FD4-455A-959B-152830EF1788}"/>
    <dgm:cxn modelId="{FF79DB6A-9E4C-4B2D-9BBD-8407EB4BEF14}" srcId="{F4E42212-EB0E-4718-B99F-51B233FE97CA}" destId="{976A3367-B9F9-43F8-8FE3-1F54ADDBEB26}" srcOrd="0" destOrd="0" parTransId="{4D3DDB48-81C5-4FB1-81CB-7113713068B2}" sibTransId="{5B39F401-BE47-4879-B03C-288BF0252CA4}"/>
    <dgm:cxn modelId="{A53C949E-3994-4B8E-8036-2907B4DC05A4}" type="presOf" srcId="{4D3DDB48-81C5-4FB1-81CB-7113713068B2}" destId="{0858E64F-5B69-4E81-B9A6-DB2C5EE1FAF7}" srcOrd="0" destOrd="0" presId="urn:microsoft.com/office/officeart/2005/8/layout/hierarchy2"/>
    <dgm:cxn modelId="{B821D1DE-D156-4EA6-BD36-7B1493FCFF59}" type="presOf" srcId="{F4E42212-EB0E-4718-B99F-51B233FE97CA}" destId="{4A1AE14A-03A4-4F8A-8F12-F7AEDD1307CB}" srcOrd="0" destOrd="0" presId="urn:microsoft.com/office/officeart/2005/8/layout/hierarchy2"/>
    <dgm:cxn modelId="{585CF0B5-9278-4441-8389-B0F94B58FFEE}" type="presParOf" srcId="{0AFA28D1-AAFA-4381-9F7D-CCD95C2C9E01}" destId="{8F422B22-5560-4C83-AC7B-5458A887C91B}" srcOrd="0" destOrd="0" presId="urn:microsoft.com/office/officeart/2005/8/layout/hierarchy2"/>
    <dgm:cxn modelId="{BF29A613-13CE-4A55-AB5D-2013A4C3F4BE}" type="presParOf" srcId="{8F422B22-5560-4C83-AC7B-5458A887C91B}" destId="{4A1AE14A-03A4-4F8A-8F12-F7AEDD1307CB}" srcOrd="0" destOrd="0" presId="urn:microsoft.com/office/officeart/2005/8/layout/hierarchy2"/>
    <dgm:cxn modelId="{621B7DA7-6229-4CF9-8185-BC924AB7AFBB}" type="presParOf" srcId="{8F422B22-5560-4C83-AC7B-5458A887C91B}" destId="{D6E09D00-91EB-4E23-A5CE-3CF24FC575CC}" srcOrd="1" destOrd="0" presId="urn:microsoft.com/office/officeart/2005/8/layout/hierarchy2"/>
    <dgm:cxn modelId="{A49854DA-419B-4C63-A14C-7825BE863ABC}" type="presParOf" srcId="{D6E09D00-91EB-4E23-A5CE-3CF24FC575CC}" destId="{0858E64F-5B69-4E81-B9A6-DB2C5EE1FAF7}" srcOrd="0" destOrd="0" presId="urn:microsoft.com/office/officeart/2005/8/layout/hierarchy2"/>
    <dgm:cxn modelId="{814E6E9E-E8CD-442F-AA8B-EC5DD54660E4}" type="presParOf" srcId="{0858E64F-5B69-4E81-B9A6-DB2C5EE1FAF7}" destId="{77A4068B-9E3E-4D54-9E0C-6D962DAB4C7C}" srcOrd="0" destOrd="0" presId="urn:microsoft.com/office/officeart/2005/8/layout/hierarchy2"/>
    <dgm:cxn modelId="{AEDB0CDD-9ED5-4248-AFE7-0ABD9C755CAD}" type="presParOf" srcId="{D6E09D00-91EB-4E23-A5CE-3CF24FC575CC}" destId="{E5809482-C7C3-4F8A-B011-561E13D12FED}" srcOrd="1" destOrd="0" presId="urn:microsoft.com/office/officeart/2005/8/layout/hierarchy2"/>
    <dgm:cxn modelId="{7087010F-C3F4-4886-852D-1211192AFB70}" type="presParOf" srcId="{E5809482-C7C3-4F8A-B011-561E13D12FED}" destId="{04557829-39C3-4E50-AD9C-159A849A3430}" srcOrd="0" destOrd="0" presId="urn:microsoft.com/office/officeart/2005/8/layout/hierarchy2"/>
    <dgm:cxn modelId="{E7CB0016-FC6E-4F4A-A59D-FCF464EC1331}" type="presParOf" srcId="{E5809482-C7C3-4F8A-B011-561E13D12FED}" destId="{04113DA8-A307-4E86-B0B0-59604E24A80F}" srcOrd="1" destOrd="0" presId="urn:microsoft.com/office/officeart/2005/8/layout/hierarchy2"/>
    <dgm:cxn modelId="{CFD88622-DF60-417E-9453-B1719068C2E1}" type="presParOf" srcId="{D6E09D00-91EB-4E23-A5CE-3CF24FC575CC}" destId="{676335D2-32D0-45AA-B67A-BB50D08C98CA}" srcOrd="2" destOrd="0" presId="urn:microsoft.com/office/officeart/2005/8/layout/hierarchy2"/>
    <dgm:cxn modelId="{8CF3A559-0F98-416F-9609-B1DE26667D40}" type="presParOf" srcId="{676335D2-32D0-45AA-B67A-BB50D08C98CA}" destId="{CA55AD2A-4E32-4273-9AF7-2E0DEA29E00F}" srcOrd="0" destOrd="0" presId="urn:microsoft.com/office/officeart/2005/8/layout/hierarchy2"/>
    <dgm:cxn modelId="{3CD56930-CF5F-4C67-9CBC-9368F39C1221}" type="presParOf" srcId="{D6E09D00-91EB-4E23-A5CE-3CF24FC575CC}" destId="{96F9A038-8D1E-442B-A016-2CF9B683BE45}" srcOrd="3" destOrd="0" presId="urn:microsoft.com/office/officeart/2005/8/layout/hierarchy2"/>
    <dgm:cxn modelId="{9F39CEB0-06EC-4B83-AE74-4DE9B970AF92}" type="presParOf" srcId="{96F9A038-8D1E-442B-A016-2CF9B683BE45}" destId="{C321664A-16E7-4D5A-B030-DB1BFD615A89}" srcOrd="0" destOrd="0" presId="urn:microsoft.com/office/officeart/2005/8/layout/hierarchy2"/>
    <dgm:cxn modelId="{5EEC1A28-D75C-4376-8900-B5E736BD97C9}" type="presParOf" srcId="{96F9A038-8D1E-442B-A016-2CF9B683BE45}" destId="{F3C01F95-ACA5-4071-9A9C-69438AB0B40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B628B-D0BB-44F7-BA90-FA6A8C9BD84E}" type="doc">
      <dgm:prSet loTypeId="urn:microsoft.com/office/officeart/2005/8/layout/hProcess9" loCatId="process" qsTypeId="urn:microsoft.com/office/officeart/2005/8/quickstyle/simple1" qsCatId="simple" csTypeId="urn:microsoft.com/office/officeart/2005/8/colors/accent5_3" csCatId="accent5" phldr="1"/>
      <dgm:spPr/>
    </dgm:pt>
    <dgm:pt modelId="{57892670-B187-4697-A7A6-4D3EC80AAF0D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1 этап. </a:t>
          </a:r>
        </a:p>
        <a:p>
          <a:r>
            <a:rPr lang="ru-RU" sz="2000" dirty="0" smtClean="0"/>
            <a:t>На человека </a:t>
          </a:r>
          <a:endParaRPr lang="ru-RU" sz="2000" dirty="0"/>
        </a:p>
      </dgm:t>
    </dgm:pt>
    <dgm:pt modelId="{1BDC908E-BF03-4F9D-90F6-C5F46BB5F0A9}" type="parTrans" cxnId="{23E1FD42-0397-45F0-8ED0-225C00FA4105}">
      <dgm:prSet/>
      <dgm:spPr/>
      <dgm:t>
        <a:bodyPr/>
        <a:lstStyle/>
        <a:p>
          <a:endParaRPr lang="ru-RU"/>
        </a:p>
      </dgm:t>
    </dgm:pt>
    <dgm:pt modelId="{5C547D2C-720C-4BF6-856E-E72A42507CEE}" type="sibTrans" cxnId="{23E1FD42-0397-45F0-8ED0-225C00FA4105}">
      <dgm:prSet/>
      <dgm:spPr/>
      <dgm:t>
        <a:bodyPr/>
        <a:lstStyle/>
        <a:p>
          <a:endParaRPr lang="ru-RU"/>
        </a:p>
      </dgm:t>
    </dgm:pt>
    <dgm:pt modelId="{092D42CA-BACE-4EE3-9F3D-37732B2BC427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2 этап. На</a:t>
          </a:r>
          <a:r>
            <a:rPr lang="en-US" sz="2000" dirty="0" smtClean="0"/>
            <a:t> </a:t>
          </a:r>
          <a:r>
            <a:rPr lang="ru-RU" sz="2000" dirty="0" smtClean="0"/>
            <a:t>обитателей городов</a:t>
          </a:r>
          <a:endParaRPr lang="ru-RU" sz="2000" dirty="0"/>
        </a:p>
      </dgm:t>
    </dgm:pt>
    <dgm:pt modelId="{706FEC33-9722-409A-A78D-BD64C01B240A}" type="parTrans" cxnId="{5441CA59-38D7-4CA6-9ACD-97437525F58D}">
      <dgm:prSet/>
      <dgm:spPr/>
      <dgm:t>
        <a:bodyPr/>
        <a:lstStyle/>
        <a:p>
          <a:endParaRPr lang="ru-RU"/>
        </a:p>
      </dgm:t>
    </dgm:pt>
    <dgm:pt modelId="{3AA8BF76-3A44-4B93-BD22-588063DCA913}" type="sibTrans" cxnId="{5441CA59-38D7-4CA6-9ACD-97437525F58D}">
      <dgm:prSet/>
      <dgm:spPr/>
      <dgm:t>
        <a:bodyPr/>
        <a:lstStyle/>
        <a:p>
          <a:endParaRPr lang="ru-RU"/>
        </a:p>
      </dgm:t>
    </dgm:pt>
    <dgm:pt modelId="{08F36017-A482-4A3C-9515-A840C2A3CEEE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2000" dirty="0" smtClean="0"/>
            <a:t>3 этап. На</a:t>
          </a:r>
          <a:r>
            <a:rPr lang="en-US" sz="2000" dirty="0" smtClean="0"/>
            <a:t> </a:t>
          </a:r>
          <a:r>
            <a:rPr lang="ru-RU" sz="2000" dirty="0" smtClean="0"/>
            <a:t>биосферу </a:t>
          </a:r>
          <a:endParaRPr lang="ru-RU" sz="2000" dirty="0"/>
        </a:p>
      </dgm:t>
    </dgm:pt>
    <dgm:pt modelId="{90F5A8D2-7A84-49A0-A06E-6896C695B2CA}" type="parTrans" cxnId="{164059D9-BA9F-4EC0-8F10-A40E4A7BD922}">
      <dgm:prSet/>
      <dgm:spPr/>
      <dgm:t>
        <a:bodyPr/>
        <a:lstStyle/>
        <a:p>
          <a:endParaRPr lang="ru-RU"/>
        </a:p>
      </dgm:t>
    </dgm:pt>
    <dgm:pt modelId="{E9492882-D0E4-44DD-9F7A-81D7394C368C}" type="sibTrans" cxnId="{164059D9-BA9F-4EC0-8F10-A40E4A7BD922}">
      <dgm:prSet/>
      <dgm:spPr/>
      <dgm:t>
        <a:bodyPr/>
        <a:lstStyle/>
        <a:p>
          <a:endParaRPr lang="ru-RU"/>
        </a:p>
      </dgm:t>
    </dgm:pt>
    <dgm:pt modelId="{FE96CDB5-3426-434D-BF49-591A84B8661D}" type="pres">
      <dgm:prSet presAssocID="{EECB628B-D0BB-44F7-BA90-FA6A8C9BD84E}" presName="CompostProcess" presStyleCnt="0">
        <dgm:presLayoutVars>
          <dgm:dir/>
          <dgm:resizeHandles val="exact"/>
        </dgm:presLayoutVars>
      </dgm:prSet>
      <dgm:spPr/>
    </dgm:pt>
    <dgm:pt modelId="{1261E819-AEEE-4EE4-B55C-2661840E61CA}" type="pres">
      <dgm:prSet presAssocID="{EECB628B-D0BB-44F7-BA90-FA6A8C9BD84E}" presName="arrow" presStyleLbl="bgShp" presStyleIdx="0" presStyleCnt="1"/>
      <dgm:spPr>
        <a:gradFill rotWithShape="0">
          <a:gsLst>
            <a:gs pos="100000">
              <a:schemeClr val="accent5">
                <a:lumMod val="40000"/>
                <a:lumOff val="60000"/>
              </a:schemeClr>
            </a:gs>
            <a:gs pos="50000">
              <a:schemeClr val="accent5">
                <a:lumMod val="75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  <a:lin ang="5400000" scaled="0"/>
        </a:gradFill>
      </dgm:spPr>
    </dgm:pt>
    <dgm:pt modelId="{02B71F16-6F1D-4E35-BAAD-C12F62BED816}" type="pres">
      <dgm:prSet presAssocID="{EECB628B-D0BB-44F7-BA90-FA6A8C9BD84E}" presName="linearProcess" presStyleCnt="0"/>
      <dgm:spPr/>
    </dgm:pt>
    <dgm:pt modelId="{9BBE6FDB-4516-48A7-97E1-1925A4BC74CF}" type="pres">
      <dgm:prSet presAssocID="{57892670-B187-4697-A7A6-4D3EC80AAF0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BEAA6-4F98-4FBE-B570-9EFDB115699D}" type="pres">
      <dgm:prSet presAssocID="{5C547D2C-720C-4BF6-856E-E72A42507CEE}" presName="sibTrans" presStyleCnt="0"/>
      <dgm:spPr/>
    </dgm:pt>
    <dgm:pt modelId="{209CE0D4-F9EB-4D35-B902-B0B898E02C83}" type="pres">
      <dgm:prSet presAssocID="{092D42CA-BACE-4EE3-9F3D-37732B2BC42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8AEB5-BF5A-4D7F-9A1F-3BEE34159379}" type="pres">
      <dgm:prSet presAssocID="{3AA8BF76-3A44-4B93-BD22-588063DCA913}" presName="sibTrans" presStyleCnt="0"/>
      <dgm:spPr/>
    </dgm:pt>
    <dgm:pt modelId="{91077DCE-F73D-4387-BF53-6E565ED3D12F}" type="pres">
      <dgm:prSet presAssocID="{08F36017-A482-4A3C-9515-A840C2A3CE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72BAA0-167F-4CE9-AC62-0A7EAAF2A8B7}" type="presOf" srcId="{57892670-B187-4697-A7A6-4D3EC80AAF0D}" destId="{9BBE6FDB-4516-48A7-97E1-1925A4BC74CF}" srcOrd="0" destOrd="0" presId="urn:microsoft.com/office/officeart/2005/8/layout/hProcess9"/>
    <dgm:cxn modelId="{23E1FD42-0397-45F0-8ED0-225C00FA4105}" srcId="{EECB628B-D0BB-44F7-BA90-FA6A8C9BD84E}" destId="{57892670-B187-4697-A7A6-4D3EC80AAF0D}" srcOrd="0" destOrd="0" parTransId="{1BDC908E-BF03-4F9D-90F6-C5F46BB5F0A9}" sibTransId="{5C547D2C-720C-4BF6-856E-E72A42507CEE}"/>
    <dgm:cxn modelId="{988256AD-5594-4E95-9121-5E08118F9691}" type="presOf" srcId="{092D42CA-BACE-4EE3-9F3D-37732B2BC427}" destId="{209CE0D4-F9EB-4D35-B902-B0B898E02C83}" srcOrd="0" destOrd="0" presId="urn:microsoft.com/office/officeart/2005/8/layout/hProcess9"/>
    <dgm:cxn modelId="{2A57DB1E-E747-4249-B81A-08DB242D304D}" type="presOf" srcId="{08F36017-A482-4A3C-9515-A840C2A3CEEE}" destId="{91077DCE-F73D-4387-BF53-6E565ED3D12F}" srcOrd="0" destOrd="0" presId="urn:microsoft.com/office/officeart/2005/8/layout/hProcess9"/>
    <dgm:cxn modelId="{5441CA59-38D7-4CA6-9ACD-97437525F58D}" srcId="{EECB628B-D0BB-44F7-BA90-FA6A8C9BD84E}" destId="{092D42CA-BACE-4EE3-9F3D-37732B2BC427}" srcOrd="1" destOrd="0" parTransId="{706FEC33-9722-409A-A78D-BD64C01B240A}" sibTransId="{3AA8BF76-3A44-4B93-BD22-588063DCA913}"/>
    <dgm:cxn modelId="{F7D3EB05-F78B-4292-8D7B-5BB32C1F143F}" type="presOf" srcId="{EECB628B-D0BB-44F7-BA90-FA6A8C9BD84E}" destId="{FE96CDB5-3426-434D-BF49-591A84B8661D}" srcOrd="0" destOrd="0" presId="urn:microsoft.com/office/officeart/2005/8/layout/hProcess9"/>
    <dgm:cxn modelId="{164059D9-BA9F-4EC0-8F10-A40E4A7BD922}" srcId="{EECB628B-D0BB-44F7-BA90-FA6A8C9BD84E}" destId="{08F36017-A482-4A3C-9515-A840C2A3CEEE}" srcOrd="2" destOrd="0" parTransId="{90F5A8D2-7A84-49A0-A06E-6896C695B2CA}" sibTransId="{E9492882-D0E4-44DD-9F7A-81D7394C368C}"/>
    <dgm:cxn modelId="{765F9183-FF18-4F91-B7FA-07283210D6D8}" type="presParOf" srcId="{FE96CDB5-3426-434D-BF49-591A84B8661D}" destId="{1261E819-AEEE-4EE4-B55C-2661840E61CA}" srcOrd="0" destOrd="0" presId="urn:microsoft.com/office/officeart/2005/8/layout/hProcess9"/>
    <dgm:cxn modelId="{E6155808-AABE-4E18-A098-9DCEFEFA5E9F}" type="presParOf" srcId="{FE96CDB5-3426-434D-BF49-591A84B8661D}" destId="{02B71F16-6F1D-4E35-BAAD-C12F62BED816}" srcOrd="1" destOrd="0" presId="urn:microsoft.com/office/officeart/2005/8/layout/hProcess9"/>
    <dgm:cxn modelId="{7372084D-3939-4A59-8E0E-554280B7716D}" type="presParOf" srcId="{02B71F16-6F1D-4E35-BAAD-C12F62BED816}" destId="{9BBE6FDB-4516-48A7-97E1-1925A4BC74CF}" srcOrd="0" destOrd="0" presId="urn:microsoft.com/office/officeart/2005/8/layout/hProcess9"/>
    <dgm:cxn modelId="{65F2019B-01AE-43A4-9983-B0A393C109E3}" type="presParOf" srcId="{02B71F16-6F1D-4E35-BAAD-C12F62BED816}" destId="{A5BBEAA6-4F98-4FBE-B570-9EFDB115699D}" srcOrd="1" destOrd="0" presId="urn:microsoft.com/office/officeart/2005/8/layout/hProcess9"/>
    <dgm:cxn modelId="{38E745FE-95D5-4057-84EF-9F8716B4B897}" type="presParOf" srcId="{02B71F16-6F1D-4E35-BAAD-C12F62BED816}" destId="{209CE0D4-F9EB-4D35-B902-B0B898E02C83}" srcOrd="2" destOrd="0" presId="urn:microsoft.com/office/officeart/2005/8/layout/hProcess9"/>
    <dgm:cxn modelId="{231F1823-9739-4B5F-A7DD-F45EF3EB8207}" type="presParOf" srcId="{02B71F16-6F1D-4E35-BAAD-C12F62BED816}" destId="{1E98AEB5-BF5A-4D7F-9A1F-3BEE34159379}" srcOrd="3" destOrd="0" presId="urn:microsoft.com/office/officeart/2005/8/layout/hProcess9"/>
    <dgm:cxn modelId="{1505B333-05B6-43AE-9419-FB5C9D31A4EB}" type="presParOf" srcId="{02B71F16-6F1D-4E35-BAAD-C12F62BED816}" destId="{91077DCE-F73D-4387-BF53-6E565ED3D12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F893D-514B-44B7-9CF6-C1DE1572F80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E42212-EB0E-4718-B99F-51B233FE97CA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Примеры</a:t>
          </a:r>
          <a:endParaRPr lang="ru-RU" sz="1900" dirty="0"/>
        </a:p>
      </dgm:t>
    </dgm:pt>
    <dgm:pt modelId="{EA02364A-7368-47C4-BFAB-D3EEFD185CF1}" type="parTrans" cxnId="{239A24E4-E515-4762-B391-16B73311F625}">
      <dgm:prSet/>
      <dgm:spPr/>
      <dgm:t>
        <a:bodyPr/>
        <a:lstStyle/>
        <a:p>
          <a:endParaRPr lang="ru-RU" sz="1900"/>
        </a:p>
      </dgm:t>
    </dgm:pt>
    <dgm:pt modelId="{6408FE7E-1FD4-455A-959B-152830EF1788}" type="sibTrans" cxnId="{239A24E4-E515-4762-B391-16B73311F625}">
      <dgm:prSet/>
      <dgm:spPr/>
      <dgm:t>
        <a:bodyPr/>
        <a:lstStyle/>
        <a:p>
          <a:endParaRPr lang="ru-RU" sz="1900"/>
        </a:p>
      </dgm:t>
    </dgm:pt>
    <dgm:pt modelId="{976A3367-B9F9-43F8-8FE3-1F54ADDBEB26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Взрывы и пожары </a:t>
          </a:r>
          <a:br>
            <a:rPr lang="ru-RU" sz="1900" dirty="0" smtClean="0"/>
          </a:br>
          <a:r>
            <a:rPr lang="ru-RU" sz="1900" dirty="0" smtClean="0"/>
            <a:t>на опасных объектах экономики</a:t>
          </a:r>
          <a:endParaRPr lang="ru-RU" sz="1900" dirty="0"/>
        </a:p>
      </dgm:t>
    </dgm:pt>
    <dgm:pt modelId="{4D3DDB48-81C5-4FB1-81CB-7113713068B2}" type="parTrans" cxnId="{FF79DB6A-9E4C-4B2D-9BBD-8407EB4BEF14}">
      <dgm:prSet custT="1"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900"/>
        </a:p>
      </dgm:t>
    </dgm:pt>
    <dgm:pt modelId="{5B39F401-BE47-4879-B03C-288BF0252CA4}" type="sibTrans" cxnId="{FF79DB6A-9E4C-4B2D-9BBD-8407EB4BEF14}">
      <dgm:prSet/>
      <dgm:spPr/>
      <dgm:t>
        <a:bodyPr/>
        <a:lstStyle/>
        <a:p>
          <a:endParaRPr lang="ru-RU" sz="1900"/>
        </a:p>
      </dgm:t>
    </dgm:pt>
    <dgm:pt modelId="{281A0F78-0751-4DEE-B1C9-413E546B3BAA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Аварийные</a:t>
          </a:r>
          <a:r>
            <a:rPr lang="ru-RU" sz="1900" baseline="0" dirty="0" smtClean="0"/>
            <a:t> поступления нефти и нефтепродуктов </a:t>
          </a:r>
          <a:br>
            <a:rPr lang="ru-RU" sz="1900" baseline="0" dirty="0" smtClean="0"/>
          </a:br>
          <a:r>
            <a:rPr lang="ru-RU" sz="1900" baseline="0" dirty="0" smtClean="0"/>
            <a:t>в водоемы и земли</a:t>
          </a:r>
          <a:endParaRPr lang="ru-RU" sz="1900" dirty="0"/>
        </a:p>
      </dgm:t>
    </dgm:pt>
    <dgm:pt modelId="{6466DE73-7E95-4EEF-8FFD-10F43E4C380F}" type="parTrans" cxnId="{D0DB2DD9-5D64-4244-96F9-5A65CBBC7690}">
      <dgm:prSet custT="1"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900"/>
        </a:p>
      </dgm:t>
    </dgm:pt>
    <dgm:pt modelId="{CC9D7E11-740D-4152-ABED-D921010793E0}" type="sibTrans" cxnId="{D0DB2DD9-5D64-4244-96F9-5A65CBBC7690}">
      <dgm:prSet/>
      <dgm:spPr/>
      <dgm:t>
        <a:bodyPr/>
        <a:lstStyle/>
        <a:p>
          <a:endParaRPr lang="ru-RU" sz="1900"/>
        </a:p>
      </dgm:t>
    </dgm:pt>
    <dgm:pt modelId="{BB45EF80-73F8-45E1-A789-3674EB0E3CA0}">
      <dgm:prSet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Загрязнение окружающей среды в результате аварий </a:t>
          </a:r>
          <a:br>
            <a:rPr lang="ru-RU" sz="1900" dirty="0" smtClean="0"/>
          </a:br>
          <a:r>
            <a:rPr lang="ru-RU" sz="1900" dirty="0" smtClean="0"/>
            <a:t>на АЭС (например, Чернобыль, 1986)</a:t>
          </a:r>
          <a:endParaRPr lang="ru-RU" sz="1900" dirty="0"/>
        </a:p>
      </dgm:t>
    </dgm:pt>
    <dgm:pt modelId="{E291C4F2-9402-46BA-8864-6F4000F8208A}" type="parTrans" cxnId="{7E5F2794-2502-4889-A600-9C9DEA3F7046}">
      <dgm:prSet custT="1"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900"/>
        </a:p>
      </dgm:t>
    </dgm:pt>
    <dgm:pt modelId="{D6E90DE1-20B4-4D1F-8F64-523C34C84C91}" type="sibTrans" cxnId="{7E5F2794-2502-4889-A600-9C9DEA3F7046}">
      <dgm:prSet/>
      <dgm:spPr/>
      <dgm:t>
        <a:bodyPr/>
        <a:lstStyle/>
        <a:p>
          <a:endParaRPr lang="ru-RU" sz="1900"/>
        </a:p>
      </dgm:t>
    </dgm:pt>
    <dgm:pt modelId="{0AFA28D1-AAFA-4381-9F7D-CCD95C2C9E01}" type="pres">
      <dgm:prSet presAssocID="{FD5F893D-514B-44B7-9CF6-C1DE1572F8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22B22-5560-4C83-AC7B-5458A887C91B}" type="pres">
      <dgm:prSet presAssocID="{F4E42212-EB0E-4718-B99F-51B233FE97CA}" presName="root1" presStyleCnt="0"/>
      <dgm:spPr/>
    </dgm:pt>
    <dgm:pt modelId="{4A1AE14A-03A4-4F8A-8F12-F7AEDD1307CB}" type="pres">
      <dgm:prSet presAssocID="{F4E42212-EB0E-4718-B99F-51B233FE97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09D00-91EB-4E23-A5CE-3CF24FC575CC}" type="pres">
      <dgm:prSet presAssocID="{F4E42212-EB0E-4718-B99F-51B233FE97CA}" presName="level2hierChild" presStyleCnt="0"/>
      <dgm:spPr/>
    </dgm:pt>
    <dgm:pt modelId="{0858E64F-5B69-4E81-B9A6-DB2C5EE1FAF7}" type="pres">
      <dgm:prSet presAssocID="{4D3DDB48-81C5-4FB1-81CB-7113713068B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7A4068B-9E3E-4D54-9E0C-6D962DAB4C7C}" type="pres">
      <dgm:prSet presAssocID="{4D3DDB48-81C5-4FB1-81CB-7113713068B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5809482-C7C3-4F8A-B011-561E13D12FED}" type="pres">
      <dgm:prSet presAssocID="{976A3367-B9F9-43F8-8FE3-1F54ADDBEB26}" presName="root2" presStyleCnt="0"/>
      <dgm:spPr/>
    </dgm:pt>
    <dgm:pt modelId="{04557829-39C3-4E50-AD9C-159A849A3430}" type="pres">
      <dgm:prSet presAssocID="{976A3367-B9F9-43F8-8FE3-1F54ADDBEB2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113DA8-A307-4E86-B0B0-59604E24A80F}" type="pres">
      <dgm:prSet presAssocID="{976A3367-B9F9-43F8-8FE3-1F54ADDBEB26}" presName="level3hierChild" presStyleCnt="0"/>
      <dgm:spPr/>
    </dgm:pt>
    <dgm:pt modelId="{676335D2-32D0-45AA-B67A-BB50D08C98CA}" type="pres">
      <dgm:prSet presAssocID="{6466DE73-7E95-4EEF-8FFD-10F43E4C380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A55AD2A-4E32-4273-9AF7-2E0DEA29E00F}" type="pres">
      <dgm:prSet presAssocID="{6466DE73-7E95-4EEF-8FFD-10F43E4C380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6F9A038-8D1E-442B-A016-2CF9B683BE45}" type="pres">
      <dgm:prSet presAssocID="{281A0F78-0751-4DEE-B1C9-413E546B3BAA}" presName="root2" presStyleCnt="0"/>
      <dgm:spPr/>
    </dgm:pt>
    <dgm:pt modelId="{C321664A-16E7-4D5A-B030-DB1BFD615A89}" type="pres">
      <dgm:prSet presAssocID="{281A0F78-0751-4DEE-B1C9-413E546B3BA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C01F95-ACA5-4071-9A9C-69438AB0B40C}" type="pres">
      <dgm:prSet presAssocID="{281A0F78-0751-4DEE-B1C9-413E546B3BAA}" presName="level3hierChild" presStyleCnt="0"/>
      <dgm:spPr/>
    </dgm:pt>
    <dgm:pt modelId="{5E8C486C-C7DD-4751-A3B5-85C58CBFE71B}" type="pres">
      <dgm:prSet presAssocID="{E291C4F2-9402-46BA-8864-6F4000F8208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AFC710E-CA44-4E1E-9C44-897F21FF8D61}" type="pres">
      <dgm:prSet presAssocID="{E291C4F2-9402-46BA-8864-6F4000F8208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A63F3D7-AC82-4B43-91BC-F1D6BF9998E2}" type="pres">
      <dgm:prSet presAssocID="{BB45EF80-73F8-45E1-A789-3674EB0E3CA0}" presName="root2" presStyleCnt="0"/>
      <dgm:spPr/>
    </dgm:pt>
    <dgm:pt modelId="{39CF40CF-CCF9-4313-B5E4-85723F7D2091}" type="pres">
      <dgm:prSet presAssocID="{BB45EF80-73F8-45E1-A789-3674EB0E3CA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403FF5-1341-4106-8A8B-1245D03F6C3C}" type="pres">
      <dgm:prSet presAssocID="{BB45EF80-73F8-45E1-A789-3674EB0E3CA0}" presName="level3hierChild" presStyleCnt="0"/>
      <dgm:spPr/>
    </dgm:pt>
  </dgm:ptLst>
  <dgm:cxnLst>
    <dgm:cxn modelId="{7E5F2794-2502-4889-A600-9C9DEA3F7046}" srcId="{F4E42212-EB0E-4718-B99F-51B233FE97CA}" destId="{BB45EF80-73F8-45E1-A789-3674EB0E3CA0}" srcOrd="2" destOrd="0" parTransId="{E291C4F2-9402-46BA-8864-6F4000F8208A}" sibTransId="{D6E90DE1-20B4-4D1F-8F64-523C34C84C91}"/>
    <dgm:cxn modelId="{093FF318-DCB0-4764-8FEB-14AD2F209E8D}" type="presOf" srcId="{6466DE73-7E95-4EEF-8FFD-10F43E4C380F}" destId="{CA55AD2A-4E32-4273-9AF7-2E0DEA29E00F}" srcOrd="1" destOrd="0" presId="urn:microsoft.com/office/officeart/2005/8/layout/hierarchy2"/>
    <dgm:cxn modelId="{C4C91412-79C7-4F14-BF9E-F2A1A473551D}" type="presOf" srcId="{4D3DDB48-81C5-4FB1-81CB-7113713068B2}" destId="{77A4068B-9E3E-4D54-9E0C-6D962DAB4C7C}" srcOrd="1" destOrd="0" presId="urn:microsoft.com/office/officeart/2005/8/layout/hierarchy2"/>
    <dgm:cxn modelId="{B0B75374-64EC-4718-BCD4-6C17B4B8E085}" type="presOf" srcId="{4D3DDB48-81C5-4FB1-81CB-7113713068B2}" destId="{0858E64F-5B69-4E81-B9A6-DB2C5EE1FAF7}" srcOrd="0" destOrd="0" presId="urn:microsoft.com/office/officeart/2005/8/layout/hierarchy2"/>
    <dgm:cxn modelId="{ECFE01B7-EB58-4B0B-87ED-EBEC268BC063}" type="presOf" srcId="{6466DE73-7E95-4EEF-8FFD-10F43E4C380F}" destId="{676335D2-32D0-45AA-B67A-BB50D08C98CA}" srcOrd="0" destOrd="0" presId="urn:microsoft.com/office/officeart/2005/8/layout/hierarchy2"/>
    <dgm:cxn modelId="{CFC63570-81B5-4410-9FF1-269D9568683F}" type="presOf" srcId="{F4E42212-EB0E-4718-B99F-51B233FE97CA}" destId="{4A1AE14A-03A4-4F8A-8F12-F7AEDD1307CB}" srcOrd="0" destOrd="0" presId="urn:microsoft.com/office/officeart/2005/8/layout/hierarchy2"/>
    <dgm:cxn modelId="{49FD8F27-2364-4F6A-9129-9F10240E9239}" type="presOf" srcId="{976A3367-B9F9-43F8-8FE3-1F54ADDBEB26}" destId="{04557829-39C3-4E50-AD9C-159A849A3430}" srcOrd="0" destOrd="0" presId="urn:microsoft.com/office/officeart/2005/8/layout/hierarchy2"/>
    <dgm:cxn modelId="{052DC024-7AE5-40FA-AF82-FA55A1473BDA}" type="presOf" srcId="{E291C4F2-9402-46BA-8864-6F4000F8208A}" destId="{5E8C486C-C7DD-4751-A3B5-85C58CBFE71B}" srcOrd="0" destOrd="0" presId="urn:microsoft.com/office/officeart/2005/8/layout/hierarchy2"/>
    <dgm:cxn modelId="{901362A7-4DB2-4708-AA05-73C463EFC22A}" type="presOf" srcId="{E291C4F2-9402-46BA-8864-6F4000F8208A}" destId="{FAFC710E-CA44-4E1E-9C44-897F21FF8D61}" srcOrd="1" destOrd="0" presId="urn:microsoft.com/office/officeart/2005/8/layout/hierarchy2"/>
    <dgm:cxn modelId="{D0DB2DD9-5D64-4244-96F9-5A65CBBC7690}" srcId="{F4E42212-EB0E-4718-B99F-51B233FE97CA}" destId="{281A0F78-0751-4DEE-B1C9-413E546B3BAA}" srcOrd="1" destOrd="0" parTransId="{6466DE73-7E95-4EEF-8FFD-10F43E4C380F}" sibTransId="{CC9D7E11-740D-4152-ABED-D921010793E0}"/>
    <dgm:cxn modelId="{239A24E4-E515-4762-B391-16B73311F625}" srcId="{FD5F893D-514B-44B7-9CF6-C1DE1572F806}" destId="{F4E42212-EB0E-4718-B99F-51B233FE97CA}" srcOrd="0" destOrd="0" parTransId="{EA02364A-7368-47C4-BFAB-D3EEFD185CF1}" sibTransId="{6408FE7E-1FD4-455A-959B-152830EF1788}"/>
    <dgm:cxn modelId="{FF79DB6A-9E4C-4B2D-9BBD-8407EB4BEF14}" srcId="{F4E42212-EB0E-4718-B99F-51B233FE97CA}" destId="{976A3367-B9F9-43F8-8FE3-1F54ADDBEB26}" srcOrd="0" destOrd="0" parTransId="{4D3DDB48-81C5-4FB1-81CB-7113713068B2}" sibTransId="{5B39F401-BE47-4879-B03C-288BF0252CA4}"/>
    <dgm:cxn modelId="{6DD07162-B8AD-4603-B772-FB9A7A09AE60}" type="presOf" srcId="{FD5F893D-514B-44B7-9CF6-C1DE1572F806}" destId="{0AFA28D1-AAFA-4381-9F7D-CCD95C2C9E01}" srcOrd="0" destOrd="0" presId="urn:microsoft.com/office/officeart/2005/8/layout/hierarchy2"/>
    <dgm:cxn modelId="{611E7C6F-996D-4357-89AE-A2555FCB7C8A}" type="presOf" srcId="{BB45EF80-73F8-45E1-A789-3674EB0E3CA0}" destId="{39CF40CF-CCF9-4313-B5E4-85723F7D2091}" srcOrd="0" destOrd="0" presId="urn:microsoft.com/office/officeart/2005/8/layout/hierarchy2"/>
    <dgm:cxn modelId="{458375A4-12B0-47E2-AC7D-049AB46EE0CD}" type="presOf" srcId="{281A0F78-0751-4DEE-B1C9-413E546B3BAA}" destId="{C321664A-16E7-4D5A-B030-DB1BFD615A89}" srcOrd="0" destOrd="0" presId="urn:microsoft.com/office/officeart/2005/8/layout/hierarchy2"/>
    <dgm:cxn modelId="{455812D2-2A99-44E5-BC73-95851F213B46}" type="presParOf" srcId="{0AFA28D1-AAFA-4381-9F7D-CCD95C2C9E01}" destId="{8F422B22-5560-4C83-AC7B-5458A887C91B}" srcOrd="0" destOrd="0" presId="urn:microsoft.com/office/officeart/2005/8/layout/hierarchy2"/>
    <dgm:cxn modelId="{193255F0-E3B7-4B01-8244-C6C8326990BA}" type="presParOf" srcId="{8F422B22-5560-4C83-AC7B-5458A887C91B}" destId="{4A1AE14A-03A4-4F8A-8F12-F7AEDD1307CB}" srcOrd="0" destOrd="0" presId="urn:microsoft.com/office/officeart/2005/8/layout/hierarchy2"/>
    <dgm:cxn modelId="{CBDFAD58-1556-4331-9AD1-D945A123EB0A}" type="presParOf" srcId="{8F422B22-5560-4C83-AC7B-5458A887C91B}" destId="{D6E09D00-91EB-4E23-A5CE-3CF24FC575CC}" srcOrd="1" destOrd="0" presId="urn:microsoft.com/office/officeart/2005/8/layout/hierarchy2"/>
    <dgm:cxn modelId="{E9D0CB5D-4CD0-4D9B-83C1-EB56068ED22A}" type="presParOf" srcId="{D6E09D00-91EB-4E23-A5CE-3CF24FC575CC}" destId="{0858E64F-5B69-4E81-B9A6-DB2C5EE1FAF7}" srcOrd="0" destOrd="0" presId="urn:microsoft.com/office/officeart/2005/8/layout/hierarchy2"/>
    <dgm:cxn modelId="{C0EB76F4-C111-46D7-BE31-601D06D9440C}" type="presParOf" srcId="{0858E64F-5B69-4E81-B9A6-DB2C5EE1FAF7}" destId="{77A4068B-9E3E-4D54-9E0C-6D962DAB4C7C}" srcOrd="0" destOrd="0" presId="urn:microsoft.com/office/officeart/2005/8/layout/hierarchy2"/>
    <dgm:cxn modelId="{BE181B34-A3B6-40D9-AC9B-D673324C5AF1}" type="presParOf" srcId="{D6E09D00-91EB-4E23-A5CE-3CF24FC575CC}" destId="{E5809482-C7C3-4F8A-B011-561E13D12FED}" srcOrd="1" destOrd="0" presId="urn:microsoft.com/office/officeart/2005/8/layout/hierarchy2"/>
    <dgm:cxn modelId="{F565B0EB-2EA5-4189-8567-93FB1B1F64D4}" type="presParOf" srcId="{E5809482-C7C3-4F8A-B011-561E13D12FED}" destId="{04557829-39C3-4E50-AD9C-159A849A3430}" srcOrd="0" destOrd="0" presId="urn:microsoft.com/office/officeart/2005/8/layout/hierarchy2"/>
    <dgm:cxn modelId="{D9D80B25-1B83-4C1D-AE62-44F045D8FBCB}" type="presParOf" srcId="{E5809482-C7C3-4F8A-B011-561E13D12FED}" destId="{04113DA8-A307-4E86-B0B0-59604E24A80F}" srcOrd="1" destOrd="0" presId="urn:microsoft.com/office/officeart/2005/8/layout/hierarchy2"/>
    <dgm:cxn modelId="{F343E21F-47C9-4B98-9323-28F9FAA22FA1}" type="presParOf" srcId="{D6E09D00-91EB-4E23-A5CE-3CF24FC575CC}" destId="{676335D2-32D0-45AA-B67A-BB50D08C98CA}" srcOrd="2" destOrd="0" presId="urn:microsoft.com/office/officeart/2005/8/layout/hierarchy2"/>
    <dgm:cxn modelId="{F651878B-0571-4C82-A641-3B0CAA5A58B3}" type="presParOf" srcId="{676335D2-32D0-45AA-B67A-BB50D08C98CA}" destId="{CA55AD2A-4E32-4273-9AF7-2E0DEA29E00F}" srcOrd="0" destOrd="0" presId="urn:microsoft.com/office/officeart/2005/8/layout/hierarchy2"/>
    <dgm:cxn modelId="{0C70EA67-9912-4EE4-B49D-DCD4BC3B1058}" type="presParOf" srcId="{D6E09D00-91EB-4E23-A5CE-3CF24FC575CC}" destId="{96F9A038-8D1E-442B-A016-2CF9B683BE45}" srcOrd="3" destOrd="0" presId="urn:microsoft.com/office/officeart/2005/8/layout/hierarchy2"/>
    <dgm:cxn modelId="{A5A4878B-29D5-43D2-BC29-DB30C3C5A3C7}" type="presParOf" srcId="{96F9A038-8D1E-442B-A016-2CF9B683BE45}" destId="{C321664A-16E7-4D5A-B030-DB1BFD615A89}" srcOrd="0" destOrd="0" presId="urn:microsoft.com/office/officeart/2005/8/layout/hierarchy2"/>
    <dgm:cxn modelId="{CF3D6B10-C932-4177-B728-D9DBD9387B3D}" type="presParOf" srcId="{96F9A038-8D1E-442B-A016-2CF9B683BE45}" destId="{F3C01F95-ACA5-4071-9A9C-69438AB0B40C}" srcOrd="1" destOrd="0" presId="urn:microsoft.com/office/officeart/2005/8/layout/hierarchy2"/>
    <dgm:cxn modelId="{3F2D0F2F-A56B-48B9-92BF-B77F26B00C77}" type="presParOf" srcId="{D6E09D00-91EB-4E23-A5CE-3CF24FC575CC}" destId="{5E8C486C-C7DD-4751-A3B5-85C58CBFE71B}" srcOrd="4" destOrd="0" presId="urn:microsoft.com/office/officeart/2005/8/layout/hierarchy2"/>
    <dgm:cxn modelId="{164CE9F9-2688-4AA4-9057-4C806D248ACF}" type="presParOf" srcId="{5E8C486C-C7DD-4751-A3B5-85C58CBFE71B}" destId="{FAFC710E-CA44-4E1E-9C44-897F21FF8D61}" srcOrd="0" destOrd="0" presId="urn:microsoft.com/office/officeart/2005/8/layout/hierarchy2"/>
    <dgm:cxn modelId="{A2B47EB1-B0B3-42E6-9B62-DA4EE694E6F2}" type="presParOf" srcId="{D6E09D00-91EB-4E23-A5CE-3CF24FC575CC}" destId="{AA63F3D7-AC82-4B43-91BC-F1D6BF9998E2}" srcOrd="5" destOrd="0" presId="urn:microsoft.com/office/officeart/2005/8/layout/hierarchy2"/>
    <dgm:cxn modelId="{52F4754E-857E-41D8-A059-23175A0C6859}" type="presParOf" srcId="{AA63F3D7-AC82-4B43-91BC-F1D6BF9998E2}" destId="{39CF40CF-CCF9-4313-B5E4-85723F7D2091}" srcOrd="0" destOrd="0" presId="urn:microsoft.com/office/officeart/2005/8/layout/hierarchy2"/>
    <dgm:cxn modelId="{F0344458-5045-4BA0-B83A-704068184068}" type="presParOf" srcId="{AA63F3D7-AC82-4B43-91BC-F1D6BF9998E2}" destId="{16403FF5-1341-4106-8A8B-1245D03F6C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5F893D-514B-44B7-9CF6-C1DE1572F80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E42212-EB0E-4718-B99F-51B233FE97CA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Признаки</a:t>
          </a:r>
          <a:endParaRPr lang="ru-RU" sz="1900" dirty="0"/>
        </a:p>
      </dgm:t>
    </dgm:pt>
    <dgm:pt modelId="{EA02364A-7368-47C4-BFAB-D3EEFD185CF1}" type="parTrans" cxnId="{239A24E4-E515-4762-B391-16B73311F625}">
      <dgm:prSet/>
      <dgm:spPr/>
      <dgm:t>
        <a:bodyPr/>
        <a:lstStyle/>
        <a:p>
          <a:endParaRPr lang="ru-RU" sz="1900"/>
        </a:p>
      </dgm:t>
    </dgm:pt>
    <dgm:pt modelId="{6408FE7E-1FD4-455A-959B-152830EF1788}" type="sibTrans" cxnId="{239A24E4-E515-4762-B391-16B73311F625}">
      <dgm:prSet/>
      <dgm:spPr/>
      <dgm:t>
        <a:bodyPr/>
        <a:lstStyle/>
        <a:p>
          <a:endParaRPr lang="ru-RU" sz="1900"/>
        </a:p>
      </dgm:t>
    </dgm:pt>
    <dgm:pt modelId="{976A3367-B9F9-43F8-8FE3-1F54ADDBEB26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Огромные масштабы — большинство стран, крупные регионы</a:t>
          </a:r>
          <a:endParaRPr lang="ru-RU" sz="1900" dirty="0"/>
        </a:p>
      </dgm:t>
    </dgm:pt>
    <dgm:pt modelId="{4D3DDB48-81C5-4FB1-81CB-7113713068B2}" type="parTrans" cxnId="{FF79DB6A-9E4C-4B2D-9BBD-8407EB4BEF14}">
      <dgm:prSet custT="1"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900"/>
        </a:p>
      </dgm:t>
    </dgm:pt>
    <dgm:pt modelId="{5B39F401-BE47-4879-B03C-288BF0252CA4}" type="sibTrans" cxnId="{FF79DB6A-9E4C-4B2D-9BBD-8407EB4BEF14}">
      <dgm:prSet/>
      <dgm:spPr/>
      <dgm:t>
        <a:bodyPr/>
        <a:lstStyle/>
        <a:p>
          <a:endParaRPr lang="ru-RU" sz="1900"/>
        </a:p>
      </dgm:t>
    </dgm:pt>
    <dgm:pt modelId="{281A0F78-0751-4DEE-B1C9-413E546B3BAA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Опасности, угрожающие существованию цивилизации</a:t>
          </a:r>
          <a:endParaRPr lang="ru-RU" sz="1900" dirty="0"/>
        </a:p>
      </dgm:t>
    </dgm:pt>
    <dgm:pt modelId="{6466DE73-7E95-4EEF-8FFD-10F43E4C380F}" type="parTrans" cxnId="{D0DB2DD9-5D64-4244-96F9-5A65CBBC7690}">
      <dgm:prSet custT="1"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900"/>
        </a:p>
      </dgm:t>
    </dgm:pt>
    <dgm:pt modelId="{CC9D7E11-740D-4152-ABED-D921010793E0}" type="sibTrans" cxnId="{D0DB2DD9-5D64-4244-96F9-5A65CBBC7690}">
      <dgm:prSet/>
      <dgm:spPr/>
      <dgm:t>
        <a:bodyPr/>
        <a:lstStyle/>
        <a:p>
          <a:endParaRPr lang="ru-RU" sz="1900"/>
        </a:p>
      </dgm:t>
    </dgm:pt>
    <dgm:pt modelId="{BB45EF80-73F8-45E1-A789-3674EB0E3CA0}">
      <dgm:prSet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Решение</a:t>
          </a:r>
          <a:r>
            <a:rPr lang="ru-RU" sz="1900" baseline="0" dirty="0" smtClean="0"/>
            <a:t> возможно только при усилиях всего мирового сообщества</a:t>
          </a:r>
          <a:endParaRPr lang="ru-RU" sz="1900" dirty="0"/>
        </a:p>
      </dgm:t>
    </dgm:pt>
    <dgm:pt modelId="{E291C4F2-9402-46BA-8864-6F4000F8208A}" type="parTrans" cxnId="{7E5F2794-2502-4889-A600-9C9DEA3F7046}">
      <dgm:prSet custT="1"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900"/>
        </a:p>
      </dgm:t>
    </dgm:pt>
    <dgm:pt modelId="{D6E90DE1-20B4-4D1F-8F64-523C34C84C91}" type="sibTrans" cxnId="{7E5F2794-2502-4889-A600-9C9DEA3F7046}">
      <dgm:prSet/>
      <dgm:spPr/>
      <dgm:t>
        <a:bodyPr/>
        <a:lstStyle/>
        <a:p>
          <a:endParaRPr lang="ru-RU" sz="1900"/>
        </a:p>
      </dgm:t>
    </dgm:pt>
    <dgm:pt modelId="{0AFA28D1-AAFA-4381-9F7D-CCD95C2C9E01}" type="pres">
      <dgm:prSet presAssocID="{FD5F893D-514B-44B7-9CF6-C1DE1572F8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22B22-5560-4C83-AC7B-5458A887C91B}" type="pres">
      <dgm:prSet presAssocID="{F4E42212-EB0E-4718-B99F-51B233FE97CA}" presName="root1" presStyleCnt="0"/>
      <dgm:spPr/>
    </dgm:pt>
    <dgm:pt modelId="{4A1AE14A-03A4-4F8A-8F12-F7AEDD1307CB}" type="pres">
      <dgm:prSet presAssocID="{F4E42212-EB0E-4718-B99F-51B233FE97C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09D00-91EB-4E23-A5CE-3CF24FC575CC}" type="pres">
      <dgm:prSet presAssocID="{F4E42212-EB0E-4718-B99F-51B233FE97CA}" presName="level2hierChild" presStyleCnt="0"/>
      <dgm:spPr/>
    </dgm:pt>
    <dgm:pt modelId="{0858E64F-5B69-4E81-B9A6-DB2C5EE1FAF7}" type="pres">
      <dgm:prSet presAssocID="{4D3DDB48-81C5-4FB1-81CB-7113713068B2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7A4068B-9E3E-4D54-9E0C-6D962DAB4C7C}" type="pres">
      <dgm:prSet presAssocID="{4D3DDB48-81C5-4FB1-81CB-7113713068B2}" presName="connTx" presStyleLbl="parChTrans1D2" presStyleIdx="0" presStyleCnt="3"/>
      <dgm:spPr/>
      <dgm:t>
        <a:bodyPr/>
        <a:lstStyle/>
        <a:p>
          <a:endParaRPr lang="ru-RU"/>
        </a:p>
      </dgm:t>
    </dgm:pt>
    <dgm:pt modelId="{E5809482-C7C3-4F8A-B011-561E13D12FED}" type="pres">
      <dgm:prSet presAssocID="{976A3367-B9F9-43F8-8FE3-1F54ADDBEB26}" presName="root2" presStyleCnt="0"/>
      <dgm:spPr/>
    </dgm:pt>
    <dgm:pt modelId="{04557829-39C3-4E50-AD9C-159A849A3430}" type="pres">
      <dgm:prSet presAssocID="{976A3367-B9F9-43F8-8FE3-1F54ADDBEB2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113DA8-A307-4E86-B0B0-59604E24A80F}" type="pres">
      <dgm:prSet presAssocID="{976A3367-B9F9-43F8-8FE3-1F54ADDBEB26}" presName="level3hierChild" presStyleCnt="0"/>
      <dgm:spPr/>
    </dgm:pt>
    <dgm:pt modelId="{676335D2-32D0-45AA-B67A-BB50D08C98CA}" type="pres">
      <dgm:prSet presAssocID="{6466DE73-7E95-4EEF-8FFD-10F43E4C380F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CA55AD2A-4E32-4273-9AF7-2E0DEA29E00F}" type="pres">
      <dgm:prSet presAssocID="{6466DE73-7E95-4EEF-8FFD-10F43E4C380F}" presName="connTx" presStyleLbl="parChTrans1D2" presStyleIdx="1" presStyleCnt="3"/>
      <dgm:spPr/>
      <dgm:t>
        <a:bodyPr/>
        <a:lstStyle/>
        <a:p>
          <a:endParaRPr lang="ru-RU"/>
        </a:p>
      </dgm:t>
    </dgm:pt>
    <dgm:pt modelId="{96F9A038-8D1E-442B-A016-2CF9B683BE45}" type="pres">
      <dgm:prSet presAssocID="{281A0F78-0751-4DEE-B1C9-413E546B3BAA}" presName="root2" presStyleCnt="0"/>
      <dgm:spPr/>
    </dgm:pt>
    <dgm:pt modelId="{C321664A-16E7-4D5A-B030-DB1BFD615A89}" type="pres">
      <dgm:prSet presAssocID="{281A0F78-0751-4DEE-B1C9-413E546B3BA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C01F95-ACA5-4071-9A9C-69438AB0B40C}" type="pres">
      <dgm:prSet presAssocID="{281A0F78-0751-4DEE-B1C9-413E546B3BAA}" presName="level3hierChild" presStyleCnt="0"/>
      <dgm:spPr/>
    </dgm:pt>
    <dgm:pt modelId="{5E8C486C-C7DD-4751-A3B5-85C58CBFE71B}" type="pres">
      <dgm:prSet presAssocID="{E291C4F2-9402-46BA-8864-6F4000F8208A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AFC710E-CA44-4E1E-9C44-897F21FF8D61}" type="pres">
      <dgm:prSet presAssocID="{E291C4F2-9402-46BA-8864-6F4000F8208A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A63F3D7-AC82-4B43-91BC-F1D6BF9998E2}" type="pres">
      <dgm:prSet presAssocID="{BB45EF80-73F8-45E1-A789-3674EB0E3CA0}" presName="root2" presStyleCnt="0"/>
      <dgm:spPr/>
    </dgm:pt>
    <dgm:pt modelId="{39CF40CF-CCF9-4313-B5E4-85723F7D2091}" type="pres">
      <dgm:prSet presAssocID="{BB45EF80-73F8-45E1-A789-3674EB0E3CA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403FF5-1341-4106-8A8B-1245D03F6C3C}" type="pres">
      <dgm:prSet presAssocID="{BB45EF80-73F8-45E1-A789-3674EB0E3CA0}" presName="level3hierChild" presStyleCnt="0"/>
      <dgm:spPr/>
    </dgm:pt>
  </dgm:ptLst>
  <dgm:cxnLst>
    <dgm:cxn modelId="{7E5F2794-2502-4889-A600-9C9DEA3F7046}" srcId="{F4E42212-EB0E-4718-B99F-51B233FE97CA}" destId="{BB45EF80-73F8-45E1-A789-3674EB0E3CA0}" srcOrd="2" destOrd="0" parTransId="{E291C4F2-9402-46BA-8864-6F4000F8208A}" sibTransId="{D6E90DE1-20B4-4D1F-8F64-523C34C84C91}"/>
    <dgm:cxn modelId="{01310A9E-65B7-48CE-A761-D87CC97A4C85}" type="presOf" srcId="{4D3DDB48-81C5-4FB1-81CB-7113713068B2}" destId="{77A4068B-9E3E-4D54-9E0C-6D962DAB4C7C}" srcOrd="1" destOrd="0" presId="urn:microsoft.com/office/officeart/2005/8/layout/hierarchy2"/>
    <dgm:cxn modelId="{A30A5C20-0908-4F98-8A8A-8EF5D3411F2F}" type="presOf" srcId="{281A0F78-0751-4DEE-B1C9-413E546B3BAA}" destId="{C321664A-16E7-4D5A-B030-DB1BFD615A89}" srcOrd="0" destOrd="0" presId="urn:microsoft.com/office/officeart/2005/8/layout/hierarchy2"/>
    <dgm:cxn modelId="{CDAE9EDB-CB70-4508-BE53-A279C1525BA8}" type="presOf" srcId="{6466DE73-7E95-4EEF-8FFD-10F43E4C380F}" destId="{CA55AD2A-4E32-4273-9AF7-2E0DEA29E00F}" srcOrd="1" destOrd="0" presId="urn:microsoft.com/office/officeart/2005/8/layout/hierarchy2"/>
    <dgm:cxn modelId="{23DDBBCE-3E89-42AF-BDFD-4AB830C5F198}" type="presOf" srcId="{FD5F893D-514B-44B7-9CF6-C1DE1572F806}" destId="{0AFA28D1-AAFA-4381-9F7D-CCD95C2C9E01}" srcOrd="0" destOrd="0" presId="urn:microsoft.com/office/officeart/2005/8/layout/hierarchy2"/>
    <dgm:cxn modelId="{1AF11A04-E810-45CA-AFE3-226700631E23}" type="presOf" srcId="{E291C4F2-9402-46BA-8864-6F4000F8208A}" destId="{FAFC710E-CA44-4E1E-9C44-897F21FF8D61}" srcOrd="1" destOrd="0" presId="urn:microsoft.com/office/officeart/2005/8/layout/hierarchy2"/>
    <dgm:cxn modelId="{BDD2C8ED-92A5-4554-A33C-834A789AB531}" type="presOf" srcId="{4D3DDB48-81C5-4FB1-81CB-7113713068B2}" destId="{0858E64F-5B69-4E81-B9A6-DB2C5EE1FAF7}" srcOrd="0" destOrd="0" presId="urn:microsoft.com/office/officeart/2005/8/layout/hierarchy2"/>
    <dgm:cxn modelId="{846CD194-6DC4-47F5-8644-0F90E1480BC5}" type="presOf" srcId="{BB45EF80-73F8-45E1-A789-3674EB0E3CA0}" destId="{39CF40CF-CCF9-4313-B5E4-85723F7D2091}" srcOrd="0" destOrd="0" presId="urn:microsoft.com/office/officeart/2005/8/layout/hierarchy2"/>
    <dgm:cxn modelId="{D0DB2DD9-5D64-4244-96F9-5A65CBBC7690}" srcId="{F4E42212-EB0E-4718-B99F-51B233FE97CA}" destId="{281A0F78-0751-4DEE-B1C9-413E546B3BAA}" srcOrd="1" destOrd="0" parTransId="{6466DE73-7E95-4EEF-8FFD-10F43E4C380F}" sibTransId="{CC9D7E11-740D-4152-ABED-D921010793E0}"/>
    <dgm:cxn modelId="{239A24E4-E515-4762-B391-16B73311F625}" srcId="{FD5F893D-514B-44B7-9CF6-C1DE1572F806}" destId="{F4E42212-EB0E-4718-B99F-51B233FE97CA}" srcOrd="0" destOrd="0" parTransId="{EA02364A-7368-47C4-BFAB-D3EEFD185CF1}" sibTransId="{6408FE7E-1FD4-455A-959B-152830EF1788}"/>
    <dgm:cxn modelId="{65724B4D-9A8E-4F18-B545-370DD36D10D9}" type="presOf" srcId="{F4E42212-EB0E-4718-B99F-51B233FE97CA}" destId="{4A1AE14A-03A4-4F8A-8F12-F7AEDD1307CB}" srcOrd="0" destOrd="0" presId="urn:microsoft.com/office/officeart/2005/8/layout/hierarchy2"/>
    <dgm:cxn modelId="{FF79DB6A-9E4C-4B2D-9BBD-8407EB4BEF14}" srcId="{F4E42212-EB0E-4718-B99F-51B233FE97CA}" destId="{976A3367-B9F9-43F8-8FE3-1F54ADDBEB26}" srcOrd="0" destOrd="0" parTransId="{4D3DDB48-81C5-4FB1-81CB-7113713068B2}" sibTransId="{5B39F401-BE47-4879-B03C-288BF0252CA4}"/>
    <dgm:cxn modelId="{515BE50C-DA8D-4D97-89D8-89B668B6EDB1}" type="presOf" srcId="{6466DE73-7E95-4EEF-8FFD-10F43E4C380F}" destId="{676335D2-32D0-45AA-B67A-BB50D08C98CA}" srcOrd="0" destOrd="0" presId="urn:microsoft.com/office/officeart/2005/8/layout/hierarchy2"/>
    <dgm:cxn modelId="{56CDABE2-DD6F-4542-8750-970690001624}" type="presOf" srcId="{E291C4F2-9402-46BA-8864-6F4000F8208A}" destId="{5E8C486C-C7DD-4751-A3B5-85C58CBFE71B}" srcOrd="0" destOrd="0" presId="urn:microsoft.com/office/officeart/2005/8/layout/hierarchy2"/>
    <dgm:cxn modelId="{61D04F61-D363-4D38-8878-A9C85B5ACA6E}" type="presOf" srcId="{976A3367-B9F9-43F8-8FE3-1F54ADDBEB26}" destId="{04557829-39C3-4E50-AD9C-159A849A3430}" srcOrd="0" destOrd="0" presId="urn:microsoft.com/office/officeart/2005/8/layout/hierarchy2"/>
    <dgm:cxn modelId="{EAA5B9B5-9775-451A-AAF4-69A383618466}" type="presParOf" srcId="{0AFA28D1-AAFA-4381-9F7D-CCD95C2C9E01}" destId="{8F422B22-5560-4C83-AC7B-5458A887C91B}" srcOrd="0" destOrd="0" presId="urn:microsoft.com/office/officeart/2005/8/layout/hierarchy2"/>
    <dgm:cxn modelId="{A404535C-B809-45FF-9542-008C02E69927}" type="presParOf" srcId="{8F422B22-5560-4C83-AC7B-5458A887C91B}" destId="{4A1AE14A-03A4-4F8A-8F12-F7AEDD1307CB}" srcOrd="0" destOrd="0" presId="urn:microsoft.com/office/officeart/2005/8/layout/hierarchy2"/>
    <dgm:cxn modelId="{867B1E89-6940-460A-8C50-2465ABDC96BC}" type="presParOf" srcId="{8F422B22-5560-4C83-AC7B-5458A887C91B}" destId="{D6E09D00-91EB-4E23-A5CE-3CF24FC575CC}" srcOrd="1" destOrd="0" presId="urn:microsoft.com/office/officeart/2005/8/layout/hierarchy2"/>
    <dgm:cxn modelId="{6F67430E-56B7-4A63-92AA-65A68450D0EA}" type="presParOf" srcId="{D6E09D00-91EB-4E23-A5CE-3CF24FC575CC}" destId="{0858E64F-5B69-4E81-B9A6-DB2C5EE1FAF7}" srcOrd="0" destOrd="0" presId="urn:microsoft.com/office/officeart/2005/8/layout/hierarchy2"/>
    <dgm:cxn modelId="{38C60801-6648-4FCA-9D42-9C3ECE7A267A}" type="presParOf" srcId="{0858E64F-5B69-4E81-B9A6-DB2C5EE1FAF7}" destId="{77A4068B-9E3E-4D54-9E0C-6D962DAB4C7C}" srcOrd="0" destOrd="0" presId="urn:microsoft.com/office/officeart/2005/8/layout/hierarchy2"/>
    <dgm:cxn modelId="{15538A9F-9DEC-476D-97D1-5D299F807448}" type="presParOf" srcId="{D6E09D00-91EB-4E23-A5CE-3CF24FC575CC}" destId="{E5809482-C7C3-4F8A-B011-561E13D12FED}" srcOrd="1" destOrd="0" presId="urn:microsoft.com/office/officeart/2005/8/layout/hierarchy2"/>
    <dgm:cxn modelId="{809BF79C-8BEA-42C6-AA3A-BED64039F896}" type="presParOf" srcId="{E5809482-C7C3-4F8A-B011-561E13D12FED}" destId="{04557829-39C3-4E50-AD9C-159A849A3430}" srcOrd="0" destOrd="0" presId="urn:microsoft.com/office/officeart/2005/8/layout/hierarchy2"/>
    <dgm:cxn modelId="{74165584-64BB-41EB-A5B1-26C1F2E1E807}" type="presParOf" srcId="{E5809482-C7C3-4F8A-B011-561E13D12FED}" destId="{04113DA8-A307-4E86-B0B0-59604E24A80F}" srcOrd="1" destOrd="0" presId="urn:microsoft.com/office/officeart/2005/8/layout/hierarchy2"/>
    <dgm:cxn modelId="{D4BD2F2A-F7ED-4DD8-A6D3-97A2ED22E2FF}" type="presParOf" srcId="{D6E09D00-91EB-4E23-A5CE-3CF24FC575CC}" destId="{676335D2-32D0-45AA-B67A-BB50D08C98CA}" srcOrd="2" destOrd="0" presId="urn:microsoft.com/office/officeart/2005/8/layout/hierarchy2"/>
    <dgm:cxn modelId="{635DFF49-094E-4B37-9430-8AEA75B60108}" type="presParOf" srcId="{676335D2-32D0-45AA-B67A-BB50D08C98CA}" destId="{CA55AD2A-4E32-4273-9AF7-2E0DEA29E00F}" srcOrd="0" destOrd="0" presId="urn:microsoft.com/office/officeart/2005/8/layout/hierarchy2"/>
    <dgm:cxn modelId="{BE7A4AE7-DD8C-4ABA-9CFF-3F9A6DF0AD1C}" type="presParOf" srcId="{D6E09D00-91EB-4E23-A5CE-3CF24FC575CC}" destId="{96F9A038-8D1E-442B-A016-2CF9B683BE45}" srcOrd="3" destOrd="0" presId="urn:microsoft.com/office/officeart/2005/8/layout/hierarchy2"/>
    <dgm:cxn modelId="{190C9AF1-9E8A-4F20-9D08-DA13BE8C5532}" type="presParOf" srcId="{96F9A038-8D1E-442B-A016-2CF9B683BE45}" destId="{C321664A-16E7-4D5A-B030-DB1BFD615A89}" srcOrd="0" destOrd="0" presId="urn:microsoft.com/office/officeart/2005/8/layout/hierarchy2"/>
    <dgm:cxn modelId="{26DF5B7D-09CF-4289-8605-09BAE838620D}" type="presParOf" srcId="{96F9A038-8D1E-442B-A016-2CF9B683BE45}" destId="{F3C01F95-ACA5-4071-9A9C-69438AB0B40C}" srcOrd="1" destOrd="0" presId="urn:microsoft.com/office/officeart/2005/8/layout/hierarchy2"/>
    <dgm:cxn modelId="{828B1EC0-0ECB-4132-873C-D70157EAC28F}" type="presParOf" srcId="{D6E09D00-91EB-4E23-A5CE-3CF24FC575CC}" destId="{5E8C486C-C7DD-4751-A3B5-85C58CBFE71B}" srcOrd="4" destOrd="0" presId="urn:microsoft.com/office/officeart/2005/8/layout/hierarchy2"/>
    <dgm:cxn modelId="{3C451E97-2693-401D-9706-9DF5057BD73F}" type="presParOf" srcId="{5E8C486C-C7DD-4751-A3B5-85C58CBFE71B}" destId="{FAFC710E-CA44-4E1E-9C44-897F21FF8D61}" srcOrd="0" destOrd="0" presId="urn:microsoft.com/office/officeart/2005/8/layout/hierarchy2"/>
    <dgm:cxn modelId="{99DF0ABE-CCE1-4878-9ABB-41F298211972}" type="presParOf" srcId="{D6E09D00-91EB-4E23-A5CE-3CF24FC575CC}" destId="{AA63F3D7-AC82-4B43-91BC-F1D6BF9998E2}" srcOrd="5" destOrd="0" presId="urn:microsoft.com/office/officeart/2005/8/layout/hierarchy2"/>
    <dgm:cxn modelId="{92A97530-D692-4245-A896-AE3115EAB928}" type="presParOf" srcId="{AA63F3D7-AC82-4B43-91BC-F1D6BF9998E2}" destId="{39CF40CF-CCF9-4313-B5E4-85723F7D2091}" srcOrd="0" destOrd="0" presId="urn:microsoft.com/office/officeart/2005/8/layout/hierarchy2"/>
    <dgm:cxn modelId="{43642D54-9BE4-49F6-ABDE-D81C7B285C94}" type="presParOf" srcId="{AA63F3D7-AC82-4B43-91BC-F1D6BF9998E2}" destId="{16403FF5-1341-4106-8A8B-1245D03F6C3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5F893D-514B-44B7-9CF6-C1DE1572F80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E42212-EB0E-4718-B99F-51B233FE97CA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Необходимо!</a:t>
          </a:r>
          <a:endParaRPr lang="ru-RU" sz="1900" dirty="0"/>
        </a:p>
      </dgm:t>
    </dgm:pt>
    <dgm:pt modelId="{EA02364A-7368-47C4-BFAB-D3EEFD185CF1}" type="parTrans" cxnId="{239A24E4-E515-4762-B391-16B73311F625}">
      <dgm:prSet/>
      <dgm:spPr/>
      <dgm:t>
        <a:bodyPr/>
        <a:lstStyle/>
        <a:p>
          <a:endParaRPr lang="ru-RU" sz="1900"/>
        </a:p>
      </dgm:t>
    </dgm:pt>
    <dgm:pt modelId="{6408FE7E-1FD4-455A-959B-152830EF1788}" type="sibTrans" cxnId="{239A24E4-E515-4762-B391-16B73311F625}">
      <dgm:prSet/>
      <dgm:spPr/>
      <dgm:t>
        <a:bodyPr/>
        <a:lstStyle/>
        <a:p>
          <a:endParaRPr lang="ru-RU" sz="1900"/>
        </a:p>
      </dgm:t>
    </dgm:pt>
    <dgm:pt modelId="{976A3367-B9F9-43F8-8FE3-1F54ADDBEB26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Близкая к природной среде </a:t>
          </a:r>
          <a:r>
            <a:rPr lang="ru-RU" sz="1900" dirty="0" err="1" smtClean="0"/>
            <a:t>техносфера</a:t>
          </a:r>
          <a:endParaRPr lang="ru-RU" sz="1900" dirty="0"/>
        </a:p>
      </dgm:t>
    </dgm:pt>
    <dgm:pt modelId="{4D3DDB48-81C5-4FB1-81CB-7113713068B2}" type="parTrans" cxnId="{FF79DB6A-9E4C-4B2D-9BBD-8407EB4BEF14}">
      <dgm:prSet custT="1"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900"/>
        </a:p>
      </dgm:t>
    </dgm:pt>
    <dgm:pt modelId="{5B39F401-BE47-4879-B03C-288BF0252CA4}" type="sibTrans" cxnId="{FF79DB6A-9E4C-4B2D-9BBD-8407EB4BEF14}">
      <dgm:prSet/>
      <dgm:spPr/>
      <dgm:t>
        <a:bodyPr/>
        <a:lstStyle/>
        <a:p>
          <a:endParaRPr lang="ru-RU" sz="1900"/>
        </a:p>
      </dgm:t>
    </dgm:pt>
    <dgm:pt modelId="{281A0F78-0751-4DEE-B1C9-413E546B3BAA}">
      <dgm:prSet phldrT="[Текст]"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Культура БЖД</a:t>
          </a:r>
          <a:endParaRPr lang="ru-RU" sz="1900" dirty="0"/>
        </a:p>
      </dgm:t>
    </dgm:pt>
    <dgm:pt modelId="{6466DE73-7E95-4EEF-8FFD-10F43E4C380F}" type="parTrans" cxnId="{D0DB2DD9-5D64-4244-96F9-5A65CBBC7690}">
      <dgm:prSet custT="1"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900"/>
        </a:p>
      </dgm:t>
    </dgm:pt>
    <dgm:pt modelId="{CC9D7E11-740D-4152-ABED-D921010793E0}" type="sibTrans" cxnId="{D0DB2DD9-5D64-4244-96F9-5A65CBBC7690}">
      <dgm:prSet/>
      <dgm:spPr/>
      <dgm:t>
        <a:bodyPr/>
        <a:lstStyle/>
        <a:p>
          <a:endParaRPr lang="ru-RU" sz="1900"/>
        </a:p>
      </dgm:t>
    </dgm:pt>
    <dgm:pt modelId="{BB45EF80-73F8-45E1-A789-3674EB0E3CA0}">
      <dgm:prSet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Безопасность</a:t>
          </a:r>
          <a:r>
            <a:rPr lang="ru-RU" sz="1900" baseline="0" dirty="0" smtClean="0"/>
            <a:t> всех компонентов </a:t>
          </a:r>
          <a:r>
            <a:rPr lang="ru-RU" sz="1900" baseline="0" dirty="0" err="1" smtClean="0"/>
            <a:t>техносферы</a:t>
          </a:r>
          <a:endParaRPr lang="ru-RU" sz="1900" dirty="0"/>
        </a:p>
      </dgm:t>
    </dgm:pt>
    <dgm:pt modelId="{E291C4F2-9402-46BA-8864-6F4000F8208A}" type="parTrans" cxnId="{7E5F2794-2502-4889-A600-9C9DEA3F7046}">
      <dgm:prSet custT="1"/>
      <dgm:spPr>
        <a:ln w="6350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 sz="1900"/>
        </a:p>
      </dgm:t>
    </dgm:pt>
    <dgm:pt modelId="{D6E90DE1-20B4-4D1F-8F64-523C34C84C91}" type="sibTrans" cxnId="{7E5F2794-2502-4889-A600-9C9DEA3F7046}">
      <dgm:prSet/>
      <dgm:spPr/>
      <dgm:t>
        <a:bodyPr/>
        <a:lstStyle/>
        <a:p>
          <a:endParaRPr lang="ru-RU" sz="1900"/>
        </a:p>
      </dgm:t>
    </dgm:pt>
    <dgm:pt modelId="{9753B773-7A4D-4FA9-BCD9-0E4B02D3E3A4}">
      <dgm:prSet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smtClean="0"/>
            <a:t>Контроль  источников </a:t>
          </a:r>
          <a:br>
            <a:rPr lang="ru-RU" sz="1900" dirty="0" smtClean="0"/>
          </a:br>
          <a:r>
            <a:rPr lang="ru-RU" sz="1900" dirty="0" smtClean="0"/>
            <a:t>негативного влияния</a:t>
          </a:r>
          <a:endParaRPr lang="ru-RU" sz="1900" dirty="0"/>
        </a:p>
      </dgm:t>
    </dgm:pt>
    <dgm:pt modelId="{14FD004C-8633-4B13-AAA8-47DF9C490468}" type="sibTrans" cxnId="{76FBA320-665A-4E5F-878D-EA0957EE3232}">
      <dgm:prSet/>
      <dgm:spPr/>
      <dgm:t>
        <a:bodyPr/>
        <a:lstStyle/>
        <a:p>
          <a:endParaRPr lang="ru-RU"/>
        </a:p>
      </dgm:t>
    </dgm:pt>
    <dgm:pt modelId="{2669A5BC-8024-47F7-80F3-715E0B1C5438}" type="parTrans" cxnId="{76FBA320-665A-4E5F-878D-EA0957EE3232}">
      <dgm:prSet/>
      <dgm:spPr>
        <a:ln w="3175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B70417F-DD2A-41AF-BE8F-C412DE9E11BE}">
      <dgm:prSet custT="1"/>
      <dgm:spPr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>
          <a:solidFill>
            <a:schemeClr val="bg1"/>
          </a:solidFill>
        </a:ln>
      </dgm:spPr>
      <dgm:t>
        <a:bodyPr/>
        <a:lstStyle/>
        <a:p>
          <a:r>
            <a:rPr lang="ru-RU" sz="1900" dirty="0" err="1" smtClean="0"/>
            <a:t>Экобиозащитная</a:t>
          </a:r>
          <a:r>
            <a:rPr lang="ru-RU" sz="1900" dirty="0" smtClean="0"/>
            <a:t> техника </a:t>
          </a:r>
          <a:br>
            <a:rPr lang="ru-RU" sz="1900" dirty="0" smtClean="0"/>
          </a:br>
          <a:r>
            <a:rPr lang="ru-RU" sz="1900" dirty="0" smtClean="0"/>
            <a:t>и малоотходные технологии</a:t>
          </a:r>
          <a:endParaRPr lang="ru-RU" sz="1900" dirty="0"/>
        </a:p>
      </dgm:t>
    </dgm:pt>
    <dgm:pt modelId="{52190B5D-0190-4444-BA9E-48A784587BF6}" type="sibTrans" cxnId="{EC78D055-ED02-416D-8FF8-8662AD5F27EB}">
      <dgm:prSet/>
      <dgm:spPr/>
      <dgm:t>
        <a:bodyPr/>
        <a:lstStyle/>
        <a:p>
          <a:endParaRPr lang="ru-RU"/>
        </a:p>
      </dgm:t>
    </dgm:pt>
    <dgm:pt modelId="{928F3D0E-6A0F-4B49-BF0E-E257E5BFC402}" type="parTrans" cxnId="{EC78D055-ED02-416D-8FF8-8662AD5F27EB}">
      <dgm:prSet/>
      <dgm:spPr>
        <a:ln w="3175"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AFA28D1-AAFA-4381-9F7D-CCD95C2C9E01}" type="pres">
      <dgm:prSet presAssocID="{FD5F893D-514B-44B7-9CF6-C1DE1572F8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422B22-5560-4C83-AC7B-5458A887C91B}" type="pres">
      <dgm:prSet presAssocID="{F4E42212-EB0E-4718-B99F-51B233FE97CA}" presName="root1" presStyleCnt="0"/>
      <dgm:spPr/>
    </dgm:pt>
    <dgm:pt modelId="{4A1AE14A-03A4-4F8A-8F12-F7AEDD1307CB}" type="pres">
      <dgm:prSet presAssocID="{F4E42212-EB0E-4718-B99F-51B233FE97CA}" presName="LevelOneTextNode" presStyleLbl="node0" presStyleIdx="0" presStyleCnt="1" custScaleY="171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E09D00-91EB-4E23-A5CE-3CF24FC575CC}" type="pres">
      <dgm:prSet presAssocID="{F4E42212-EB0E-4718-B99F-51B233FE97CA}" presName="level2hierChild" presStyleCnt="0"/>
      <dgm:spPr/>
    </dgm:pt>
    <dgm:pt modelId="{0858E64F-5B69-4E81-B9A6-DB2C5EE1FAF7}" type="pres">
      <dgm:prSet presAssocID="{4D3DDB48-81C5-4FB1-81CB-7113713068B2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77A4068B-9E3E-4D54-9E0C-6D962DAB4C7C}" type="pres">
      <dgm:prSet presAssocID="{4D3DDB48-81C5-4FB1-81CB-7113713068B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5809482-C7C3-4F8A-B011-561E13D12FED}" type="pres">
      <dgm:prSet presAssocID="{976A3367-B9F9-43F8-8FE3-1F54ADDBEB26}" presName="root2" presStyleCnt="0"/>
      <dgm:spPr/>
    </dgm:pt>
    <dgm:pt modelId="{04557829-39C3-4E50-AD9C-159A849A3430}" type="pres">
      <dgm:prSet presAssocID="{976A3367-B9F9-43F8-8FE3-1F54ADDBEB26}" presName="LevelTwoTextNode" presStyleLbl="node2" presStyleIdx="0" presStyleCnt="5" custScaleX="219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113DA8-A307-4E86-B0B0-59604E24A80F}" type="pres">
      <dgm:prSet presAssocID="{976A3367-B9F9-43F8-8FE3-1F54ADDBEB26}" presName="level3hierChild" presStyleCnt="0"/>
      <dgm:spPr/>
    </dgm:pt>
    <dgm:pt modelId="{676335D2-32D0-45AA-B67A-BB50D08C98CA}" type="pres">
      <dgm:prSet presAssocID="{6466DE73-7E95-4EEF-8FFD-10F43E4C380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CA55AD2A-4E32-4273-9AF7-2E0DEA29E00F}" type="pres">
      <dgm:prSet presAssocID="{6466DE73-7E95-4EEF-8FFD-10F43E4C380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6F9A038-8D1E-442B-A016-2CF9B683BE45}" type="pres">
      <dgm:prSet presAssocID="{281A0F78-0751-4DEE-B1C9-413E546B3BAA}" presName="root2" presStyleCnt="0"/>
      <dgm:spPr/>
    </dgm:pt>
    <dgm:pt modelId="{C321664A-16E7-4D5A-B030-DB1BFD615A89}" type="pres">
      <dgm:prSet presAssocID="{281A0F78-0751-4DEE-B1C9-413E546B3BAA}" presName="LevelTwoTextNode" presStyleLbl="node2" presStyleIdx="1" presStyleCnt="5" custScaleX="219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C01F95-ACA5-4071-9A9C-69438AB0B40C}" type="pres">
      <dgm:prSet presAssocID="{281A0F78-0751-4DEE-B1C9-413E546B3BAA}" presName="level3hierChild" presStyleCnt="0"/>
      <dgm:spPr/>
    </dgm:pt>
    <dgm:pt modelId="{5E8C486C-C7DD-4751-A3B5-85C58CBFE71B}" type="pres">
      <dgm:prSet presAssocID="{E291C4F2-9402-46BA-8864-6F4000F8208A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FAFC710E-CA44-4E1E-9C44-897F21FF8D61}" type="pres">
      <dgm:prSet presAssocID="{E291C4F2-9402-46BA-8864-6F4000F8208A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A63F3D7-AC82-4B43-91BC-F1D6BF9998E2}" type="pres">
      <dgm:prSet presAssocID="{BB45EF80-73F8-45E1-A789-3674EB0E3CA0}" presName="root2" presStyleCnt="0"/>
      <dgm:spPr/>
    </dgm:pt>
    <dgm:pt modelId="{39CF40CF-CCF9-4313-B5E4-85723F7D2091}" type="pres">
      <dgm:prSet presAssocID="{BB45EF80-73F8-45E1-A789-3674EB0E3CA0}" presName="LevelTwoTextNode" presStyleLbl="node2" presStyleIdx="2" presStyleCnt="5" custScaleX="219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403FF5-1341-4106-8A8B-1245D03F6C3C}" type="pres">
      <dgm:prSet presAssocID="{BB45EF80-73F8-45E1-A789-3674EB0E3CA0}" presName="level3hierChild" presStyleCnt="0"/>
      <dgm:spPr/>
    </dgm:pt>
    <dgm:pt modelId="{7B774A72-D32D-4007-B2A2-5B29DA53ECB3}" type="pres">
      <dgm:prSet presAssocID="{928F3D0E-6A0F-4B49-BF0E-E257E5BFC402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522B16E9-8A54-46E4-B461-0818F818583B}" type="pres">
      <dgm:prSet presAssocID="{928F3D0E-6A0F-4B49-BF0E-E257E5BFC40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5CFF3B-36E4-4DB1-A6E3-2CA2C0C3C125}" type="pres">
      <dgm:prSet presAssocID="{0B70417F-DD2A-41AF-BE8F-C412DE9E11BE}" presName="root2" presStyleCnt="0"/>
      <dgm:spPr/>
    </dgm:pt>
    <dgm:pt modelId="{B8C8E441-5827-4FC0-9B9B-9A8A67D93D71}" type="pres">
      <dgm:prSet presAssocID="{0B70417F-DD2A-41AF-BE8F-C412DE9E11BE}" presName="LevelTwoTextNode" presStyleLbl="node2" presStyleIdx="3" presStyleCnt="5" custScaleX="219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F87F68-49DA-4D3D-BFEB-7668A5CBACD1}" type="pres">
      <dgm:prSet presAssocID="{0B70417F-DD2A-41AF-BE8F-C412DE9E11BE}" presName="level3hierChild" presStyleCnt="0"/>
      <dgm:spPr/>
    </dgm:pt>
    <dgm:pt modelId="{705E82E2-86F9-40D1-856F-4683D07252B6}" type="pres">
      <dgm:prSet presAssocID="{2669A5BC-8024-47F7-80F3-715E0B1C5438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0C532FD2-4CDD-4551-97A7-D5C93231AC54}" type="pres">
      <dgm:prSet presAssocID="{2669A5BC-8024-47F7-80F3-715E0B1C5438}" presName="connTx" presStyleLbl="parChTrans1D2" presStyleIdx="4" presStyleCnt="5"/>
      <dgm:spPr/>
      <dgm:t>
        <a:bodyPr/>
        <a:lstStyle/>
        <a:p>
          <a:endParaRPr lang="ru-RU"/>
        </a:p>
      </dgm:t>
    </dgm:pt>
    <dgm:pt modelId="{71A56679-574C-453B-AE41-7350DB785A3C}" type="pres">
      <dgm:prSet presAssocID="{9753B773-7A4D-4FA9-BCD9-0E4B02D3E3A4}" presName="root2" presStyleCnt="0"/>
      <dgm:spPr/>
    </dgm:pt>
    <dgm:pt modelId="{613F17D2-85B6-4917-8AC3-72BD7F1F5FC5}" type="pres">
      <dgm:prSet presAssocID="{9753B773-7A4D-4FA9-BCD9-0E4B02D3E3A4}" presName="LevelTwoTextNode" presStyleLbl="node2" presStyleIdx="4" presStyleCnt="5" custScaleX="2196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9E0D1E-C0C0-4C1B-8DBB-4765FF0A0DD0}" type="pres">
      <dgm:prSet presAssocID="{9753B773-7A4D-4FA9-BCD9-0E4B02D3E3A4}" presName="level3hierChild" presStyleCnt="0"/>
      <dgm:spPr/>
    </dgm:pt>
  </dgm:ptLst>
  <dgm:cxnLst>
    <dgm:cxn modelId="{161BBE21-6B21-4B64-AABE-A905F8F234D7}" type="presOf" srcId="{928F3D0E-6A0F-4B49-BF0E-E257E5BFC402}" destId="{522B16E9-8A54-46E4-B461-0818F818583B}" srcOrd="1" destOrd="0" presId="urn:microsoft.com/office/officeart/2005/8/layout/hierarchy2"/>
    <dgm:cxn modelId="{D0DB2DD9-5D64-4244-96F9-5A65CBBC7690}" srcId="{F4E42212-EB0E-4718-B99F-51B233FE97CA}" destId="{281A0F78-0751-4DEE-B1C9-413E546B3BAA}" srcOrd="1" destOrd="0" parTransId="{6466DE73-7E95-4EEF-8FFD-10F43E4C380F}" sibTransId="{CC9D7E11-740D-4152-ABED-D921010793E0}"/>
    <dgm:cxn modelId="{23E25760-E8A5-4C76-A6C2-2404EE23EF32}" type="presOf" srcId="{F4E42212-EB0E-4718-B99F-51B233FE97CA}" destId="{4A1AE14A-03A4-4F8A-8F12-F7AEDD1307CB}" srcOrd="0" destOrd="0" presId="urn:microsoft.com/office/officeart/2005/8/layout/hierarchy2"/>
    <dgm:cxn modelId="{E7569FF8-9634-49A0-BA87-34693BA9EFA9}" type="presOf" srcId="{E291C4F2-9402-46BA-8864-6F4000F8208A}" destId="{FAFC710E-CA44-4E1E-9C44-897F21FF8D61}" srcOrd="1" destOrd="0" presId="urn:microsoft.com/office/officeart/2005/8/layout/hierarchy2"/>
    <dgm:cxn modelId="{3CC397CA-7680-4B71-ABAD-E45D6BF28B20}" type="presOf" srcId="{2669A5BC-8024-47F7-80F3-715E0B1C5438}" destId="{705E82E2-86F9-40D1-856F-4683D07252B6}" srcOrd="0" destOrd="0" presId="urn:microsoft.com/office/officeart/2005/8/layout/hierarchy2"/>
    <dgm:cxn modelId="{9EF383D9-287A-47F7-8320-BC922E5D8C72}" type="presOf" srcId="{4D3DDB48-81C5-4FB1-81CB-7113713068B2}" destId="{0858E64F-5B69-4E81-B9A6-DB2C5EE1FAF7}" srcOrd="0" destOrd="0" presId="urn:microsoft.com/office/officeart/2005/8/layout/hierarchy2"/>
    <dgm:cxn modelId="{2F5A2FC3-CB66-491E-84C9-20B3B1AB68CA}" type="presOf" srcId="{6466DE73-7E95-4EEF-8FFD-10F43E4C380F}" destId="{CA55AD2A-4E32-4273-9AF7-2E0DEA29E00F}" srcOrd="1" destOrd="0" presId="urn:microsoft.com/office/officeart/2005/8/layout/hierarchy2"/>
    <dgm:cxn modelId="{7BD65266-2353-41C0-BBDE-E55768B1DA47}" type="presOf" srcId="{BB45EF80-73F8-45E1-A789-3674EB0E3CA0}" destId="{39CF40CF-CCF9-4313-B5E4-85723F7D2091}" srcOrd="0" destOrd="0" presId="urn:microsoft.com/office/officeart/2005/8/layout/hierarchy2"/>
    <dgm:cxn modelId="{76FBA320-665A-4E5F-878D-EA0957EE3232}" srcId="{F4E42212-EB0E-4718-B99F-51B233FE97CA}" destId="{9753B773-7A4D-4FA9-BCD9-0E4B02D3E3A4}" srcOrd="4" destOrd="0" parTransId="{2669A5BC-8024-47F7-80F3-715E0B1C5438}" sibTransId="{14FD004C-8633-4B13-AAA8-47DF9C490468}"/>
    <dgm:cxn modelId="{EC78D055-ED02-416D-8FF8-8662AD5F27EB}" srcId="{F4E42212-EB0E-4718-B99F-51B233FE97CA}" destId="{0B70417F-DD2A-41AF-BE8F-C412DE9E11BE}" srcOrd="3" destOrd="0" parTransId="{928F3D0E-6A0F-4B49-BF0E-E257E5BFC402}" sibTransId="{52190B5D-0190-4444-BA9E-48A784587BF6}"/>
    <dgm:cxn modelId="{7E5F2794-2502-4889-A600-9C9DEA3F7046}" srcId="{F4E42212-EB0E-4718-B99F-51B233FE97CA}" destId="{BB45EF80-73F8-45E1-A789-3674EB0E3CA0}" srcOrd="2" destOrd="0" parTransId="{E291C4F2-9402-46BA-8864-6F4000F8208A}" sibTransId="{D6E90DE1-20B4-4D1F-8F64-523C34C84C91}"/>
    <dgm:cxn modelId="{02786AE4-32F7-4A2F-A33A-903204010952}" type="presOf" srcId="{9753B773-7A4D-4FA9-BCD9-0E4B02D3E3A4}" destId="{613F17D2-85B6-4917-8AC3-72BD7F1F5FC5}" srcOrd="0" destOrd="0" presId="urn:microsoft.com/office/officeart/2005/8/layout/hierarchy2"/>
    <dgm:cxn modelId="{9620591E-BE16-4270-96EE-2F9901A9AAB0}" type="presOf" srcId="{281A0F78-0751-4DEE-B1C9-413E546B3BAA}" destId="{C321664A-16E7-4D5A-B030-DB1BFD615A89}" srcOrd="0" destOrd="0" presId="urn:microsoft.com/office/officeart/2005/8/layout/hierarchy2"/>
    <dgm:cxn modelId="{86DD9CAF-54F9-4CAA-A461-669897135326}" type="presOf" srcId="{E291C4F2-9402-46BA-8864-6F4000F8208A}" destId="{5E8C486C-C7DD-4751-A3B5-85C58CBFE71B}" srcOrd="0" destOrd="0" presId="urn:microsoft.com/office/officeart/2005/8/layout/hierarchy2"/>
    <dgm:cxn modelId="{FF79DB6A-9E4C-4B2D-9BBD-8407EB4BEF14}" srcId="{F4E42212-EB0E-4718-B99F-51B233FE97CA}" destId="{976A3367-B9F9-43F8-8FE3-1F54ADDBEB26}" srcOrd="0" destOrd="0" parTransId="{4D3DDB48-81C5-4FB1-81CB-7113713068B2}" sibTransId="{5B39F401-BE47-4879-B03C-288BF0252CA4}"/>
    <dgm:cxn modelId="{C83EFBDC-D799-475F-8846-AE0FB6E8D7C1}" type="presOf" srcId="{FD5F893D-514B-44B7-9CF6-C1DE1572F806}" destId="{0AFA28D1-AAFA-4381-9F7D-CCD95C2C9E01}" srcOrd="0" destOrd="0" presId="urn:microsoft.com/office/officeart/2005/8/layout/hierarchy2"/>
    <dgm:cxn modelId="{E8642FC3-ADE5-4764-9A5B-C758218E5439}" type="presOf" srcId="{976A3367-B9F9-43F8-8FE3-1F54ADDBEB26}" destId="{04557829-39C3-4E50-AD9C-159A849A3430}" srcOrd="0" destOrd="0" presId="urn:microsoft.com/office/officeart/2005/8/layout/hierarchy2"/>
    <dgm:cxn modelId="{805E2805-A056-4147-A4F9-FFE9461CB597}" type="presOf" srcId="{0B70417F-DD2A-41AF-BE8F-C412DE9E11BE}" destId="{B8C8E441-5827-4FC0-9B9B-9A8A67D93D71}" srcOrd="0" destOrd="0" presId="urn:microsoft.com/office/officeart/2005/8/layout/hierarchy2"/>
    <dgm:cxn modelId="{0964DEC3-2661-4322-AEC2-8FA7DEC70F74}" type="presOf" srcId="{928F3D0E-6A0F-4B49-BF0E-E257E5BFC402}" destId="{7B774A72-D32D-4007-B2A2-5B29DA53ECB3}" srcOrd="0" destOrd="0" presId="urn:microsoft.com/office/officeart/2005/8/layout/hierarchy2"/>
    <dgm:cxn modelId="{6E940895-CA4F-4589-A23D-453D775801BB}" type="presOf" srcId="{6466DE73-7E95-4EEF-8FFD-10F43E4C380F}" destId="{676335D2-32D0-45AA-B67A-BB50D08C98CA}" srcOrd="0" destOrd="0" presId="urn:microsoft.com/office/officeart/2005/8/layout/hierarchy2"/>
    <dgm:cxn modelId="{B3C1648A-965B-4441-BBE9-0085D11472D6}" type="presOf" srcId="{2669A5BC-8024-47F7-80F3-715E0B1C5438}" destId="{0C532FD2-4CDD-4551-97A7-D5C93231AC54}" srcOrd="1" destOrd="0" presId="urn:microsoft.com/office/officeart/2005/8/layout/hierarchy2"/>
    <dgm:cxn modelId="{239A24E4-E515-4762-B391-16B73311F625}" srcId="{FD5F893D-514B-44B7-9CF6-C1DE1572F806}" destId="{F4E42212-EB0E-4718-B99F-51B233FE97CA}" srcOrd="0" destOrd="0" parTransId="{EA02364A-7368-47C4-BFAB-D3EEFD185CF1}" sibTransId="{6408FE7E-1FD4-455A-959B-152830EF1788}"/>
    <dgm:cxn modelId="{0A62DCB5-897E-41FD-B466-FCFE01449E38}" type="presOf" srcId="{4D3DDB48-81C5-4FB1-81CB-7113713068B2}" destId="{77A4068B-9E3E-4D54-9E0C-6D962DAB4C7C}" srcOrd="1" destOrd="0" presId="urn:microsoft.com/office/officeart/2005/8/layout/hierarchy2"/>
    <dgm:cxn modelId="{D575181A-B948-48D0-9F04-818AF375DF0A}" type="presParOf" srcId="{0AFA28D1-AAFA-4381-9F7D-CCD95C2C9E01}" destId="{8F422B22-5560-4C83-AC7B-5458A887C91B}" srcOrd="0" destOrd="0" presId="urn:microsoft.com/office/officeart/2005/8/layout/hierarchy2"/>
    <dgm:cxn modelId="{9BA7CB10-191E-40B7-899F-C330883FABAF}" type="presParOf" srcId="{8F422B22-5560-4C83-AC7B-5458A887C91B}" destId="{4A1AE14A-03A4-4F8A-8F12-F7AEDD1307CB}" srcOrd="0" destOrd="0" presId="urn:microsoft.com/office/officeart/2005/8/layout/hierarchy2"/>
    <dgm:cxn modelId="{48E009DF-CE4B-4AB3-92D0-5FABAD3F6B7A}" type="presParOf" srcId="{8F422B22-5560-4C83-AC7B-5458A887C91B}" destId="{D6E09D00-91EB-4E23-A5CE-3CF24FC575CC}" srcOrd="1" destOrd="0" presId="urn:microsoft.com/office/officeart/2005/8/layout/hierarchy2"/>
    <dgm:cxn modelId="{C016AB1B-E922-421F-917B-21B032A3DDF6}" type="presParOf" srcId="{D6E09D00-91EB-4E23-A5CE-3CF24FC575CC}" destId="{0858E64F-5B69-4E81-B9A6-DB2C5EE1FAF7}" srcOrd="0" destOrd="0" presId="urn:microsoft.com/office/officeart/2005/8/layout/hierarchy2"/>
    <dgm:cxn modelId="{C0AC2205-831B-4A47-8B61-F7C2FFD9CCCD}" type="presParOf" srcId="{0858E64F-5B69-4E81-B9A6-DB2C5EE1FAF7}" destId="{77A4068B-9E3E-4D54-9E0C-6D962DAB4C7C}" srcOrd="0" destOrd="0" presId="urn:microsoft.com/office/officeart/2005/8/layout/hierarchy2"/>
    <dgm:cxn modelId="{69773E32-F59C-4673-8FBD-0C5EF12A3D94}" type="presParOf" srcId="{D6E09D00-91EB-4E23-A5CE-3CF24FC575CC}" destId="{E5809482-C7C3-4F8A-B011-561E13D12FED}" srcOrd="1" destOrd="0" presId="urn:microsoft.com/office/officeart/2005/8/layout/hierarchy2"/>
    <dgm:cxn modelId="{C674A369-EBE1-4C52-A831-85B24BF0A624}" type="presParOf" srcId="{E5809482-C7C3-4F8A-B011-561E13D12FED}" destId="{04557829-39C3-4E50-AD9C-159A849A3430}" srcOrd="0" destOrd="0" presId="urn:microsoft.com/office/officeart/2005/8/layout/hierarchy2"/>
    <dgm:cxn modelId="{569FD47B-A5A4-4648-9A1C-E34A0BB06A6C}" type="presParOf" srcId="{E5809482-C7C3-4F8A-B011-561E13D12FED}" destId="{04113DA8-A307-4E86-B0B0-59604E24A80F}" srcOrd="1" destOrd="0" presId="urn:microsoft.com/office/officeart/2005/8/layout/hierarchy2"/>
    <dgm:cxn modelId="{B1EAF061-9B35-404A-B287-CD8DE7A68358}" type="presParOf" srcId="{D6E09D00-91EB-4E23-A5CE-3CF24FC575CC}" destId="{676335D2-32D0-45AA-B67A-BB50D08C98CA}" srcOrd="2" destOrd="0" presId="urn:microsoft.com/office/officeart/2005/8/layout/hierarchy2"/>
    <dgm:cxn modelId="{4D27B49D-4A29-4B4A-B55A-FE6330A59958}" type="presParOf" srcId="{676335D2-32D0-45AA-B67A-BB50D08C98CA}" destId="{CA55AD2A-4E32-4273-9AF7-2E0DEA29E00F}" srcOrd="0" destOrd="0" presId="urn:microsoft.com/office/officeart/2005/8/layout/hierarchy2"/>
    <dgm:cxn modelId="{E96A2891-9F7A-4DDD-8C01-8926E90932AE}" type="presParOf" srcId="{D6E09D00-91EB-4E23-A5CE-3CF24FC575CC}" destId="{96F9A038-8D1E-442B-A016-2CF9B683BE45}" srcOrd="3" destOrd="0" presId="urn:microsoft.com/office/officeart/2005/8/layout/hierarchy2"/>
    <dgm:cxn modelId="{908E5682-E426-4EFB-9069-B27FB7F8B5FE}" type="presParOf" srcId="{96F9A038-8D1E-442B-A016-2CF9B683BE45}" destId="{C321664A-16E7-4D5A-B030-DB1BFD615A89}" srcOrd="0" destOrd="0" presId="urn:microsoft.com/office/officeart/2005/8/layout/hierarchy2"/>
    <dgm:cxn modelId="{A6DC478A-A678-47A7-8E5F-7ED992DF69C8}" type="presParOf" srcId="{96F9A038-8D1E-442B-A016-2CF9B683BE45}" destId="{F3C01F95-ACA5-4071-9A9C-69438AB0B40C}" srcOrd="1" destOrd="0" presId="urn:microsoft.com/office/officeart/2005/8/layout/hierarchy2"/>
    <dgm:cxn modelId="{DDCDB9E4-B398-47AD-B562-A25936D53683}" type="presParOf" srcId="{D6E09D00-91EB-4E23-A5CE-3CF24FC575CC}" destId="{5E8C486C-C7DD-4751-A3B5-85C58CBFE71B}" srcOrd="4" destOrd="0" presId="urn:microsoft.com/office/officeart/2005/8/layout/hierarchy2"/>
    <dgm:cxn modelId="{44956606-5786-4BCD-8CAF-5C56DAE9AF57}" type="presParOf" srcId="{5E8C486C-C7DD-4751-A3B5-85C58CBFE71B}" destId="{FAFC710E-CA44-4E1E-9C44-897F21FF8D61}" srcOrd="0" destOrd="0" presId="urn:microsoft.com/office/officeart/2005/8/layout/hierarchy2"/>
    <dgm:cxn modelId="{1E961AC0-6E00-411A-A129-15B84D620990}" type="presParOf" srcId="{D6E09D00-91EB-4E23-A5CE-3CF24FC575CC}" destId="{AA63F3D7-AC82-4B43-91BC-F1D6BF9998E2}" srcOrd="5" destOrd="0" presId="urn:microsoft.com/office/officeart/2005/8/layout/hierarchy2"/>
    <dgm:cxn modelId="{E24D5B3B-A4F8-4CF6-9C3E-BB818B1CD492}" type="presParOf" srcId="{AA63F3D7-AC82-4B43-91BC-F1D6BF9998E2}" destId="{39CF40CF-CCF9-4313-B5E4-85723F7D2091}" srcOrd="0" destOrd="0" presId="urn:microsoft.com/office/officeart/2005/8/layout/hierarchy2"/>
    <dgm:cxn modelId="{230B0595-91C0-4EA9-812D-0B7A976C22F5}" type="presParOf" srcId="{AA63F3D7-AC82-4B43-91BC-F1D6BF9998E2}" destId="{16403FF5-1341-4106-8A8B-1245D03F6C3C}" srcOrd="1" destOrd="0" presId="urn:microsoft.com/office/officeart/2005/8/layout/hierarchy2"/>
    <dgm:cxn modelId="{A70D13D1-967B-4FD3-9C81-132530C22A5C}" type="presParOf" srcId="{D6E09D00-91EB-4E23-A5CE-3CF24FC575CC}" destId="{7B774A72-D32D-4007-B2A2-5B29DA53ECB3}" srcOrd="6" destOrd="0" presId="urn:microsoft.com/office/officeart/2005/8/layout/hierarchy2"/>
    <dgm:cxn modelId="{DCFB3A77-F98A-401C-9B59-06AE489AC84B}" type="presParOf" srcId="{7B774A72-D32D-4007-B2A2-5B29DA53ECB3}" destId="{522B16E9-8A54-46E4-B461-0818F818583B}" srcOrd="0" destOrd="0" presId="urn:microsoft.com/office/officeart/2005/8/layout/hierarchy2"/>
    <dgm:cxn modelId="{0BC77A97-C573-49FD-B549-CA82FEFFCC64}" type="presParOf" srcId="{D6E09D00-91EB-4E23-A5CE-3CF24FC575CC}" destId="{B25CFF3B-36E4-4DB1-A6E3-2CA2C0C3C125}" srcOrd="7" destOrd="0" presId="urn:microsoft.com/office/officeart/2005/8/layout/hierarchy2"/>
    <dgm:cxn modelId="{831626D5-AF5F-446A-BFE1-88F84455FAEC}" type="presParOf" srcId="{B25CFF3B-36E4-4DB1-A6E3-2CA2C0C3C125}" destId="{B8C8E441-5827-4FC0-9B9B-9A8A67D93D71}" srcOrd="0" destOrd="0" presId="urn:microsoft.com/office/officeart/2005/8/layout/hierarchy2"/>
    <dgm:cxn modelId="{F3091A00-6350-4897-8636-BEC5B6619EC7}" type="presParOf" srcId="{B25CFF3B-36E4-4DB1-A6E3-2CA2C0C3C125}" destId="{98F87F68-49DA-4D3D-BFEB-7668A5CBACD1}" srcOrd="1" destOrd="0" presId="urn:microsoft.com/office/officeart/2005/8/layout/hierarchy2"/>
    <dgm:cxn modelId="{7A760709-6755-470D-ACEC-9C3FCB969086}" type="presParOf" srcId="{D6E09D00-91EB-4E23-A5CE-3CF24FC575CC}" destId="{705E82E2-86F9-40D1-856F-4683D07252B6}" srcOrd="8" destOrd="0" presId="urn:microsoft.com/office/officeart/2005/8/layout/hierarchy2"/>
    <dgm:cxn modelId="{9A04ECF7-F9C8-45BE-BC8D-6D9D6FAB687E}" type="presParOf" srcId="{705E82E2-86F9-40D1-856F-4683D07252B6}" destId="{0C532FD2-4CDD-4551-97A7-D5C93231AC54}" srcOrd="0" destOrd="0" presId="urn:microsoft.com/office/officeart/2005/8/layout/hierarchy2"/>
    <dgm:cxn modelId="{8D0EFD2D-F58A-4779-A340-25E454F9BB17}" type="presParOf" srcId="{D6E09D00-91EB-4E23-A5CE-3CF24FC575CC}" destId="{71A56679-574C-453B-AE41-7350DB785A3C}" srcOrd="9" destOrd="0" presId="urn:microsoft.com/office/officeart/2005/8/layout/hierarchy2"/>
    <dgm:cxn modelId="{E6D9BD73-A037-46D1-8140-4AA3AB31F1FC}" type="presParOf" srcId="{71A56679-574C-453B-AE41-7350DB785A3C}" destId="{613F17D2-85B6-4917-8AC3-72BD7F1F5FC5}" srcOrd="0" destOrd="0" presId="urn:microsoft.com/office/officeart/2005/8/layout/hierarchy2"/>
    <dgm:cxn modelId="{5919AEA0-9B9A-4FD1-BD53-F62885275686}" type="presParOf" srcId="{71A56679-574C-453B-AE41-7350DB785A3C}" destId="{0F9E0D1E-C0C0-4C1B-8DBB-4765FF0A0DD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AE14A-03A4-4F8A-8F12-F7AEDD1307CB}">
      <dsp:nvSpPr>
        <dsp:cNvPr id="0" name=""/>
        <dsp:cNvSpPr/>
      </dsp:nvSpPr>
      <dsp:spPr>
        <a:xfrm>
          <a:off x="0" y="1509917"/>
          <a:ext cx="2745304" cy="1372652"/>
        </a:xfrm>
        <a:prstGeom prst="roundRect">
          <a:avLst>
            <a:gd name="adj" fmla="val 10000"/>
          </a:avLst>
        </a:prstGeom>
        <a:gradFill flip="none" rotWithShape="1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Негативные последствия НТР</a:t>
          </a:r>
          <a:endParaRPr lang="ru-RU" sz="2000" kern="1200" dirty="0"/>
        </a:p>
      </dsp:txBody>
      <dsp:txXfrm>
        <a:off x="0" y="1509917"/>
        <a:ext cx="2745304" cy="1372652"/>
      </dsp:txXfrm>
    </dsp:sp>
    <dsp:sp modelId="{0858E64F-5B69-4E81-B9A6-DB2C5EE1FAF7}">
      <dsp:nvSpPr>
        <dsp:cNvPr id="0" name=""/>
        <dsp:cNvSpPr/>
      </dsp:nvSpPr>
      <dsp:spPr>
        <a:xfrm rot="19457599">
          <a:off x="2618195" y="1773481"/>
          <a:ext cx="1352341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352341" y="28125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3260557" y="1767797"/>
        <a:ext cx="67617" cy="67617"/>
      </dsp:txXfrm>
    </dsp:sp>
    <dsp:sp modelId="{04557829-39C3-4E50-AD9C-159A849A3430}">
      <dsp:nvSpPr>
        <dsp:cNvPr id="0" name=""/>
        <dsp:cNvSpPr/>
      </dsp:nvSpPr>
      <dsp:spPr>
        <a:xfrm>
          <a:off x="3843427" y="720642"/>
          <a:ext cx="2745304" cy="1372652"/>
        </a:xfrm>
        <a:prstGeom prst="roundRect">
          <a:avLst>
            <a:gd name="adj" fmla="val 10000"/>
          </a:avLst>
        </a:prstGeom>
        <a:gradFill flip="none" rotWithShape="1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Рост техногенных </a:t>
          </a:r>
          <a:br>
            <a:rPr lang="ru-RU" sz="2000" kern="1200" dirty="0" smtClean="0"/>
          </a:br>
          <a:r>
            <a:rPr lang="ru-RU" sz="2000" kern="1200" dirty="0" smtClean="0"/>
            <a:t>и антропогенных опасностей</a:t>
          </a:r>
          <a:endParaRPr lang="ru-RU" sz="2000" kern="1200" dirty="0"/>
        </a:p>
      </dsp:txBody>
      <dsp:txXfrm>
        <a:off x="3843427" y="720642"/>
        <a:ext cx="2745304" cy="1372652"/>
      </dsp:txXfrm>
    </dsp:sp>
    <dsp:sp modelId="{676335D2-32D0-45AA-B67A-BB50D08C98CA}">
      <dsp:nvSpPr>
        <dsp:cNvPr id="0" name=""/>
        <dsp:cNvSpPr/>
      </dsp:nvSpPr>
      <dsp:spPr>
        <a:xfrm rot="2142401">
          <a:off x="2618195" y="2562756"/>
          <a:ext cx="1352341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352341" y="28125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3260557" y="2557073"/>
        <a:ext cx="67617" cy="67617"/>
      </dsp:txXfrm>
    </dsp:sp>
    <dsp:sp modelId="{C321664A-16E7-4D5A-B030-DB1BFD615A89}">
      <dsp:nvSpPr>
        <dsp:cNvPr id="0" name=""/>
        <dsp:cNvSpPr/>
      </dsp:nvSpPr>
      <dsp:spPr>
        <a:xfrm>
          <a:off x="3843427" y="2299192"/>
          <a:ext cx="2745304" cy="1372652"/>
        </a:xfrm>
        <a:prstGeom prst="roundRect">
          <a:avLst>
            <a:gd name="adj" fmla="val 10000"/>
          </a:avLst>
        </a:prstGeom>
        <a:gradFill flip="none" rotWithShape="1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  <a:tileRect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Увеличение влияния человека на природы</a:t>
          </a:r>
          <a:endParaRPr lang="ru-RU" sz="2000" kern="1200" dirty="0"/>
        </a:p>
      </dsp:txBody>
      <dsp:txXfrm>
        <a:off x="3843427" y="2299192"/>
        <a:ext cx="2745304" cy="137265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61E819-AEEE-4EE4-B55C-2661840E61CA}">
      <dsp:nvSpPr>
        <dsp:cNvPr id="0" name=""/>
        <dsp:cNvSpPr/>
      </dsp:nvSpPr>
      <dsp:spPr>
        <a:xfrm>
          <a:off x="509431" y="0"/>
          <a:ext cx="5773553" cy="4064000"/>
        </a:xfrm>
        <a:prstGeom prst="rightArrow">
          <a:avLst/>
        </a:prstGeom>
        <a:gradFill rotWithShape="0">
          <a:gsLst>
            <a:gs pos="100000">
              <a:schemeClr val="accent5">
                <a:lumMod val="40000"/>
                <a:lumOff val="60000"/>
              </a:schemeClr>
            </a:gs>
            <a:gs pos="50000">
              <a:schemeClr val="accent5">
                <a:lumMod val="75000"/>
              </a:schemeClr>
            </a:gs>
            <a:gs pos="0">
              <a:schemeClr val="accent5">
                <a:lumMod val="40000"/>
                <a:lumOff val="6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E6FDB-4516-48A7-97E1-1925A4BC74CF}">
      <dsp:nvSpPr>
        <dsp:cNvPr id="0" name=""/>
        <dsp:cNvSpPr/>
      </dsp:nvSpPr>
      <dsp:spPr>
        <a:xfrm>
          <a:off x="0" y="1219199"/>
          <a:ext cx="2037724" cy="1625600"/>
        </a:xfrm>
        <a:prstGeom prst="roundRect">
          <a:avLst/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 этап.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человека </a:t>
          </a:r>
          <a:endParaRPr lang="ru-RU" sz="2000" kern="1200" dirty="0"/>
        </a:p>
      </dsp:txBody>
      <dsp:txXfrm>
        <a:off x="0" y="1219199"/>
        <a:ext cx="2037724" cy="1625600"/>
      </dsp:txXfrm>
    </dsp:sp>
    <dsp:sp modelId="{209CE0D4-F9EB-4D35-B902-B0B898E02C83}">
      <dsp:nvSpPr>
        <dsp:cNvPr id="0" name=""/>
        <dsp:cNvSpPr/>
      </dsp:nvSpPr>
      <dsp:spPr>
        <a:xfrm>
          <a:off x="2377345" y="1219199"/>
          <a:ext cx="2037724" cy="1625600"/>
        </a:xfrm>
        <a:prstGeom prst="roundRect">
          <a:avLst/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 этап. На</a:t>
          </a:r>
          <a:r>
            <a:rPr lang="en-US" sz="2000" kern="1200" dirty="0" smtClean="0"/>
            <a:t> </a:t>
          </a:r>
          <a:r>
            <a:rPr lang="ru-RU" sz="2000" kern="1200" dirty="0" smtClean="0"/>
            <a:t>обитателей городов</a:t>
          </a:r>
          <a:endParaRPr lang="ru-RU" sz="2000" kern="1200" dirty="0"/>
        </a:p>
      </dsp:txBody>
      <dsp:txXfrm>
        <a:off x="2377345" y="1219199"/>
        <a:ext cx="2037724" cy="1625600"/>
      </dsp:txXfrm>
    </dsp:sp>
    <dsp:sp modelId="{91077DCE-F73D-4387-BF53-6E565ED3D12F}">
      <dsp:nvSpPr>
        <dsp:cNvPr id="0" name=""/>
        <dsp:cNvSpPr/>
      </dsp:nvSpPr>
      <dsp:spPr>
        <a:xfrm>
          <a:off x="4754691" y="1219199"/>
          <a:ext cx="2037724" cy="1625600"/>
        </a:xfrm>
        <a:prstGeom prst="roundRect">
          <a:avLst/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50000">
              <a:schemeClr val="accent5">
                <a:lumMod val="50000"/>
              </a:schemeClr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 этап. На</a:t>
          </a:r>
          <a:r>
            <a:rPr lang="en-US" sz="2000" kern="1200" dirty="0" smtClean="0"/>
            <a:t> </a:t>
          </a:r>
          <a:r>
            <a:rPr lang="ru-RU" sz="2000" kern="1200" dirty="0" smtClean="0"/>
            <a:t>биосферу </a:t>
          </a:r>
          <a:endParaRPr lang="ru-RU" sz="2000" kern="1200" dirty="0"/>
        </a:p>
      </dsp:txBody>
      <dsp:txXfrm>
        <a:off x="4754691" y="1219199"/>
        <a:ext cx="2037724" cy="1625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AE14A-03A4-4F8A-8F12-F7AEDD1307CB}">
      <dsp:nvSpPr>
        <dsp:cNvPr id="0" name=""/>
        <dsp:cNvSpPr/>
      </dsp:nvSpPr>
      <dsp:spPr>
        <a:xfrm>
          <a:off x="3218" y="1804215"/>
          <a:ext cx="2927361" cy="146368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Примеры</a:t>
          </a:r>
          <a:endParaRPr lang="ru-RU" sz="1900" kern="1200" dirty="0"/>
        </a:p>
      </dsp:txBody>
      <dsp:txXfrm>
        <a:off x="3218" y="1804215"/>
        <a:ext cx="2927361" cy="1463680"/>
      </dsp:txXfrm>
    </dsp:sp>
    <dsp:sp modelId="{0858E64F-5B69-4E81-B9A6-DB2C5EE1FAF7}">
      <dsp:nvSpPr>
        <dsp:cNvPr id="0" name=""/>
        <dsp:cNvSpPr/>
      </dsp:nvSpPr>
      <dsp:spPr>
        <a:xfrm rot="18289469">
          <a:off x="2490822" y="1668467"/>
          <a:ext cx="2050459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2050459" y="25971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8289469">
        <a:off x="3464790" y="1643178"/>
        <a:ext cx="102522" cy="102522"/>
      </dsp:txXfrm>
    </dsp:sp>
    <dsp:sp modelId="{04557829-39C3-4E50-AD9C-159A849A3430}">
      <dsp:nvSpPr>
        <dsp:cNvPr id="0" name=""/>
        <dsp:cNvSpPr/>
      </dsp:nvSpPr>
      <dsp:spPr>
        <a:xfrm>
          <a:off x="4101524" y="120982"/>
          <a:ext cx="2927361" cy="146368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Взрывы и пожары </a:t>
          </a:r>
          <a:br>
            <a:rPr lang="ru-RU" sz="1900" kern="1200" dirty="0" smtClean="0"/>
          </a:br>
          <a:r>
            <a:rPr lang="ru-RU" sz="1900" kern="1200" dirty="0" smtClean="0"/>
            <a:t>на опасных объектах экономики</a:t>
          </a:r>
          <a:endParaRPr lang="ru-RU" sz="1900" kern="1200" dirty="0"/>
        </a:p>
      </dsp:txBody>
      <dsp:txXfrm>
        <a:off x="4101524" y="120982"/>
        <a:ext cx="2927361" cy="1463680"/>
      </dsp:txXfrm>
    </dsp:sp>
    <dsp:sp modelId="{676335D2-32D0-45AA-B67A-BB50D08C98CA}">
      <dsp:nvSpPr>
        <dsp:cNvPr id="0" name=""/>
        <dsp:cNvSpPr/>
      </dsp:nvSpPr>
      <dsp:spPr>
        <a:xfrm>
          <a:off x="2930579" y="2510084"/>
          <a:ext cx="1170944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1170944" y="25971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486778" y="2506782"/>
        <a:ext cx="58547" cy="58547"/>
      </dsp:txXfrm>
    </dsp:sp>
    <dsp:sp modelId="{C321664A-16E7-4D5A-B030-DB1BFD615A89}">
      <dsp:nvSpPr>
        <dsp:cNvPr id="0" name=""/>
        <dsp:cNvSpPr/>
      </dsp:nvSpPr>
      <dsp:spPr>
        <a:xfrm>
          <a:off x="4101524" y="1804215"/>
          <a:ext cx="2927361" cy="146368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Аварийные</a:t>
          </a:r>
          <a:r>
            <a:rPr lang="ru-RU" sz="1900" kern="1200" baseline="0" dirty="0" smtClean="0"/>
            <a:t> поступления нефти и нефтепродуктов </a:t>
          </a:r>
          <a:br>
            <a:rPr lang="ru-RU" sz="1900" kern="1200" baseline="0" dirty="0" smtClean="0"/>
          </a:br>
          <a:r>
            <a:rPr lang="ru-RU" sz="1900" kern="1200" baseline="0" dirty="0" smtClean="0"/>
            <a:t>в водоемы и земли</a:t>
          </a:r>
          <a:endParaRPr lang="ru-RU" sz="1900" kern="1200" dirty="0"/>
        </a:p>
      </dsp:txBody>
      <dsp:txXfrm>
        <a:off x="4101524" y="1804215"/>
        <a:ext cx="2927361" cy="1463680"/>
      </dsp:txXfrm>
    </dsp:sp>
    <dsp:sp modelId="{5E8C486C-C7DD-4751-A3B5-85C58CBFE71B}">
      <dsp:nvSpPr>
        <dsp:cNvPr id="0" name=""/>
        <dsp:cNvSpPr/>
      </dsp:nvSpPr>
      <dsp:spPr>
        <a:xfrm rot="3310531">
          <a:off x="2490822" y="3351700"/>
          <a:ext cx="2050459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2050459" y="25971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3310531">
        <a:off x="3464790" y="3326410"/>
        <a:ext cx="102522" cy="102522"/>
      </dsp:txXfrm>
    </dsp:sp>
    <dsp:sp modelId="{39CF40CF-CCF9-4313-B5E4-85723F7D2091}">
      <dsp:nvSpPr>
        <dsp:cNvPr id="0" name=""/>
        <dsp:cNvSpPr/>
      </dsp:nvSpPr>
      <dsp:spPr>
        <a:xfrm>
          <a:off x="4101524" y="3487448"/>
          <a:ext cx="2927361" cy="146368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Загрязнение окружающей среды в результате аварий </a:t>
          </a:r>
          <a:br>
            <a:rPr lang="ru-RU" sz="1900" kern="1200" dirty="0" smtClean="0"/>
          </a:br>
          <a:r>
            <a:rPr lang="ru-RU" sz="1900" kern="1200" dirty="0" smtClean="0"/>
            <a:t>на АЭС (например, Чернобыль, 1986)</a:t>
          </a:r>
          <a:endParaRPr lang="ru-RU" sz="1900" kern="1200" dirty="0"/>
        </a:p>
      </dsp:txBody>
      <dsp:txXfrm>
        <a:off x="4101524" y="3487448"/>
        <a:ext cx="2927361" cy="1463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AE14A-03A4-4F8A-8F12-F7AEDD1307CB}">
      <dsp:nvSpPr>
        <dsp:cNvPr id="0" name=""/>
        <dsp:cNvSpPr/>
      </dsp:nvSpPr>
      <dsp:spPr>
        <a:xfrm>
          <a:off x="3218" y="1804215"/>
          <a:ext cx="2927361" cy="146368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Признаки</a:t>
          </a:r>
          <a:endParaRPr lang="ru-RU" sz="1900" kern="1200" dirty="0"/>
        </a:p>
      </dsp:txBody>
      <dsp:txXfrm>
        <a:off x="3218" y="1804215"/>
        <a:ext cx="2927361" cy="1463680"/>
      </dsp:txXfrm>
    </dsp:sp>
    <dsp:sp modelId="{0858E64F-5B69-4E81-B9A6-DB2C5EE1FAF7}">
      <dsp:nvSpPr>
        <dsp:cNvPr id="0" name=""/>
        <dsp:cNvSpPr/>
      </dsp:nvSpPr>
      <dsp:spPr>
        <a:xfrm rot="18289469">
          <a:off x="2490822" y="1668467"/>
          <a:ext cx="2050459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2050459" y="25971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8289469">
        <a:off x="3464790" y="1643178"/>
        <a:ext cx="102522" cy="102522"/>
      </dsp:txXfrm>
    </dsp:sp>
    <dsp:sp modelId="{04557829-39C3-4E50-AD9C-159A849A3430}">
      <dsp:nvSpPr>
        <dsp:cNvPr id="0" name=""/>
        <dsp:cNvSpPr/>
      </dsp:nvSpPr>
      <dsp:spPr>
        <a:xfrm>
          <a:off x="4101524" y="120982"/>
          <a:ext cx="2927361" cy="146368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Огромные масштабы — большинство стран, крупные регионы</a:t>
          </a:r>
          <a:endParaRPr lang="ru-RU" sz="1900" kern="1200" dirty="0"/>
        </a:p>
      </dsp:txBody>
      <dsp:txXfrm>
        <a:off x="4101524" y="120982"/>
        <a:ext cx="2927361" cy="1463680"/>
      </dsp:txXfrm>
    </dsp:sp>
    <dsp:sp modelId="{676335D2-32D0-45AA-B67A-BB50D08C98CA}">
      <dsp:nvSpPr>
        <dsp:cNvPr id="0" name=""/>
        <dsp:cNvSpPr/>
      </dsp:nvSpPr>
      <dsp:spPr>
        <a:xfrm>
          <a:off x="2930579" y="2510084"/>
          <a:ext cx="1170944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1170944" y="25971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486778" y="2506782"/>
        <a:ext cx="58547" cy="58547"/>
      </dsp:txXfrm>
    </dsp:sp>
    <dsp:sp modelId="{C321664A-16E7-4D5A-B030-DB1BFD615A89}">
      <dsp:nvSpPr>
        <dsp:cNvPr id="0" name=""/>
        <dsp:cNvSpPr/>
      </dsp:nvSpPr>
      <dsp:spPr>
        <a:xfrm>
          <a:off x="4101524" y="1804215"/>
          <a:ext cx="2927361" cy="146368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Опасности, угрожающие существованию цивилизации</a:t>
          </a:r>
          <a:endParaRPr lang="ru-RU" sz="1900" kern="1200" dirty="0"/>
        </a:p>
      </dsp:txBody>
      <dsp:txXfrm>
        <a:off x="4101524" y="1804215"/>
        <a:ext cx="2927361" cy="1463680"/>
      </dsp:txXfrm>
    </dsp:sp>
    <dsp:sp modelId="{5E8C486C-C7DD-4751-A3B5-85C58CBFE71B}">
      <dsp:nvSpPr>
        <dsp:cNvPr id="0" name=""/>
        <dsp:cNvSpPr/>
      </dsp:nvSpPr>
      <dsp:spPr>
        <a:xfrm rot="3310531">
          <a:off x="2490822" y="3351700"/>
          <a:ext cx="2050459" cy="51943"/>
        </a:xfrm>
        <a:custGeom>
          <a:avLst/>
          <a:gdLst/>
          <a:ahLst/>
          <a:cxnLst/>
          <a:rect l="0" t="0" r="0" b="0"/>
          <a:pathLst>
            <a:path>
              <a:moveTo>
                <a:pt x="0" y="25971"/>
              </a:moveTo>
              <a:lnTo>
                <a:pt x="2050459" y="25971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3310531">
        <a:off x="3464790" y="3326410"/>
        <a:ext cx="102522" cy="102522"/>
      </dsp:txXfrm>
    </dsp:sp>
    <dsp:sp modelId="{39CF40CF-CCF9-4313-B5E4-85723F7D2091}">
      <dsp:nvSpPr>
        <dsp:cNvPr id="0" name=""/>
        <dsp:cNvSpPr/>
      </dsp:nvSpPr>
      <dsp:spPr>
        <a:xfrm>
          <a:off x="4101524" y="3487448"/>
          <a:ext cx="2927361" cy="1463680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Решение</a:t>
          </a:r>
          <a:r>
            <a:rPr lang="ru-RU" sz="1900" kern="1200" baseline="0" dirty="0" smtClean="0"/>
            <a:t> возможно только при усилиях всего мирового сообщества</a:t>
          </a:r>
          <a:endParaRPr lang="ru-RU" sz="1900" kern="1200" dirty="0"/>
        </a:p>
      </dsp:txBody>
      <dsp:txXfrm>
        <a:off x="4101524" y="3487448"/>
        <a:ext cx="2927361" cy="14636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1AE14A-03A4-4F8A-8F12-F7AEDD1307CB}">
      <dsp:nvSpPr>
        <dsp:cNvPr id="0" name=""/>
        <dsp:cNvSpPr/>
      </dsp:nvSpPr>
      <dsp:spPr>
        <a:xfrm>
          <a:off x="263350" y="1759742"/>
          <a:ext cx="1808639" cy="1552626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Необходимо!</a:t>
          </a:r>
          <a:endParaRPr lang="ru-RU" sz="1900" kern="1200" dirty="0"/>
        </a:p>
      </dsp:txBody>
      <dsp:txXfrm>
        <a:off x="263350" y="1759742"/>
        <a:ext cx="1808639" cy="1552626"/>
      </dsp:txXfrm>
    </dsp:sp>
    <dsp:sp modelId="{0858E64F-5B69-4E81-B9A6-DB2C5EE1FAF7}">
      <dsp:nvSpPr>
        <dsp:cNvPr id="0" name=""/>
        <dsp:cNvSpPr/>
      </dsp:nvSpPr>
      <dsp:spPr>
        <a:xfrm rot="17350740">
          <a:off x="1332636" y="1480042"/>
          <a:ext cx="220216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202162" y="16046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7350740">
        <a:off x="2378663" y="1441034"/>
        <a:ext cx="110108" cy="110108"/>
      </dsp:txXfrm>
    </dsp:sp>
    <dsp:sp modelId="{04557829-39C3-4E50-AD9C-159A849A3430}">
      <dsp:nvSpPr>
        <dsp:cNvPr id="0" name=""/>
        <dsp:cNvSpPr/>
      </dsp:nvSpPr>
      <dsp:spPr>
        <a:xfrm>
          <a:off x="2795444" y="3961"/>
          <a:ext cx="3973309" cy="904319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Близкая к природной среде </a:t>
          </a:r>
          <a:r>
            <a:rPr lang="ru-RU" sz="1900" kern="1200" dirty="0" err="1" smtClean="0"/>
            <a:t>техносфера</a:t>
          </a:r>
          <a:endParaRPr lang="ru-RU" sz="1900" kern="1200" dirty="0"/>
        </a:p>
      </dsp:txBody>
      <dsp:txXfrm>
        <a:off x="2795444" y="3961"/>
        <a:ext cx="3973309" cy="904319"/>
      </dsp:txXfrm>
    </dsp:sp>
    <dsp:sp modelId="{676335D2-32D0-45AA-B67A-BB50D08C98CA}">
      <dsp:nvSpPr>
        <dsp:cNvPr id="0" name=""/>
        <dsp:cNvSpPr/>
      </dsp:nvSpPr>
      <dsp:spPr>
        <a:xfrm rot="18289469">
          <a:off x="1800289" y="2000025"/>
          <a:ext cx="126685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66854" y="16046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8289469">
        <a:off x="2402045" y="1984400"/>
        <a:ext cx="63342" cy="63342"/>
      </dsp:txXfrm>
    </dsp:sp>
    <dsp:sp modelId="{C321664A-16E7-4D5A-B030-DB1BFD615A89}">
      <dsp:nvSpPr>
        <dsp:cNvPr id="0" name=""/>
        <dsp:cNvSpPr/>
      </dsp:nvSpPr>
      <dsp:spPr>
        <a:xfrm>
          <a:off x="2795444" y="1043928"/>
          <a:ext cx="3973309" cy="904319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Культура БЖД</a:t>
          </a:r>
          <a:endParaRPr lang="ru-RU" sz="1900" kern="1200" dirty="0"/>
        </a:p>
      </dsp:txBody>
      <dsp:txXfrm>
        <a:off x="2795444" y="1043928"/>
        <a:ext cx="3973309" cy="904319"/>
      </dsp:txXfrm>
    </dsp:sp>
    <dsp:sp modelId="{5E8C486C-C7DD-4751-A3B5-85C58CBFE71B}">
      <dsp:nvSpPr>
        <dsp:cNvPr id="0" name=""/>
        <dsp:cNvSpPr/>
      </dsp:nvSpPr>
      <dsp:spPr>
        <a:xfrm>
          <a:off x="2071989" y="2520009"/>
          <a:ext cx="723455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23455" y="16046"/>
              </a:lnTo>
            </a:path>
          </a:pathLst>
        </a:custGeom>
        <a:noFill/>
        <a:ln w="635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415630" y="2517969"/>
        <a:ext cx="36172" cy="36172"/>
      </dsp:txXfrm>
    </dsp:sp>
    <dsp:sp modelId="{39CF40CF-CCF9-4313-B5E4-85723F7D2091}">
      <dsp:nvSpPr>
        <dsp:cNvPr id="0" name=""/>
        <dsp:cNvSpPr/>
      </dsp:nvSpPr>
      <dsp:spPr>
        <a:xfrm>
          <a:off x="2795444" y="2083896"/>
          <a:ext cx="3973309" cy="904319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Безопасность</a:t>
          </a:r>
          <a:r>
            <a:rPr lang="ru-RU" sz="1900" kern="1200" baseline="0" dirty="0" smtClean="0"/>
            <a:t> всех компонентов </a:t>
          </a:r>
          <a:r>
            <a:rPr lang="ru-RU" sz="1900" kern="1200" baseline="0" dirty="0" err="1" smtClean="0"/>
            <a:t>техносферы</a:t>
          </a:r>
          <a:endParaRPr lang="ru-RU" sz="1900" kern="1200" dirty="0"/>
        </a:p>
      </dsp:txBody>
      <dsp:txXfrm>
        <a:off x="2795444" y="2083896"/>
        <a:ext cx="3973309" cy="904319"/>
      </dsp:txXfrm>
    </dsp:sp>
    <dsp:sp modelId="{7B774A72-D32D-4007-B2A2-5B29DA53ECB3}">
      <dsp:nvSpPr>
        <dsp:cNvPr id="0" name=""/>
        <dsp:cNvSpPr/>
      </dsp:nvSpPr>
      <dsp:spPr>
        <a:xfrm rot="3310531">
          <a:off x="1800289" y="3039993"/>
          <a:ext cx="126685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66854" y="16046"/>
              </a:lnTo>
            </a:path>
          </a:pathLst>
        </a:custGeom>
        <a:noFill/>
        <a:ln w="31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3310531">
        <a:off x="2402045" y="3024368"/>
        <a:ext cx="63342" cy="63342"/>
      </dsp:txXfrm>
    </dsp:sp>
    <dsp:sp modelId="{B8C8E441-5827-4FC0-9B9B-9A8A67D93D71}">
      <dsp:nvSpPr>
        <dsp:cNvPr id="0" name=""/>
        <dsp:cNvSpPr/>
      </dsp:nvSpPr>
      <dsp:spPr>
        <a:xfrm>
          <a:off x="2795444" y="3123863"/>
          <a:ext cx="3973309" cy="904319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Экобиозащитная</a:t>
          </a:r>
          <a:r>
            <a:rPr lang="ru-RU" sz="1900" kern="1200" dirty="0" smtClean="0"/>
            <a:t> техника </a:t>
          </a:r>
          <a:br>
            <a:rPr lang="ru-RU" sz="1900" kern="1200" dirty="0" smtClean="0"/>
          </a:br>
          <a:r>
            <a:rPr lang="ru-RU" sz="1900" kern="1200" dirty="0" smtClean="0"/>
            <a:t>и малоотходные технологии</a:t>
          </a:r>
          <a:endParaRPr lang="ru-RU" sz="1900" kern="1200" dirty="0"/>
        </a:p>
      </dsp:txBody>
      <dsp:txXfrm>
        <a:off x="2795444" y="3123863"/>
        <a:ext cx="3973309" cy="904319"/>
      </dsp:txXfrm>
    </dsp:sp>
    <dsp:sp modelId="{705E82E2-86F9-40D1-856F-4683D07252B6}">
      <dsp:nvSpPr>
        <dsp:cNvPr id="0" name=""/>
        <dsp:cNvSpPr/>
      </dsp:nvSpPr>
      <dsp:spPr>
        <a:xfrm rot="4249260">
          <a:off x="1332636" y="3559977"/>
          <a:ext cx="220216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202162" y="16046"/>
              </a:lnTo>
            </a:path>
          </a:pathLst>
        </a:custGeom>
        <a:noFill/>
        <a:ln w="3175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4249260">
        <a:off x="2378663" y="3520969"/>
        <a:ext cx="110108" cy="110108"/>
      </dsp:txXfrm>
    </dsp:sp>
    <dsp:sp modelId="{613F17D2-85B6-4917-8AC3-72BD7F1F5FC5}">
      <dsp:nvSpPr>
        <dsp:cNvPr id="0" name=""/>
        <dsp:cNvSpPr/>
      </dsp:nvSpPr>
      <dsp:spPr>
        <a:xfrm>
          <a:off x="2795444" y="4163831"/>
          <a:ext cx="3973309" cy="904319"/>
        </a:xfrm>
        <a:prstGeom prst="roundRect">
          <a:avLst>
            <a:gd name="adj" fmla="val 10000"/>
          </a:avLst>
        </a:prstGeom>
        <a:gradFill rotWithShape="0">
          <a:gsLst>
            <a:gs pos="100000">
              <a:schemeClr val="accent5">
                <a:lumMod val="60000"/>
                <a:lumOff val="40000"/>
              </a:schemeClr>
            </a:gs>
            <a:gs pos="27000">
              <a:schemeClr val="accent5">
                <a:lumMod val="50000"/>
              </a:schemeClr>
            </a:gs>
            <a:gs pos="71000">
              <a:schemeClr val="accent5">
                <a:lumMod val="50000"/>
              </a:schemeClr>
            </a:gs>
            <a:gs pos="50000">
              <a:srgbClr val="1C4B58"/>
            </a:gs>
            <a:gs pos="0">
              <a:schemeClr val="accent5">
                <a:lumMod val="60000"/>
                <a:lumOff val="40000"/>
              </a:schemeClr>
            </a:gs>
          </a:gsLst>
          <a:lin ang="5400000" scaled="0"/>
        </a:gradFill>
        <a:ln w="3175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Контроль  источников </a:t>
          </a:r>
          <a:br>
            <a:rPr lang="ru-RU" sz="1900" kern="1200" dirty="0" smtClean="0"/>
          </a:br>
          <a:r>
            <a:rPr lang="ru-RU" sz="1900" kern="1200" dirty="0" smtClean="0"/>
            <a:t>негативного влияния</a:t>
          </a:r>
          <a:endParaRPr lang="ru-RU" sz="1900" kern="1200" dirty="0"/>
        </a:p>
      </dsp:txBody>
      <dsp:txXfrm>
        <a:off x="2795444" y="4163831"/>
        <a:ext cx="3973309" cy="904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26/05/15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8024" y="1196752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Лекция 1</a:t>
            </a:r>
          </a:p>
          <a:p>
            <a:pPr algn="r"/>
            <a:endParaRPr lang="ru-RU" sz="2400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Введение в БЖД и ЗОС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039227" y="537321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Курс: Безопасность жизнедеятельности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и защита окружающей среды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(</a:t>
            </a:r>
            <a:r>
              <a:rPr lang="ru-RU" sz="1600" dirty="0" err="1" smtClean="0">
                <a:solidFill>
                  <a:schemeClr val="bg1"/>
                </a:solidFill>
              </a:rPr>
              <a:t>техносферная</a:t>
            </a:r>
            <a:r>
              <a:rPr lang="ru-RU" sz="1600" dirty="0" smtClean="0">
                <a:solidFill>
                  <a:schemeClr val="bg1"/>
                </a:solidFill>
              </a:rPr>
              <a:t> безопасность)</a:t>
            </a:r>
          </a:p>
          <a:p>
            <a:pPr algn="r"/>
            <a:r>
              <a:rPr lang="ru-RU" sz="1600" dirty="0" smtClean="0">
                <a:solidFill>
                  <a:schemeClr val="bg1"/>
                </a:solidFill>
              </a:rPr>
              <a:t>Введение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8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grpSp>
        <p:nvGrpSpPr>
          <p:cNvPr id="59" name="Группа 67"/>
          <p:cNvGrpSpPr/>
          <p:nvPr/>
        </p:nvGrpSpPr>
        <p:grpSpPr>
          <a:xfrm>
            <a:off x="4884680" y="1772816"/>
            <a:ext cx="3630364" cy="72008"/>
            <a:chOff x="4596648" y="1772816"/>
            <a:chExt cx="3630364" cy="72008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6928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7889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8851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49813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50775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51736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52698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53660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4621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5583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6545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7507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584688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Прямоугольник 77"/>
            <p:cNvSpPr/>
            <p:nvPr/>
          </p:nvSpPr>
          <p:spPr>
            <a:xfrm>
              <a:off x="594305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603922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13540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23157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632774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Прямоугольник 82"/>
            <p:cNvSpPr/>
            <p:nvPr/>
          </p:nvSpPr>
          <p:spPr>
            <a:xfrm>
              <a:off x="642391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52008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661626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71243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680860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90477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00094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709712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719329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Прямоугольник 91"/>
            <p:cNvSpPr/>
            <p:nvPr/>
          </p:nvSpPr>
          <p:spPr>
            <a:xfrm>
              <a:off x="728946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738563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748180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757798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767415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7770324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7866496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7962668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8058840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8155012" y="1772824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4596648" y="1772816"/>
              <a:ext cx="72000" cy="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C:\#Александрова\#BON\0863-Белов\Эл. курс\Лекция 1\978-5-9916-3058-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3722703" cy="52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ctr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Периоды деятельности и рост численности населения Земли в их историческом развитии</a:t>
            </a:r>
            <a:endParaRPr lang="ru-RU" sz="5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6" descr="C:\#Александрова\#BON\0863-Белов\Эл. курс\Лекция 1\ILL\01-0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8494211" cy="4153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9388" fontAlgn="ctr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Уровни энергии, которыми владеет человек</a:t>
            </a:r>
            <a:endParaRPr lang="ru-RU" sz="4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#Александрова\#BON\0863-Белов\Эл. курс\Лекция 1\ILL\01-0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053083"/>
            <a:ext cx="8635729" cy="5328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Влияние НТР на человека и природу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23628" y="1556792"/>
          <a:ext cx="658873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#Александрова\#BON\0863-Белов\Эл. курс\Лекция 1\ILL\01-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" y="14288"/>
            <a:ext cx="9142413" cy="6843712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Авария на АЭС « Фукусима-1» (Япония, 2011)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508104" y="6381329"/>
            <a:ext cx="3456384" cy="276999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ctr"/>
            <a:r>
              <a:rPr lang="ru-RU" sz="1200" b="1" u="sng" dirty="0" smtClean="0">
                <a:solidFill>
                  <a:schemeClr val="bg1"/>
                </a:solidFill>
              </a:rPr>
              <a:t>http://www.uzaok.ru/viewtopic.php?f=13&amp;t=839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Последовательность анализа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воздействия </a:t>
            </a:r>
            <a:r>
              <a:rPr lang="ru-RU" sz="2400" b="1" dirty="0" err="1" smtClean="0">
                <a:solidFill>
                  <a:schemeClr val="bg1"/>
                </a:solidFill>
              </a:rPr>
              <a:t>техносферы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59632" y="1813272"/>
          <a:ext cx="6792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Закон о</a:t>
            </a:r>
            <a:r>
              <a:rPr lang="en-US" sz="2400" b="1" dirty="0" smtClean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неустранимости отходов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и</a:t>
            </a:r>
            <a:r>
              <a:rPr lang="en-US" sz="2400" b="1" dirty="0" smtClean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побочных воздействий производств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7624" y="2276872"/>
            <a:ext cx="6912768" cy="2592288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27000">
                <a:schemeClr val="accent5">
                  <a:lumMod val="50000"/>
                </a:schemeClr>
              </a:gs>
              <a:gs pos="71000">
                <a:schemeClr val="accent5">
                  <a:lumMod val="50000"/>
                </a:schemeClr>
              </a:gs>
              <a:gs pos="50000">
                <a:srgbClr val="1C4B58"/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«В любом хозяйственном цикле образуются отходы </a:t>
            </a:r>
            <a:br>
              <a:rPr lang="ru-RU" sz="2000" dirty="0" smtClean="0"/>
            </a:br>
            <a:r>
              <a:rPr lang="ru-RU" sz="2000" dirty="0" smtClean="0"/>
              <a:t>и побочные эффекты, они не устранимы и могут быть переведены из одной физико-химической формы </a:t>
            </a:r>
            <a:br>
              <a:rPr lang="ru-RU" sz="2000" dirty="0" smtClean="0"/>
            </a:br>
            <a:r>
              <a:rPr lang="ru-RU" sz="2000" dirty="0" smtClean="0"/>
              <a:t>в другую или перемещены в пространстве».  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Характеристика объемов образования отходов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8914" name="Picture 2" descr="C:\#Александрова\#BON\0863-Белов\Эл. курс\Лекция 1\ILL\01-00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8424936" cy="4338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Негативное влияние </a:t>
            </a:r>
            <a:r>
              <a:rPr lang="ru-RU" sz="2400" b="1" dirty="0" err="1" smtClean="0">
                <a:solidFill>
                  <a:schemeClr val="bg1"/>
                </a:solidFill>
              </a:rPr>
              <a:t>техносферы</a:t>
            </a:r>
            <a:r>
              <a:rPr lang="ru-RU" sz="2400" b="1" dirty="0" smtClean="0">
                <a:solidFill>
                  <a:schemeClr val="bg1"/>
                </a:solidFill>
              </a:rPr>
              <a:t> на природу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15616" y="1268760"/>
          <a:ext cx="7032104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Глобальные негативные  воздействия </a:t>
            </a:r>
            <a:r>
              <a:rPr lang="ru-RU" sz="2400" b="1" dirty="0" err="1" smtClean="0">
                <a:solidFill>
                  <a:schemeClr val="bg1"/>
                </a:solidFill>
              </a:rPr>
              <a:t>техносферы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115616" y="1268760"/>
          <a:ext cx="7032104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#Александрова\#BON\0863-Белов\Эл. курс\Лекция 1\ILL\01-001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836712"/>
            <a:ext cx="4680519" cy="6052020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Разрушение озонового слоя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923928" y="6381330"/>
            <a:ext cx="50405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ctr"/>
            <a:r>
              <a:rPr lang="ru-RU" sz="1200" b="1" u="sng" dirty="0" smtClean="0">
                <a:solidFill>
                  <a:schemeClr val="bg1"/>
                </a:solidFill>
              </a:rPr>
              <a:t>http://sciencemagic.ru/buri-razrushayut-ozonovyj-sloj/image_thumb-png-…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#Александрова\#BON\0863-Белов\Эл. курс\Лекция 1\ILL\01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17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652120" y="6381328"/>
            <a:ext cx="331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ctr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 smtClean="0">
                <a:solidFill>
                  <a:schemeClr val="bg1"/>
                </a:solidFill>
              </a:rPr>
              <a:t>http://lenta.urfo.org/incidents/387015.html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Что же такое </a:t>
            </a:r>
            <a:r>
              <a:rPr lang="ru-RU" sz="2400" b="1" dirty="0" err="1" smtClean="0">
                <a:solidFill>
                  <a:schemeClr val="bg1"/>
                </a:solidFill>
              </a:rPr>
              <a:t>техносфера</a:t>
            </a:r>
            <a:r>
              <a:rPr lang="ru-RU" sz="2400" b="1" dirty="0" smtClean="0">
                <a:solidFill>
                  <a:schemeClr val="bg1"/>
                </a:solidFill>
              </a:rPr>
              <a:t> — благо или вред?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9592" y="2132856"/>
            <a:ext cx="7344816" cy="2736304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 rot="10800000" flipV="1">
            <a:off x="1403648" y="2780928"/>
            <a:ext cx="640871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«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Конечно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 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—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благо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»,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но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 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это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справедливо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лишь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при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 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условии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,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когда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создаваемая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человеком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техносфера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обладает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высоким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качеством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и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 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по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своим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свойствам</a:t>
            </a:r>
            <a:r>
              <a:rPr kumimoji="0" lang="en-US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 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мало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уступает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природной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 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 Cyr"/>
              </a:rPr>
              <a:t>среде</a:t>
            </a: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Petersburg"/>
              </a:rPr>
              <a:t>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Классификация потребностей человека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65" name="Picture 5" descr="C:\#Александрова\#BON\0863-Белов\Эл. курс\Лекция 1\ILL\01-0021---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8628313" cy="54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Известный спор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2132856"/>
            <a:ext cx="7344816" cy="2736304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 flipV="1">
            <a:off x="1403648" y="2590452"/>
            <a:ext cx="64087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«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Чем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являлась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в</a:t>
            </a:r>
            <a:r>
              <a:rPr lang="en-US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 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руках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человека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палка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Tahoma" pitchFamily="34" charset="0"/>
              </a:rPr>
              <a:t> 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—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орудием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нападения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или</a:t>
            </a:r>
            <a:r>
              <a:rPr lang="en-US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 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средством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защиты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»?</a:t>
            </a:r>
            <a:endParaRPr lang="ru-RU" sz="1900" dirty="0" smtClean="0">
              <a:solidFill>
                <a:schemeClr val="bg1"/>
              </a:solidFill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 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Вопрос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остается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не</a:t>
            </a:r>
            <a:r>
              <a:rPr lang="en-US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 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решенным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и</a:t>
            </a:r>
            <a:r>
              <a:rPr lang="en-US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 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поныне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,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хотя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ответ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прост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 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и</a:t>
            </a:r>
            <a:r>
              <a:rPr lang="en-US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 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 Cyr"/>
              </a:rPr>
              <a:t>очевиден</a:t>
            </a:r>
            <a:r>
              <a:rPr lang="ru-RU" sz="1900" dirty="0" smtClean="0">
                <a:solidFill>
                  <a:schemeClr val="bg1"/>
                </a:solidFill>
                <a:ea typeface="Times New Roman" pitchFamily="18" charset="0"/>
                <a:cs typeface="Petersburg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 dirty="0" smtClean="0">
              <a:solidFill>
                <a:schemeClr val="bg1"/>
              </a:solidFill>
              <a:ea typeface="Times New Roman" pitchFamily="18" charset="0"/>
              <a:cs typeface="Petersburg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chemeClr val="bg1"/>
                </a:solidFill>
                <a:cs typeface="Arial" pitchFamily="34" charset="0"/>
              </a:rPr>
              <a:t>Выскажите свое мнение.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Воздействие токсичных веществ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 rot="10800000" flipV="1">
            <a:off x="683568" y="5301207"/>
            <a:ext cx="82089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ctr">
              <a:spcBef>
                <a:spcPct val="0"/>
              </a:spcBef>
              <a:spcAft>
                <a:spcPct val="0"/>
              </a:spcAft>
            </a:pP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Схема воздействия факела (</a:t>
            </a:r>
            <a:r>
              <a:rPr lang="ru-RU" sz="1900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4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) токсичных веществ от источника выбросов (</a:t>
            </a:r>
            <a:r>
              <a:rPr lang="ru-RU" sz="1900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1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) </a:t>
            </a:r>
            <a:br>
              <a:rPr lang="ru-RU" sz="19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</a:b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в атмосферу на селитебную (</a:t>
            </a:r>
            <a:r>
              <a:rPr lang="ru-RU" sz="1900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2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) и природную (</a:t>
            </a:r>
            <a:r>
              <a:rPr lang="ru-RU" sz="1900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3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) зоны </a:t>
            </a:r>
            <a:br>
              <a:rPr lang="ru-RU" sz="19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</a:b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при направлении ветра (</a:t>
            </a:r>
            <a:r>
              <a:rPr lang="ru-RU" sz="1900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5</a:t>
            </a:r>
            <a:r>
              <a:rPr lang="ru-RU" sz="1900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)</a:t>
            </a:r>
            <a:endParaRPr lang="ru-RU" sz="19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#Александрова\#BON\0863-Белов\Эл. курс\Лекция 1\ILL\01-00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23865"/>
            <a:ext cx="8496944" cy="3373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Как создать </a:t>
            </a:r>
            <a:r>
              <a:rPr lang="ru-RU" sz="2400" b="1" dirty="0" err="1" smtClean="0">
                <a:solidFill>
                  <a:schemeClr val="bg1"/>
                </a:solidFill>
              </a:rPr>
              <a:t>техносферу</a:t>
            </a:r>
            <a:r>
              <a:rPr lang="ru-RU" sz="2400" b="1" dirty="0" smtClean="0">
                <a:solidFill>
                  <a:schemeClr val="bg1"/>
                </a:solidFill>
              </a:rPr>
              <a:t> высокого качества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972600" y="2420888"/>
            <a:ext cx="2843808" cy="2736304"/>
          </a:xfrm>
          <a:prstGeom prst="roundRect">
            <a:avLst/>
          </a:prstGeom>
          <a:gradFill flip="none" rotWithShape="1">
            <a:gsLst>
              <a:gs pos="10000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5000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  <a:lin ang="5400000" scaled="0"/>
            <a:tileRect/>
          </a:gradFill>
          <a:ln w="3175"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/>
        </p:nvGraphicFramePr>
        <p:xfrm>
          <a:off x="1043608" y="1268760"/>
          <a:ext cx="7032104" cy="50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Основатели учений о ноосфере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3011" name="Picture 3" descr="C:\#Александрова\#BON\0863-Белов\Эл. курс\Лекция 1\ILL\01-002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190" y="1124744"/>
            <a:ext cx="8060258" cy="44868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71736" y="573325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Эдуард </a:t>
            </a:r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Леруа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 </a:t>
            </a:r>
            <a:b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</a:b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(1870—1954)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5733256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Владимир Иванович Вернадский  </a:t>
            </a:r>
            <a:b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</a:b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Petersburg Cyr"/>
              </a:rPr>
              <a:t>(1863—1945)</a:t>
            </a:r>
            <a:endParaRPr lang="ru-RU" sz="4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3968" y="1772816"/>
            <a:ext cx="43924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Подробнее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  <a:latin typeface="+mj-lt"/>
              </a:rPr>
              <a:t>расскажет базовый учебник</a:t>
            </a:r>
          </a:p>
          <a:p>
            <a:pPr algn="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Введение</a:t>
            </a:r>
          </a:p>
        </p:txBody>
      </p:sp>
      <p:pic>
        <p:nvPicPr>
          <p:cNvPr id="9" name="Picture 7" descr="C:\#Александрова\#BON\0543-Зуев\Закачка\Для презентаций\Юрайт---лого-белый-quadro - 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9376" y="332656"/>
            <a:ext cx="469088" cy="360000"/>
          </a:xfrm>
          <a:prstGeom prst="rect">
            <a:avLst/>
          </a:prstGeom>
          <a:noFill/>
        </p:spPr>
      </p:pic>
      <p:pic>
        <p:nvPicPr>
          <p:cNvPr id="11" name="Picture 2" descr="C:\#Александрова\#BON\0543-Зуев\Закачка\Для презентаций\pazly---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0931" y="2929961"/>
            <a:ext cx="4325525" cy="1872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3968" y="3284984"/>
            <a:ext cx="4392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  <a:t>Белов С. В. </a:t>
            </a:r>
            <a:br>
              <a:rPr lang="ru-RU" i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Безопасность жизнедеятельности </a:t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и защита окружающей среды </a:t>
            </a:r>
            <a:b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и защита окружающей среды (</a:t>
            </a:r>
            <a:r>
              <a:rPr lang="ru-RU" b="1" dirty="0" err="1" smtClean="0">
                <a:solidFill>
                  <a:schemeClr val="bg1"/>
                </a:solidFill>
                <a:cs typeface="Times New Roman" pitchFamily="18" charset="0"/>
              </a:rPr>
              <a:t>техносферная</a:t>
            </a: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 безопасность) 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: учебник для академического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бакалавриата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5-е изд.,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перераб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. и доп. М. : Юрайт, 2014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2" name="Picture 2" descr="C:\#Александрова\#BON\0863-Белов\Эл. курс\Лекция 1\978-5-9916-3058-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836712"/>
            <a:ext cx="3722703" cy="52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#Александрова\#BON\0863-Белов\Эл. курс\Лекция 1\ILL\01-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Первичная атмосфера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652120" y="6381329"/>
            <a:ext cx="331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ctr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 smtClean="0">
                <a:solidFill>
                  <a:schemeClr val="bg1"/>
                </a:solidFill>
              </a:rPr>
              <a:t>http://scienceevents.ru/posts/3698…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Цицерон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grpSp>
        <p:nvGrpSpPr>
          <p:cNvPr id="8" name="Группа 7"/>
          <p:cNvGrpSpPr/>
          <p:nvPr/>
        </p:nvGrpSpPr>
        <p:grpSpPr>
          <a:xfrm>
            <a:off x="827584" y="1988840"/>
            <a:ext cx="7560840" cy="2952328"/>
            <a:chOff x="971600" y="1124744"/>
            <a:chExt cx="7560840" cy="2952328"/>
          </a:xfr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2700000" scaled="1"/>
            <a:tileRect/>
          </a:gradFill>
        </p:grpSpPr>
        <p:sp>
          <p:nvSpPr>
            <p:cNvPr id="9" name="Горизонтальный свиток 8"/>
            <p:cNvSpPr/>
            <p:nvPr/>
          </p:nvSpPr>
          <p:spPr>
            <a:xfrm>
              <a:off x="971600" y="1124744"/>
              <a:ext cx="7560840" cy="2952328"/>
            </a:xfrm>
            <a:prstGeom prst="horizontalScroll">
              <a:avLst/>
            </a:prstGeom>
            <a:grp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2843808" y="2018164"/>
              <a:ext cx="5256584" cy="1338828"/>
            </a:xfrm>
            <a:prstGeom prst="rect">
              <a:avLst/>
            </a:prstGeom>
            <a:grpFill/>
            <a:ln w="317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i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Petersburg Cyr" charset="-52"/>
                </a:rPr>
                <a:t>Прежде всего каждому виду живых существ. </a:t>
              </a:r>
              <a:br>
                <a:rPr lang="ru-RU" i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Petersburg Cyr" charset="-52"/>
                </a:rPr>
              </a:br>
              <a:r>
                <a:rPr lang="ru-RU" i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Petersburg Cyr" charset="-52"/>
                </a:rPr>
                <a:t>Природа даровала стремление защищаться, </a:t>
              </a:r>
              <a:br>
                <a:rPr lang="ru-RU" i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Petersburg Cyr" charset="-52"/>
                </a:rPr>
              </a:br>
              <a:r>
                <a:rPr lang="ru-RU" i="1" dirty="0" smtClean="0">
                  <a:solidFill>
                    <a:srgbClr val="000000"/>
                  </a:solidFill>
                  <a:latin typeface="Arial" pitchFamily="34" charset="0"/>
                  <a:ea typeface="Times New Roman" pitchFamily="18" charset="0"/>
                  <a:cs typeface="Petersburg Cyr" charset="-52"/>
                </a:rPr>
                <a:t>защищать свою жизнь.</a:t>
              </a:r>
            </a:p>
            <a:p>
              <a:pPr lvl="0" algn="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Цицерон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2" descr="http://www.ronowengympie.com/wp-content/uploads/2012/01/ciceroneLarg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924944"/>
            <a:ext cx="1080120" cy="12076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Современная схема взаимодействия человека со средой обитания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pic>
        <p:nvPicPr>
          <p:cNvPr id="4101" name="Picture 5" descr="C:\#Александрова\#BON\0863-Белов\Эл. курс\Лекция 1\ILL\01-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80728"/>
            <a:ext cx="6696744" cy="5542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Агломерации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pic>
        <p:nvPicPr>
          <p:cNvPr id="5127" name="Picture 7" descr="C:\#Александрова\#BON\0863-Белов\Эл. курс\Лекция 1\ILL\01-0010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48681"/>
            <a:ext cx="4728729" cy="5904656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860032" y="6464369"/>
            <a:ext cx="41363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Petersburg-Regular"/>
              </a:rPr>
              <a:t>http://www.demoscope.ru/weekly/2008/0337/barom06.php</a:t>
            </a:r>
            <a:endParaRPr kumimoji="0" lang="ru-RU" sz="12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#Александрова\#BON\0863-Белов\Эл. курс\Лекция 1\ILL\01-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4763"/>
            <a:ext cx="9144001" cy="6862763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Индустриальный город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652120" y="6381329"/>
            <a:ext cx="331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ctr"/>
            <a:r>
              <a:rPr lang="ru-RU" sz="1200" b="1" u="sng" dirty="0" smtClean="0">
                <a:solidFill>
                  <a:schemeClr val="bg1"/>
                </a:solidFill>
              </a:rPr>
              <a:t>http://www.zelaomed.ru/news/page/68/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#Александрова\#BON\0863-Белов\Эл. курс\Лекция 1\ILL\01-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3"/>
            <a:ext cx="9144000" cy="6856477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Загрязнение атмосферы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923928" y="6381330"/>
            <a:ext cx="50405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ctr"/>
            <a:r>
              <a:rPr lang="ru-RU" sz="1200" b="1" u="sng" dirty="0" smtClean="0">
                <a:solidFill>
                  <a:schemeClr val="bg1"/>
                </a:solidFill>
              </a:rPr>
              <a:t>http://buildingfree.com/pages/6270275-environmental-pedagogy </a:t>
            </a:r>
            <a:endParaRPr lang="ru-RU" sz="12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#Александрова\#BON\0863-Белов\Эл. курс\Лекция 1\ILL\01-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7740352" cy="5346289"/>
          </a:xfrm>
          <a:prstGeom prst="rect">
            <a:avLst/>
          </a:prstGeom>
          <a:noFill/>
        </p:spPr>
      </p:pic>
      <p:grpSp>
        <p:nvGrpSpPr>
          <p:cNvPr id="2" name="Группа 11"/>
          <p:cNvGrpSpPr/>
          <p:nvPr/>
        </p:nvGrpSpPr>
        <p:grpSpPr>
          <a:xfrm>
            <a:off x="8172400" y="260648"/>
            <a:ext cx="713534" cy="191436"/>
            <a:chOff x="5796136" y="2276872"/>
            <a:chExt cx="2952328" cy="79208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5796136" y="2276872"/>
              <a:ext cx="2952328" cy="79208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3" descr="X:\ОБМЕН\Кудинов\от Вадима\фото для презентации\logo5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2351856"/>
              <a:ext cx="2717800" cy="573088"/>
            </a:xfrm>
            <a:prstGeom prst="rect">
              <a:avLst/>
            </a:prstGeom>
            <a:noFill/>
          </p:spPr>
        </p:pic>
      </p:grpSp>
      <p:sp>
        <p:nvSpPr>
          <p:cNvPr id="8" name="TextBox 7"/>
          <p:cNvSpPr txBox="1"/>
          <p:nvPr/>
        </p:nvSpPr>
        <p:spPr>
          <a:xfrm>
            <a:off x="539552" y="260648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Советский плакат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623731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/>
                </a:solidFill>
              </a:rPr>
              <a:t>Николай Михайлович </a:t>
            </a:r>
            <a:r>
              <a:rPr lang="ru-RU" sz="1600" b="1" dirty="0" err="1" smtClean="0">
                <a:solidFill>
                  <a:schemeClr val="bg1"/>
                </a:solidFill>
              </a:rPr>
              <a:t>Аввакумов</a:t>
            </a:r>
            <a:r>
              <a:rPr lang="ru-RU" sz="1600" b="1" dirty="0" smtClean="0">
                <a:solidFill>
                  <a:schemeClr val="bg1"/>
                </a:solidFill>
              </a:rPr>
              <a:t> (1908—1945)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291</Words>
  <Application>Microsoft Office PowerPoint</Application>
  <PresentationFormat>Экран (4:3)</PresentationFormat>
  <Paragraphs>98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d.aleksandrova</cp:lastModifiedBy>
  <cp:revision>249</cp:revision>
  <dcterms:created xsi:type="dcterms:W3CDTF">2015-02-19T15:55:24Z</dcterms:created>
  <dcterms:modified xsi:type="dcterms:W3CDTF">2015-05-26T07:30:22Z</dcterms:modified>
</cp:coreProperties>
</file>