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15" r:id="rId2"/>
    <p:sldId id="351" r:id="rId3"/>
    <p:sldId id="352" r:id="rId4"/>
    <p:sldId id="417" r:id="rId5"/>
    <p:sldId id="418" r:id="rId6"/>
    <p:sldId id="419" r:id="rId7"/>
    <p:sldId id="34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7396"/>
    <a:srgbClr val="70B6E2"/>
    <a:srgbClr val="1D5175"/>
    <a:srgbClr val="633A11"/>
    <a:srgbClr val="985008"/>
    <a:srgbClr val="6A2C10"/>
    <a:srgbClr val="7D502F"/>
    <a:srgbClr val="7D4915"/>
    <a:srgbClr val="F99F45"/>
    <a:srgbClr val="BE631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8" autoAdjust="0"/>
  </p:normalViewPr>
  <p:slideViewPr>
    <p:cSldViewPr>
      <p:cViewPr>
        <p:scale>
          <a:sx n="100" d="100"/>
          <a:sy n="100" d="100"/>
        </p:scale>
        <p:origin x="-1950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AB6D-A79D-4C2F-8661-DBDDE167A490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D6FB-4E73-4863-8B20-2C6312BBEE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B6E2"/>
            </a:gs>
            <a:gs pos="100000">
              <a:srgbClr val="3B739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FBD-687C-468F-B5D4-542567773949}" type="datetimeFigureOut">
              <a:rPr lang="ru-RU" smtClean="0"/>
              <a:pPr/>
              <a:t>18/11/15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88024" y="1196752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 7</a:t>
            </a:r>
          </a:p>
          <a:p>
            <a:pPr algn="r"/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chemeClr val="bg1"/>
                </a:solidFill>
              </a:rPr>
              <a:t>Предпринимательство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4039227" y="537321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Курс: Право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Глава 7 учебника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55" name="Picture 2" descr="C:\#Александрова\#BON\4225-Кашанина\4225_5_978-5-9916-5831-7 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836712"/>
            <a:ext cx="3723118" cy="5256584"/>
          </a:xfrm>
          <a:prstGeom prst="rect">
            <a:avLst/>
          </a:prstGeom>
          <a:noFill/>
        </p:spPr>
      </p:pic>
      <p:grpSp>
        <p:nvGrpSpPr>
          <p:cNvPr id="59" name="Группа 67"/>
          <p:cNvGrpSpPr/>
          <p:nvPr/>
        </p:nvGrpSpPr>
        <p:grpSpPr>
          <a:xfrm>
            <a:off x="4884680" y="1772816"/>
            <a:ext cx="3630364" cy="72008"/>
            <a:chOff x="4596648" y="1772816"/>
            <a:chExt cx="3630364" cy="72008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рямоугольник 92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рямоугольник 102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188640"/>
            <a:ext cx="42259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Признаки юридического лица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3140968"/>
            <a:ext cx="244827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tx1"/>
                </a:solidFill>
              </a:rPr>
              <a:t>Юридическое лицо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148064" y="3140968"/>
            <a:ext cx="280831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Возможность участвовать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 правоотношениях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от своего имени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148064" y="1988840"/>
            <a:ext cx="280831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Имущественная обособленность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148064" y="836712"/>
            <a:ext cx="280831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Организация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148064" y="4293096"/>
            <a:ext cx="280831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Собственная имущественная ответственность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148064" y="5445224"/>
            <a:ext cx="2808312" cy="108012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tx1"/>
                </a:solidFill>
              </a:rPr>
              <a:t>Возможность предъявлять иски и выступать ответчиком в суде</a:t>
            </a:r>
          </a:p>
        </p:txBody>
      </p:sp>
      <p:cxnSp>
        <p:nvCxnSpPr>
          <p:cNvPr id="16" name="Прямая соединительная линия 15"/>
          <p:cNvCxnSpPr>
            <a:stCxn id="9" idx="3"/>
            <a:endCxn id="10" idx="1"/>
          </p:cNvCxnSpPr>
          <p:nvPr/>
        </p:nvCxnSpPr>
        <p:spPr>
          <a:xfrm>
            <a:off x="3491880" y="3681028"/>
            <a:ext cx="1656184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9" idx="3"/>
            <a:endCxn id="11" idx="1"/>
          </p:cNvCxnSpPr>
          <p:nvPr/>
        </p:nvCxnSpPr>
        <p:spPr>
          <a:xfrm flipV="1">
            <a:off x="3491880" y="2528900"/>
            <a:ext cx="1656184" cy="115212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9" idx="3"/>
            <a:endCxn id="13" idx="1"/>
          </p:cNvCxnSpPr>
          <p:nvPr/>
        </p:nvCxnSpPr>
        <p:spPr>
          <a:xfrm>
            <a:off x="3491880" y="3681028"/>
            <a:ext cx="1656184" cy="115212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9" idx="3"/>
            <a:endCxn id="14" idx="1"/>
          </p:cNvCxnSpPr>
          <p:nvPr/>
        </p:nvCxnSpPr>
        <p:spPr>
          <a:xfrm>
            <a:off x="3491880" y="3681028"/>
            <a:ext cx="1656184" cy="230425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9" idx="3"/>
            <a:endCxn id="12" idx="1"/>
          </p:cNvCxnSpPr>
          <p:nvPr/>
        </p:nvCxnSpPr>
        <p:spPr>
          <a:xfrm flipV="1">
            <a:off x="3491880" y="1376772"/>
            <a:ext cx="1656184" cy="230425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ИЛИ 5"/>
          <p:cNvSpPr/>
          <p:nvPr/>
        </p:nvSpPr>
        <p:spPr>
          <a:xfrm>
            <a:off x="2987824" y="1753071"/>
            <a:ext cx="3456384" cy="3456384"/>
          </a:xfrm>
          <a:prstGeom prst="flowChartOr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2617167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63888" y="3841303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2617167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3841303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63688" y="5065439"/>
            <a:ext cx="19202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П — полные товарищи</a:t>
            </a:r>
            <a:endParaRPr lang="ru-RU" sz="1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23528" y="188640"/>
            <a:ext cx="46151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Структура полного товарищества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ИЛИ 6"/>
          <p:cNvSpPr/>
          <p:nvPr/>
        </p:nvSpPr>
        <p:spPr>
          <a:xfrm>
            <a:off x="2987824" y="1844824"/>
            <a:ext cx="3456384" cy="3456384"/>
          </a:xfrm>
          <a:prstGeom prst="flowChartOr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63888" y="2708920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63888" y="3933056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2708920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3933056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6200000">
            <a:off x="4680012" y="2816931"/>
            <a:ext cx="1584176" cy="151216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436096" y="3284984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156176" y="2780928"/>
            <a:ext cx="144016" cy="15841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6228184" y="3429000"/>
            <a:ext cx="216024" cy="2880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763688" y="5445224"/>
            <a:ext cx="31599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П — полные товарищи; В — вкладчики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23528" y="188640"/>
            <a:ext cx="45413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Структура товарищества на вере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(коммандитного товарищества)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Овал 25"/>
          <p:cNvSpPr/>
          <p:nvPr/>
        </p:nvSpPr>
        <p:spPr>
          <a:xfrm>
            <a:off x="2987824" y="1844824"/>
            <a:ext cx="3456000" cy="345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851920" y="2420888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4149080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60032" y="2420888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60032" y="4149080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436096" y="3212976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203848" y="3212976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627784" y="5425479"/>
            <a:ext cx="22112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Д — доли участников ООО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23528" y="188640"/>
            <a:ext cx="7505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Структура общества с ограниченной ответственностью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cxnSp>
        <p:nvCxnSpPr>
          <p:cNvPr id="33" name="Прямая соединительная линия 32"/>
          <p:cNvCxnSpPr>
            <a:stCxn id="26" idx="0"/>
            <a:endCxn id="26" idx="4"/>
          </p:cNvCxnSpPr>
          <p:nvPr/>
        </p:nvCxnSpPr>
        <p:spPr>
          <a:xfrm>
            <a:off x="4715824" y="1844824"/>
            <a:ext cx="0" cy="345600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347864" y="2492896"/>
            <a:ext cx="2736304" cy="216024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3347864" y="2492896"/>
            <a:ext cx="2736304" cy="216024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Овал 103"/>
          <p:cNvSpPr/>
          <p:nvPr/>
        </p:nvSpPr>
        <p:spPr>
          <a:xfrm>
            <a:off x="2839583" y="1628800"/>
            <a:ext cx="3456000" cy="345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>
            <a:off x="4567583" y="1628800"/>
            <a:ext cx="0" cy="345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4572000" y="3356800"/>
            <a:ext cx="172358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rot="540000">
            <a:off x="2839583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1080000">
            <a:off x="2839583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rot="1620000">
            <a:off x="2839583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rot="2160000">
            <a:off x="2839583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rot="2700000">
            <a:off x="2839583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3240000">
            <a:off x="2839583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rot="3780000">
            <a:off x="2839583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rot="4320000">
            <a:off x="2839583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rot="4860000">
            <a:off x="2839583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rot="21060000" flipH="1">
            <a:off x="2843808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rot="20520000" flipH="1">
            <a:off x="2843808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 rot="19980000" flipH="1">
            <a:off x="2843808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 rot="19440000" flipH="1">
            <a:off x="2843808" y="3356800"/>
            <a:ext cx="345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rot="18900000" flipH="1">
            <a:off x="2843808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rot="18360000" flipH="1">
            <a:off x="2843808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rot="17820000" flipH="1">
            <a:off x="2843808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 rot="17280000" flipH="1">
            <a:off x="2843808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rot="16740000" flipH="1">
            <a:off x="2843808" y="3356800"/>
            <a:ext cx="345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>
            <a:off x="2843808" y="3356800"/>
            <a:ext cx="1723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5220072" y="1268760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2483768" y="1844824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112060" y="3861048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6156176" y="2420888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5724128" y="4365104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3131840" y="4725144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ru-RU" sz="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4932040" y="3789040"/>
            <a:ext cx="7920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</a:t>
            </a:r>
            <a:endParaRPr lang="ru-RU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2267744" y="5301208"/>
            <a:ext cx="33958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А — акция; Д — доли участников в акциях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23528" y="188640"/>
            <a:ext cx="48361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Структура акционерного общества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3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3968" y="1868631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Глава 7</a:t>
            </a:r>
          </a:p>
        </p:txBody>
      </p:sp>
      <p:pic>
        <p:nvPicPr>
          <p:cNvPr id="11" name="Picture 2" descr="C:\#Александрова\#BON\0543-Зуев\Закачка\Для презентаций\pazly---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0931" y="3025776"/>
            <a:ext cx="4325525" cy="187200"/>
          </a:xfrm>
          <a:prstGeom prst="rect">
            <a:avLst/>
          </a:prstGeom>
          <a:noFill/>
        </p:spPr>
      </p:pic>
      <p:pic>
        <p:nvPicPr>
          <p:cNvPr id="10" name="Picture 2" descr="C:\#Александрова\#BON\4225-Кашанина\4225_5_978-5-9916-5831-7 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6512" y="836712"/>
            <a:ext cx="3723118" cy="5256584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283968" y="3380799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</a:rPr>
              <a:t>Т. В. </a:t>
            </a:r>
            <a:r>
              <a:rPr lang="ru-RU" i="1" dirty="0" err="1" smtClean="0">
                <a:solidFill>
                  <a:schemeClr val="bg1"/>
                </a:solidFill>
              </a:rPr>
              <a:t>Кашанина</a:t>
            </a:r>
            <a:r>
              <a:rPr lang="ru-RU" i="1" dirty="0" smtClean="0">
                <a:solidFill>
                  <a:schemeClr val="bg1"/>
                </a:solidFill>
              </a:rPr>
              <a:t>, Н. М. </a:t>
            </a:r>
            <a:r>
              <a:rPr lang="ru-RU" i="1" dirty="0" err="1" smtClean="0">
                <a:solidFill>
                  <a:schemeClr val="bg1"/>
                </a:solidFill>
              </a:rPr>
              <a:t>Сизикова</a:t>
            </a:r>
            <a:r>
              <a:rPr lang="ru-RU" i="1" dirty="0" smtClean="0">
                <a:solidFill>
                  <a:schemeClr val="bg1"/>
                </a:solidFill>
              </a:rPr>
              <a:t>. </a:t>
            </a:r>
            <a:br>
              <a:rPr lang="ru-RU" i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Право </a:t>
            </a:r>
            <a:r>
              <a:rPr lang="ru-RU" dirty="0" smtClean="0">
                <a:solidFill>
                  <a:schemeClr val="bg1"/>
                </a:solidFill>
              </a:rPr>
              <a:t>: учебник и практикум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для прикладного </a:t>
            </a:r>
            <a:r>
              <a:rPr lang="ru-RU" dirty="0" err="1" smtClean="0">
                <a:solidFill>
                  <a:schemeClr val="bg1"/>
                </a:solidFill>
              </a:rPr>
              <a:t>бакалавриата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2-е изд., пер. и доп.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М. : Юрайт, 2015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3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2088</TotalTime>
  <Words>108</Words>
  <Application>Microsoft Office PowerPoint</Application>
  <PresentationFormat>Экран (4:3)</PresentationFormat>
  <Paragraphs>52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будет большая красочная цитата о чем-то</dc:title>
  <dc:creator>a.safonov</dc:creator>
  <cp:lastModifiedBy>d.aleksandrova</cp:lastModifiedBy>
  <cp:revision>219</cp:revision>
  <dcterms:created xsi:type="dcterms:W3CDTF">2015-02-19T15:55:24Z</dcterms:created>
  <dcterms:modified xsi:type="dcterms:W3CDTF">2015-11-18T12:58:58Z</dcterms:modified>
</cp:coreProperties>
</file>