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15" r:id="rId2"/>
    <p:sldId id="351" r:id="rId3"/>
    <p:sldId id="352" r:id="rId4"/>
    <p:sldId id="417" r:id="rId5"/>
    <p:sldId id="34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441F"/>
    <a:srgbClr val="E8A56E"/>
    <a:srgbClr val="99441F"/>
    <a:srgbClr val="3B7396"/>
    <a:srgbClr val="70B6E2"/>
    <a:srgbClr val="1D5175"/>
    <a:srgbClr val="633A11"/>
    <a:srgbClr val="985008"/>
    <a:srgbClr val="6A2C10"/>
    <a:srgbClr val="7D50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8" autoAdjust="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F88F8-09B0-4490-94BF-5287FC85EFD9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C837BD2-B661-4B21-A167-7075982AAA55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800" dirty="0" smtClean="0"/>
            <a:t>Функции истории государства и права</a:t>
          </a:r>
          <a:endParaRPr lang="ru-RU" sz="1800" dirty="0"/>
        </a:p>
      </dgm:t>
    </dgm:pt>
    <dgm:pt modelId="{A6A998D1-8273-49A6-9E8F-748A1972DC76}" type="parTrans" cxnId="{0711BA3F-116D-4037-8CDE-EB108DDEB7C6}">
      <dgm:prSet/>
      <dgm:spPr/>
      <dgm:t>
        <a:bodyPr/>
        <a:lstStyle/>
        <a:p>
          <a:endParaRPr lang="ru-RU" sz="1400"/>
        </a:p>
      </dgm:t>
    </dgm:pt>
    <dgm:pt modelId="{8C3C8634-41B9-446C-A8D6-97656A088891}" type="sibTrans" cxnId="{0711BA3F-116D-4037-8CDE-EB108DDEB7C6}">
      <dgm:prSet/>
      <dgm:spPr/>
      <dgm:t>
        <a:bodyPr/>
        <a:lstStyle/>
        <a:p>
          <a:endParaRPr lang="ru-RU" sz="1400"/>
        </a:p>
      </dgm:t>
    </dgm:pt>
    <dgm:pt modelId="{FD526C71-9ABD-445E-9E54-C0B218F0557C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200" dirty="0" err="1" smtClean="0"/>
            <a:t>Теоретико-познаватель-ная</a:t>
          </a:r>
          <a:endParaRPr lang="ru-RU" sz="1200" dirty="0"/>
        </a:p>
      </dgm:t>
    </dgm:pt>
    <dgm:pt modelId="{E1F9D0AB-7F23-4A34-9840-35B691F131A2}" type="parTrans" cxnId="{0FF3A744-2EA2-4B91-8521-EE7673E6C2BF}">
      <dgm:prSet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9E052088-A287-4F4A-9D64-133A5EF7CB00}" type="sibTrans" cxnId="{0FF3A744-2EA2-4B91-8521-EE7673E6C2BF}">
      <dgm:prSet/>
      <dgm:spPr/>
      <dgm:t>
        <a:bodyPr/>
        <a:lstStyle/>
        <a:p>
          <a:endParaRPr lang="ru-RU" sz="1400"/>
        </a:p>
      </dgm:t>
    </dgm:pt>
    <dgm:pt modelId="{EFC2C706-143E-4C93-BBE1-8FD763ADB9B5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200" dirty="0" smtClean="0"/>
            <a:t>Эвристическая</a:t>
          </a:r>
          <a:endParaRPr lang="ru-RU" sz="1200" dirty="0"/>
        </a:p>
      </dgm:t>
    </dgm:pt>
    <dgm:pt modelId="{2BDBF1B1-A2B0-42B5-8E35-ACCF21E6E051}" type="parTrans" cxnId="{22334204-7029-4A11-B27E-49C1105B32D0}">
      <dgm:prSet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6FBC98A0-81FD-4C66-B38A-40F409C2223D}" type="sibTrans" cxnId="{22334204-7029-4A11-B27E-49C1105B32D0}">
      <dgm:prSet/>
      <dgm:spPr/>
      <dgm:t>
        <a:bodyPr/>
        <a:lstStyle/>
        <a:p>
          <a:endParaRPr lang="ru-RU" sz="1400"/>
        </a:p>
      </dgm:t>
    </dgm:pt>
    <dgm:pt modelId="{A5857751-E902-4A11-8D57-64B49455F71B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200" dirty="0" err="1" smtClean="0"/>
            <a:t>Прогностиче-ская</a:t>
          </a:r>
          <a:endParaRPr lang="ru-RU" sz="1200" dirty="0"/>
        </a:p>
      </dgm:t>
    </dgm:pt>
    <dgm:pt modelId="{3EBA614C-F95A-4705-B6CA-FF38B0A826DC}" type="parTrans" cxnId="{BDCE6CAD-6AC3-4CEF-8BBF-1D6389B273B5}">
      <dgm:prSet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15D1DC60-0C84-4D02-BD09-3017D3C3143D}" type="sibTrans" cxnId="{BDCE6CAD-6AC3-4CEF-8BBF-1D6389B273B5}">
      <dgm:prSet/>
      <dgm:spPr/>
      <dgm:t>
        <a:bodyPr/>
        <a:lstStyle/>
        <a:p>
          <a:endParaRPr lang="ru-RU" sz="1400"/>
        </a:p>
      </dgm:t>
    </dgm:pt>
    <dgm:pt modelId="{A6E1F431-C17B-473E-9740-DDA639375649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200" dirty="0" smtClean="0"/>
            <a:t>Воспитательная</a:t>
          </a:r>
          <a:endParaRPr lang="ru-RU" sz="1200" dirty="0"/>
        </a:p>
      </dgm:t>
    </dgm:pt>
    <dgm:pt modelId="{C4D37627-75FB-49A9-8A2C-6159B8A127DA}" type="parTrans" cxnId="{6FB479C7-DFBF-4688-9880-A7626B9EBDC2}">
      <dgm:prSet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9452313B-A11D-4E2A-A49F-C0AB352380DF}" type="sibTrans" cxnId="{6FB479C7-DFBF-4688-9880-A7626B9EBDC2}">
      <dgm:prSet/>
      <dgm:spPr/>
      <dgm:t>
        <a:bodyPr/>
        <a:lstStyle/>
        <a:p>
          <a:endParaRPr lang="ru-RU" sz="1400"/>
        </a:p>
      </dgm:t>
    </dgm:pt>
    <dgm:pt modelId="{F80A9224-AA69-4B62-9E37-4B88A572281D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200" dirty="0" err="1" smtClean="0"/>
            <a:t>Методологи-ческая</a:t>
          </a:r>
          <a:endParaRPr lang="ru-RU" sz="1200" dirty="0"/>
        </a:p>
      </dgm:t>
    </dgm:pt>
    <dgm:pt modelId="{1D0B6F28-B319-4949-A205-D7EB8852B5FA}" type="parTrans" cxnId="{BEFFE403-9953-42A3-ABEC-A8F0E2D6514F}">
      <dgm:prSet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7DF51095-67AD-43A3-B080-A0700516B030}" type="sibTrans" cxnId="{BEFFE403-9953-42A3-ABEC-A8F0E2D6514F}">
      <dgm:prSet/>
      <dgm:spPr/>
      <dgm:t>
        <a:bodyPr/>
        <a:lstStyle/>
        <a:p>
          <a:endParaRPr lang="ru-RU" sz="1400"/>
        </a:p>
      </dgm:t>
    </dgm:pt>
    <dgm:pt modelId="{6F8AA39A-6C2C-4261-8DFC-23B23A529435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200" dirty="0" smtClean="0"/>
            <a:t>Прикладная</a:t>
          </a:r>
          <a:endParaRPr lang="ru-RU" sz="1200" dirty="0"/>
        </a:p>
      </dgm:t>
    </dgm:pt>
    <dgm:pt modelId="{0E341C31-DC47-4E23-BABC-13A0AFC2CE9C}" type="parTrans" cxnId="{04B29E8C-77D5-4D16-B31D-8F0695CFDC57}">
      <dgm:prSet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44C3AF15-86FE-4A55-B06A-663F5C62C82A}" type="sibTrans" cxnId="{04B29E8C-77D5-4D16-B31D-8F0695CFDC57}">
      <dgm:prSet/>
      <dgm:spPr/>
      <dgm:t>
        <a:bodyPr/>
        <a:lstStyle/>
        <a:p>
          <a:endParaRPr lang="ru-RU" sz="1400"/>
        </a:p>
      </dgm:t>
    </dgm:pt>
    <dgm:pt modelId="{AF4B1F23-036F-495F-92A9-87CF45A4825C}">
      <dgm:prSet phldrT="[Текст]" custT="1"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r>
            <a:rPr lang="ru-RU" sz="1200" dirty="0" err="1" smtClean="0"/>
            <a:t>Мировоззрен-ческая</a:t>
          </a:r>
          <a:endParaRPr lang="ru-RU" sz="1200" dirty="0"/>
        </a:p>
      </dgm:t>
    </dgm:pt>
    <dgm:pt modelId="{2BC43298-E463-4F50-B299-4FB98A123DB5}" type="parTrans" cxnId="{4A0B4384-BE3F-4912-B5A2-762298BEE5DC}">
      <dgm:prSet/>
      <dgm:spPr>
        <a:solidFill>
          <a:srgbClr val="E8A56E"/>
        </a:solidFill>
        <a:ln w="12700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6ACF8E46-5A87-48FF-8B28-3FDEC0628C82}" type="sibTrans" cxnId="{4A0B4384-BE3F-4912-B5A2-762298BEE5DC}">
      <dgm:prSet/>
      <dgm:spPr/>
      <dgm:t>
        <a:bodyPr/>
        <a:lstStyle/>
        <a:p>
          <a:endParaRPr lang="ru-RU" sz="1400"/>
        </a:p>
      </dgm:t>
    </dgm:pt>
    <dgm:pt modelId="{B02CB819-A938-4055-A44D-16DB6FEF936B}" type="pres">
      <dgm:prSet presAssocID="{107F88F8-09B0-4490-94BF-5287FC85EF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147D78-7B24-4616-8A55-EED4AFF5CB2E}" type="pres">
      <dgm:prSet presAssocID="{CC837BD2-B661-4B21-A167-7075982AAA55}" presName="hierRoot1" presStyleCnt="0">
        <dgm:presLayoutVars>
          <dgm:hierBranch val="init"/>
        </dgm:presLayoutVars>
      </dgm:prSet>
      <dgm:spPr/>
    </dgm:pt>
    <dgm:pt modelId="{BC794973-29F7-4ED9-8FB2-21E24DDBB9F0}" type="pres">
      <dgm:prSet presAssocID="{CC837BD2-B661-4B21-A167-7075982AAA55}" presName="rootComposite1" presStyleCnt="0"/>
      <dgm:spPr/>
    </dgm:pt>
    <dgm:pt modelId="{02FD7A7B-864C-4B3B-A6FE-941BAC475AFC}" type="pres">
      <dgm:prSet presAssocID="{CC837BD2-B661-4B21-A167-7075982AAA55}" presName="rootText1" presStyleLbl="node0" presStyleIdx="0" presStyleCnt="1" custScaleX="216935" custScaleY="1421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005F71-63EB-407C-91E5-70FC1A2566D4}" type="pres">
      <dgm:prSet presAssocID="{CC837BD2-B661-4B21-A167-7075982AAA5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4B98B07-1B46-4504-BCFE-2685917ADAFB}" type="pres">
      <dgm:prSet presAssocID="{CC837BD2-B661-4B21-A167-7075982AAA55}" presName="hierChild2" presStyleCnt="0"/>
      <dgm:spPr/>
    </dgm:pt>
    <dgm:pt modelId="{332CAEE3-94E3-4B36-A643-A43BA1BE83C1}" type="pres">
      <dgm:prSet presAssocID="{E1F9D0AB-7F23-4A34-9840-35B691F131A2}" presName="Name37" presStyleLbl="parChTrans1D2" presStyleIdx="0" presStyleCnt="7"/>
      <dgm:spPr/>
      <dgm:t>
        <a:bodyPr/>
        <a:lstStyle/>
        <a:p>
          <a:endParaRPr lang="ru-RU"/>
        </a:p>
      </dgm:t>
    </dgm:pt>
    <dgm:pt modelId="{6D7F6211-EC95-47BA-8D8A-AED877A95602}" type="pres">
      <dgm:prSet presAssocID="{FD526C71-9ABD-445E-9E54-C0B218F0557C}" presName="hierRoot2" presStyleCnt="0">
        <dgm:presLayoutVars>
          <dgm:hierBranch val="init"/>
        </dgm:presLayoutVars>
      </dgm:prSet>
      <dgm:spPr/>
    </dgm:pt>
    <dgm:pt modelId="{37C7CBB8-EABF-48F1-AD7E-0BF719870EA3}" type="pres">
      <dgm:prSet presAssocID="{FD526C71-9ABD-445E-9E54-C0B218F0557C}" presName="rootComposite" presStyleCnt="0"/>
      <dgm:spPr/>
    </dgm:pt>
    <dgm:pt modelId="{C82E3342-3913-4C4D-AB92-6BB221E93BB1}" type="pres">
      <dgm:prSet presAssocID="{FD526C71-9ABD-445E-9E54-C0B218F0557C}" presName="rootText" presStyleLbl="node2" presStyleIdx="0" presStyleCnt="7" custScaleY="319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F829B9-174A-427B-824F-F27B54BF2E2A}" type="pres">
      <dgm:prSet presAssocID="{FD526C71-9ABD-445E-9E54-C0B218F0557C}" presName="rootConnector" presStyleLbl="node2" presStyleIdx="0" presStyleCnt="7"/>
      <dgm:spPr/>
      <dgm:t>
        <a:bodyPr/>
        <a:lstStyle/>
        <a:p>
          <a:endParaRPr lang="ru-RU"/>
        </a:p>
      </dgm:t>
    </dgm:pt>
    <dgm:pt modelId="{80827976-F4CB-4109-85C8-DBFA7BA9E584}" type="pres">
      <dgm:prSet presAssocID="{FD526C71-9ABD-445E-9E54-C0B218F0557C}" presName="hierChild4" presStyleCnt="0"/>
      <dgm:spPr/>
    </dgm:pt>
    <dgm:pt modelId="{5465DA05-F6E1-4CB1-A74F-CED15A0462DA}" type="pres">
      <dgm:prSet presAssocID="{FD526C71-9ABD-445E-9E54-C0B218F0557C}" presName="hierChild5" presStyleCnt="0"/>
      <dgm:spPr/>
    </dgm:pt>
    <dgm:pt modelId="{A23B9100-7C49-46CB-8B3B-063CA8D856A1}" type="pres">
      <dgm:prSet presAssocID="{2BDBF1B1-A2B0-42B5-8E35-ACCF21E6E051}" presName="Name37" presStyleLbl="parChTrans1D2" presStyleIdx="1" presStyleCnt="7"/>
      <dgm:spPr/>
      <dgm:t>
        <a:bodyPr/>
        <a:lstStyle/>
        <a:p>
          <a:endParaRPr lang="ru-RU"/>
        </a:p>
      </dgm:t>
    </dgm:pt>
    <dgm:pt modelId="{48D271A2-5EEC-4DF5-B9BC-84B176700549}" type="pres">
      <dgm:prSet presAssocID="{EFC2C706-143E-4C93-BBE1-8FD763ADB9B5}" presName="hierRoot2" presStyleCnt="0">
        <dgm:presLayoutVars>
          <dgm:hierBranch val="init"/>
        </dgm:presLayoutVars>
      </dgm:prSet>
      <dgm:spPr/>
    </dgm:pt>
    <dgm:pt modelId="{6189CE4C-9997-4DAF-9FFB-FF57B15E64DC}" type="pres">
      <dgm:prSet presAssocID="{EFC2C706-143E-4C93-BBE1-8FD763ADB9B5}" presName="rootComposite" presStyleCnt="0"/>
      <dgm:spPr/>
    </dgm:pt>
    <dgm:pt modelId="{A75F8A9C-16A8-487B-BA53-136B96289FD7}" type="pres">
      <dgm:prSet presAssocID="{EFC2C706-143E-4C93-BBE1-8FD763ADB9B5}" presName="rootText" presStyleLbl="node2" presStyleIdx="1" presStyleCnt="7" custScaleY="319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D52CB9-0BF8-4549-9D23-2FE693E69F61}" type="pres">
      <dgm:prSet presAssocID="{EFC2C706-143E-4C93-BBE1-8FD763ADB9B5}" presName="rootConnector" presStyleLbl="node2" presStyleIdx="1" presStyleCnt="7"/>
      <dgm:spPr/>
      <dgm:t>
        <a:bodyPr/>
        <a:lstStyle/>
        <a:p>
          <a:endParaRPr lang="ru-RU"/>
        </a:p>
      </dgm:t>
    </dgm:pt>
    <dgm:pt modelId="{41268C99-412A-48CF-B159-BBAA1AD69D6E}" type="pres">
      <dgm:prSet presAssocID="{EFC2C706-143E-4C93-BBE1-8FD763ADB9B5}" presName="hierChild4" presStyleCnt="0"/>
      <dgm:spPr/>
    </dgm:pt>
    <dgm:pt modelId="{E1157688-8A32-478A-AB02-B211338B5B51}" type="pres">
      <dgm:prSet presAssocID="{EFC2C706-143E-4C93-BBE1-8FD763ADB9B5}" presName="hierChild5" presStyleCnt="0"/>
      <dgm:spPr/>
    </dgm:pt>
    <dgm:pt modelId="{931CED54-F1FA-4DBB-9388-B449F9055A73}" type="pres">
      <dgm:prSet presAssocID="{3EBA614C-F95A-4705-B6CA-FF38B0A826DC}" presName="Name37" presStyleLbl="parChTrans1D2" presStyleIdx="2" presStyleCnt="7"/>
      <dgm:spPr/>
      <dgm:t>
        <a:bodyPr/>
        <a:lstStyle/>
        <a:p>
          <a:endParaRPr lang="ru-RU"/>
        </a:p>
      </dgm:t>
    </dgm:pt>
    <dgm:pt modelId="{FBE37A71-1BFC-4A03-B5EE-AAA943BE1F72}" type="pres">
      <dgm:prSet presAssocID="{A5857751-E902-4A11-8D57-64B49455F71B}" presName="hierRoot2" presStyleCnt="0">
        <dgm:presLayoutVars>
          <dgm:hierBranch val="init"/>
        </dgm:presLayoutVars>
      </dgm:prSet>
      <dgm:spPr/>
    </dgm:pt>
    <dgm:pt modelId="{CB8F220E-8114-4DAD-9939-00A59F51E82E}" type="pres">
      <dgm:prSet presAssocID="{A5857751-E902-4A11-8D57-64B49455F71B}" presName="rootComposite" presStyleCnt="0"/>
      <dgm:spPr/>
    </dgm:pt>
    <dgm:pt modelId="{83C8D84F-8EB2-49AE-8503-0FEB9B530B19}" type="pres">
      <dgm:prSet presAssocID="{A5857751-E902-4A11-8D57-64B49455F71B}" presName="rootText" presStyleLbl="node2" presStyleIdx="2" presStyleCnt="7" custScaleY="319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E2570A-6D75-42EA-9D6A-BAFD3F6BF50B}" type="pres">
      <dgm:prSet presAssocID="{A5857751-E902-4A11-8D57-64B49455F71B}" presName="rootConnector" presStyleLbl="node2" presStyleIdx="2" presStyleCnt="7"/>
      <dgm:spPr/>
      <dgm:t>
        <a:bodyPr/>
        <a:lstStyle/>
        <a:p>
          <a:endParaRPr lang="ru-RU"/>
        </a:p>
      </dgm:t>
    </dgm:pt>
    <dgm:pt modelId="{279301B6-5D6D-4545-9C5C-05E0AA6BB23C}" type="pres">
      <dgm:prSet presAssocID="{A5857751-E902-4A11-8D57-64B49455F71B}" presName="hierChild4" presStyleCnt="0"/>
      <dgm:spPr/>
    </dgm:pt>
    <dgm:pt modelId="{58AA64A3-0FB2-4B8D-AA6A-8CB00C2174BB}" type="pres">
      <dgm:prSet presAssocID="{A5857751-E902-4A11-8D57-64B49455F71B}" presName="hierChild5" presStyleCnt="0"/>
      <dgm:spPr/>
    </dgm:pt>
    <dgm:pt modelId="{1C778C12-07A4-44DC-B5D5-9ABA28CD8474}" type="pres">
      <dgm:prSet presAssocID="{1D0B6F28-B319-4949-A205-D7EB8852B5FA}" presName="Name37" presStyleLbl="parChTrans1D2" presStyleIdx="3" presStyleCnt="7"/>
      <dgm:spPr/>
      <dgm:t>
        <a:bodyPr/>
        <a:lstStyle/>
        <a:p>
          <a:endParaRPr lang="ru-RU"/>
        </a:p>
      </dgm:t>
    </dgm:pt>
    <dgm:pt modelId="{52599543-60D7-4008-BA1B-879E6129EACC}" type="pres">
      <dgm:prSet presAssocID="{F80A9224-AA69-4B62-9E37-4B88A572281D}" presName="hierRoot2" presStyleCnt="0">
        <dgm:presLayoutVars>
          <dgm:hierBranch val="init"/>
        </dgm:presLayoutVars>
      </dgm:prSet>
      <dgm:spPr/>
    </dgm:pt>
    <dgm:pt modelId="{AA8213C4-1555-4D43-84BD-513CF180FFC1}" type="pres">
      <dgm:prSet presAssocID="{F80A9224-AA69-4B62-9E37-4B88A572281D}" presName="rootComposite" presStyleCnt="0"/>
      <dgm:spPr/>
    </dgm:pt>
    <dgm:pt modelId="{C8CDB556-88E1-44AD-8780-B6FFD9D3DA9D}" type="pres">
      <dgm:prSet presAssocID="{F80A9224-AA69-4B62-9E37-4B88A572281D}" presName="rootText" presStyleLbl="node2" presStyleIdx="3" presStyleCnt="7" custScaleY="319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9E62C8-7158-4CB6-95E2-78324BD73893}" type="pres">
      <dgm:prSet presAssocID="{F80A9224-AA69-4B62-9E37-4B88A572281D}" presName="rootConnector" presStyleLbl="node2" presStyleIdx="3" presStyleCnt="7"/>
      <dgm:spPr/>
      <dgm:t>
        <a:bodyPr/>
        <a:lstStyle/>
        <a:p>
          <a:endParaRPr lang="ru-RU"/>
        </a:p>
      </dgm:t>
    </dgm:pt>
    <dgm:pt modelId="{CF59373F-27D8-4711-9383-91BE035A2715}" type="pres">
      <dgm:prSet presAssocID="{F80A9224-AA69-4B62-9E37-4B88A572281D}" presName="hierChild4" presStyleCnt="0"/>
      <dgm:spPr/>
    </dgm:pt>
    <dgm:pt modelId="{B40B060C-3990-4734-8ED8-D1365238A31F}" type="pres">
      <dgm:prSet presAssocID="{F80A9224-AA69-4B62-9E37-4B88A572281D}" presName="hierChild5" presStyleCnt="0"/>
      <dgm:spPr/>
    </dgm:pt>
    <dgm:pt modelId="{AC87FCB5-9793-40EE-A837-84CBB39EC902}" type="pres">
      <dgm:prSet presAssocID="{0E341C31-DC47-4E23-BABC-13A0AFC2CE9C}" presName="Name37" presStyleLbl="parChTrans1D2" presStyleIdx="4" presStyleCnt="7"/>
      <dgm:spPr/>
      <dgm:t>
        <a:bodyPr/>
        <a:lstStyle/>
        <a:p>
          <a:endParaRPr lang="ru-RU"/>
        </a:p>
      </dgm:t>
    </dgm:pt>
    <dgm:pt modelId="{9C3D4CAF-904A-4D50-BFCE-435CDE767871}" type="pres">
      <dgm:prSet presAssocID="{6F8AA39A-6C2C-4261-8DFC-23B23A529435}" presName="hierRoot2" presStyleCnt="0">
        <dgm:presLayoutVars>
          <dgm:hierBranch val="init"/>
        </dgm:presLayoutVars>
      </dgm:prSet>
      <dgm:spPr/>
    </dgm:pt>
    <dgm:pt modelId="{93FDDFD5-1C27-4682-A28C-C76A996AF571}" type="pres">
      <dgm:prSet presAssocID="{6F8AA39A-6C2C-4261-8DFC-23B23A529435}" presName="rootComposite" presStyleCnt="0"/>
      <dgm:spPr/>
    </dgm:pt>
    <dgm:pt modelId="{B82302F1-8FBE-4B36-BC91-72628D272F83}" type="pres">
      <dgm:prSet presAssocID="{6F8AA39A-6C2C-4261-8DFC-23B23A529435}" presName="rootText" presStyleLbl="node2" presStyleIdx="4" presStyleCnt="7" custScaleY="319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9D4B4E-D099-4CA9-850A-EC2902CEDB8C}" type="pres">
      <dgm:prSet presAssocID="{6F8AA39A-6C2C-4261-8DFC-23B23A529435}" presName="rootConnector" presStyleLbl="node2" presStyleIdx="4" presStyleCnt="7"/>
      <dgm:spPr/>
      <dgm:t>
        <a:bodyPr/>
        <a:lstStyle/>
        <a:p>
          <a:endParaRPr lang="ru-RU"/>
        </a:p>
      </dgm:t>
    </dgm:pt>
    <dgm:pt modelId="{6631348D-008B-46F9-BA09-95ABF9B5FB98}" type="pres">
      <dgm:prSet presAssocID="{6F8AA39A-6C2C-4261-8DFC-23B23A529435}" presName="hierChild4" presStyleCnt="0"/>
      <dgm:spPr/>
    </dgm:pt>
    <dgm:pt modelId="{BF750A33-148C-4C1A-9463-FB050C299FD6}" type="pres">
      <dgm:prSet presAssocID="{6F8AA39A-6C2C-4261-8DFC-23B23A529435}" presName="hierChild5" presStyleCnt="0"/>
      <dgm:spPr/>
    </dgm:pt>
    <dgm:pt modelId="{D1B98F58-A924-48D0-8C4C-356B4903DFBA}" type="pres">
      <dgm:prSet presAssocID="{2BC43298-E463-4F50-B299-4FB98A123DB5}" presName="Name37" presStyleLbl="parChTrans1D2" presStyleIdx="5" presStyleCnt="7"/>
      <dgm:spPr/>
      <dgm:t>
        <a:bodyPr/>
        <a:lstStyle/>
        <a:p>
          <a:endParaRPr lang="ru-RU"/>
        </a:p>
      </dgm:t>
    </dgm:pt>
    <dgm:pt modelId="{E3AB8B1B-0720-4230-8553-9D8CCABE54AB}" type="pres">
      <dgm:prSet presAssocID="{AF4B1F23-036F-495F-92A9-87CF45A4825C}" presName="hierRoot2" presStyleCnt="0">
        <dgm:presLayoutVars>
          <dgm:hierBranch val="init"/>
        </dgm:presLayoutVars>
      </dgm:prSet>
      <dgm:spPr/>
    </dgm:pt>
    <dgm:pt modelId="{AE6DA1D6-FDBA-477D-9712-49AA43A69941}" type="pres">
      <dgm:prSet presAssocID="{AF4B1F23-036F-495F-92A9-87CF45A4825C}" presName="rootComposite" presStyleCnt="0"/>
      <dgm:spPr/>
    </dgm:pt>
    <dgm:pt modelId="{03CAA37B-7529-4192-AE0C-F450A7976B28}" type="pres">
      <dgm:prSet presAssocID="{AF4B1F23-036F-495F-92A9-87CF45A4825C}" presName="rootText" presStyleLbl="node2" presStyleIdx="5" presStyleCnt="7" custScaleY="319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A7424E-E1FA-49D8-BD95-1DDADBE43318}" type="pres">
      <dgm:prSet presAssocID="{AF4B1F23-036F-495F-92A9-87CF45A4825C}" presName="rootConnector" presStyleLbl="node2" presStyleIdx="5" presStyleCnt="7"/>
      <dgm:spPr/>
      <dgm:t>
        <a:bodyPr/>
        <a:lstStyle/>
        <a:p>
          <a:endParaRPr lang="ru-RU"/>
        </a:p>
      </dgm:t>
    </dgm:pt>
    <dgm:pt modelId="{5FA5632B-8119-4FB7-AA8E-D337C21EF3C9}" type="pres">
      <dgm:prSet presAssocID="{AF4B1F23-036F-495F-92A9-87CF45A4825C}" presName="hierChild4" presStyleCnt="0"/>
      <dgm:spPr/>
    </dgm:pt>
    <dgm:pt modelId="{2A979B47-1673-4FF4-B871-08160C71983E}" type="pres">
      <dgm:prSet presAssocID="{AF4B1F23-036F-495F-92A9-87CF45A4825C}" presName="hierChild5" presStyleCnt="0"/>
      <dgm:spPr/>
    </dgm:pt>
    <dgm:pt modelId="{AE30C3CC-0460-4779-8A8B-6798FA7F20C7}" type="pres">
      <dgm:prSet presAssocID="{C4D37627-75FB-49A9-8A2C-6159B8A127DA}" presName="Name37" presStyleLbl="parChTrans1D2" presStyleIdx="6" presStyleCnt="7"/>
      <dgm:spPr/>
      <dgm:t>
        <a:bodyPr/>
        <a:lstStyle/>
        <a:p>
          <a:endParaRPr lang="ru-RU"/>
        </a:p>
      </dgm:t>
    </dgm:pt>
    <dgm:pt modelId="{57D600C5-58A7-41A1-A774-F4E2DD6F831E}" type="pres">
      <dgm:prSet presAssocID="{A6E1F431-C17B-473E-9740-DDA639375649}" presName="hierRoot2" presStyleCnt="0">
        <dgm:presLayoutVars>
          <dgm:hierBranch val="init"/>
        </dgm:presLayoutVars>
      </dgm:prSet>
      <dgm:spPr/>
    </dgm:pt>
    <dgm:pt modelId="{F42069E8-96B3-4343-A597-75C334340DAF}" type="pres">
      <dgm:prSet presAssocID="{A6E1F431-C17B-473E-9740-DDA639375649}" presName="rootComposite" presStyleCnt="0"/>
      <dgm:spPr/>
    </dgm:pt>
    <dgm:pt modelId="{41681C05-D77C-4B65-864E-641DE1730CB1}" type="pres">
      <dgm:prSet presAssocID="{A6E1F431-C17B-473E-9740-DDA639375649}" presName="rootText" presStyleLbl="node2" presStyleIdx="6" presStyleCnt="7" custScaleY="319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C534B5-6C1D-4B0A-A86C-2165597B57D1}" type="pres">
      <dgm:prSet presAssocID="{A6E1F431-C17B-473E-9740-DDA639375649}" presName="rootConnector" presStyleLbl="node2" presStyleIdx="6" presStyleCnt="7"/>
      <dgm:spPr/>
      <dgm:t>
        <a:bodyPr/>
        <a:lstStyle/>
        <a:p>
          <a:endParaRPr lang="ru-RU"/>
        </a:p>
      </dgm:t>
    </dgm:pt>
    <dgm:pt modelId="{23D57902-BF4D-46CC-B86C-D95FFA610845}" type="pres">
      <dgm:prSet presAssocID="{A6E1F431-C17B-473E-9740-DDA639375649}" presName="hierChild4" presStyleCnt="0"/>
      <dgm:spPr/>
    </dgm:pt>
    <dgm:pt modelId="{9ECCE6A4-C0F2-41BE-8B44-46E461AF3E45}" type="pres">
      <dgm:prSet presAssocID="{A6E1F431-C17B-473E-9740-DDA639375649}" presName="hierChild5" presStyleCnt="0"/>
      <dgm:spPr/>
    </dgm:pt>
    <dgm:pt modelId="{20CFC746-80A9-4246-B71D-5BCE8F7B61BF}" type="pres">
      <dgm:prSet presAssocID="{CC837BD2-B661-4B21-A167-7075982AAA55}" presName="hierChild3" presStyleCnt="0"/>
      <dgm:spPr/>
    </dgm:pt>
  </dgm:ptLst>
  <dgm:cxnLst>
    <dgm:cxn modelId="{3662C7A8-04ED-449D-B2B8-D1BF195B90E6}" type="presOf" srcId="{A6E1F431-C17B-473E-9740-DDA639375649}" destId="{41681C05-D77C-4B65-864E-641DE1730CB1}" srcOrd="0" destOrd="0" presId="urn:microsoft.com/office/officeart/2005/8/layout/orgChart1"/>
    <dgm:cxn modelId="{0FF3A744-2EA2-4B91-8521-EE7673E6C2BF}" srcId="{CC837BD2-B661-4B21-A167-7075982AAA55}" destId="{FD526C71-9ABD-445E-9E54-C0B218F0557C}" srcOrd="0" destOrd="0" parTransId="{E1F9D0AB-7F23-4A34-9840-35B691F131A2}" sibTransId="{9E052088-A287-4F4A-9D64-133A5EF7CB00}"/>
    <dgm:cxn modelId="{CC76E603-7527-4346-9CB5-5F91BB677143}" type="presOf" srcId="{6F8AA39A-6C2C-4261-8DFC-23B23A529435}" destId="{B82302F1-8FBE-4B36-BC91-72628D272F83}" srcOrd="0" destOrd="0" presId="urn:microsoft.com/office/officeart/2005/8/layout/orgChart1"/>
    <dgm:cxn modelId="{CBFE92D4-E0DF-4A86-A705-8EEDB93AD74D}" type="presOf" srcId="{6F8AA39A-6C2C-4261-8DFC-23B23A529435}" destId="{E79D4B4E-D099-4CA9-850A-EC2902CEDB8C}" srcOrd="1" destOrd="0" presId="urn:microsoft.com/office/officeart/2005/8/layout/orgChart1"/>
    <dgm:cxn modelId="{0711BA3F-116D-4037-8CDE-EB108DDEB7C6}" srcId="{107F88F8-09B0-4490-94BF-5287FC85EFD9}" destId="{CC837BD2-B661-4B21-A167-7075982AAA55}" srcOrd="0" destOrd="0" parTransId="{A6A998D1-8273-49A6-9E8F-748A1972DC76}" sibTransId="{8C3C8634-41B9-446C-A8D6-97656A088891}"/>
    <dgm:cxn modelId="{BEFFE403-9953-42A3-ABEC-A8F0E2D6514F}" srcId="{CC837BD2-B661-4B21-A167-7075982AAA55}" destId="{F80A9224-AA69-4B62-9E37-4B88A572281D}" srcOrd="3" destOrd="0" parTransId="{1D0B6F28-B319-4949-A205-D7EB8852B5FA}" sibTransId="{7DF51095-67AD-43A3-B080-A0700516B030}"/>
    <dgm:cxn modelId="{1B3EE6ED-9AAA-423D-9EAB-AE0D9B11043F}" type="presOf" srcId="{AF4B1F23-036F-495F-92A9-87CF45A4825C}" destId="{03CAA37B-7529-4192-AE0C-F450A7976B28}" srcOrd="0" destOrd="0" presId="urn:microsoft.com/office/officeart/2005/8/layout/orgChart1"/>
    <dgm:cxn modelId="{375AAA94-DDB3-4731-A42F-7FBA958955E5}" type="presOf" srcId="{CC837BD2-B661-4B21-A167-7075982AAA55}" destId="{5D005F71-63EB-407C-91E5-70FC1A2566D4}" srcOrd="1" destOrd="0" presId="urn:microsoft.com/office/officeart/2005/8/layout/orgChart1"/>
    <dgm:cxn modelId="{5DE0AFF2-5C9D-4394-A11E-D6241BF16D99}" type="presOf" srcId="{EFC2C706-143E-4C93-BBE1-8FD763ADB9B5}" destId="{11D52CB9-0BF8-4549-9D23-2FE693E69F61}" srcOrd="1" destOrd="0" presId="urn:microsoft.com/office/officeart/2005/8/layout/orgChart1"/>
    <dgm:cxn modelId="{D727C3E3-5D4B-4017-BD3C-481509E41772}" type="presOf" srcId="{AF4B1F23-036F-495F-92A9-87CF45A4825C}" destId="{31A7424E-E1FA-49D8-BD95-1DDADBE43318}" srcOrd="1" destOrd="0" presId="urn:microsoft.com/office/officeart/2005/8/layout/orgChart1"/>
    <dgm:cxn modelId="{04B29E8C-77D5-4D16-B31D-8F0695CFDC57}" srcId="{CC837BD2-B661-4B21-A167-7075982AAA55}" destId="{6F8AA39A-6C2C-4261-8DFC-23B23A529435}" srcOrd="4" destOrd="0" parTransId="{0E341C31-DC47-4E23-BABC-13A0AFC2CE9C}" sibTransId="{44C3AF15-86FE-4A55-B06A-663F5C62C82A}"/>
    <dgm:cxn modelId="{4A0B4384-BE3F-4912-B5A2-762298BEE5DC}" srcId="{CC837BD2-B661-4B21-A167-7075982AAA55}" destId="{AF4B1F23-036F-495F-92A9-87CF45A4825C}" srcOrd="5" destOrd="0" parTransId="{2BC43298-E463-4F50-B299-4FB98A123DB5}" sibTransId="{6ACF8E46-5A87-48FF-8B28-3FDEC0628C82}"/>
    <dgm:cxn modelId="{BDCE6CAD-6AC3-4CEF-8BBF-1D6389B273B5}" srcId="{CC837BD2-B661-4B21-A167-7075982AAA55}" destId="{A5857751-E902-4A11-8D57-64B49455F71B}" srcOrd="2" destOrd="0" parTransId="{3EBA614C-F95A-4705-B6CA-FF38B0A826DC}" sibTransId="{15D1DC60-0C84-4D02-BD09-3017D3C3143D}"/>
    <dgm:cxn modelId="{119FBA45-C4E6-434E-A6BC-B2248636B492}" type="presOf" srcId="{2BDBF1B1-A2B0-42B5-8E35-ACCF21E6E051}" destId="{A23B9100-7C49-46CB-8B3B-063CA8D856A1}" srcOrd="0" destOrd="0" presId="urn:microsoft.com/office/officeart/2005/8/layout/orgChart1"/>
    <dgm:cxn modelId="{36990F72-EBD3-40BF-8ACF-97CE9E04DD02}" type="presOf" srcId="{2BC43298-E463-4F50-B299-4FB98A123DB5}" destId="{D1B98F58-A924-48D0-8C4C-356B4903DFBA}" srcOrd="0" destOrd="0" presId="urn:microsoft.com/office/officeart/2005/8/layout/orgChart1"/>
    <dgm:cxn modelId="{6FB479C7-DFBF-4688-9880-A7626B9EBDC2}" srcId="{CC837BD2-B661-4B21-A167-7075982AAA55}" destId="{A6E1F431-C17B-473E-9740-DDA639375649}" srcOrd="6" destOrd="0" parTransId="{C4D37627-75FB-49A9-8A2C-6159B8A127DA}" sibTransId="{9452313B-A11D-4E2A-A49F-C0AB352380DF}"/>
    <dgm:cxn modelId="{D7A13A8C-2700-499C-8DC6-9ABF07094545}" type="presOf" srcId="{EFC2C706-143E-4C93-BBE1-8FD763ADB9B5}" destId="{A75F8A9C-16A8-487B-BA53-136B96289FD7}" srcOrd="0" destOrd="0" presId="urn:microsoft.com/office/officeart/2005/8/layout/orgChart1"/>
    <dgm:cxn modelId="{8F61221C-F26E-4DB3-AA98-C4F0560FCBD8}" type="presOf" srcId="{1D0B6F28-B319-4949-A205-D7EB8852B5FA}" destId="{1C778C12-07A4-44DC-B5D5-9ABA28CD8474}" srcOrd="0" destOrd="0" presId="urn:microsoft.com/office/officeart/2005/8/layout/orgChart1"/>
    <dgm:cxn modelId="{71A5E7E3-79A3-4389-A965-9B9A99B6439F}" type="presOf" srcId="{3EBA614C-F95A-4705-B6CA-FF38B0A826DC}" destId="{931CED54-F1FA-4DBB-9388-B449F9055A73}" srcOrd="0" destOrd="0" presId="urn:microsoft.com/office/officeart/2005/8/layout/orgChart1"/>
    <dgm:cxn modelId="{75221C94-7FA3-46C1-9C11-F6749E5CEBCB}" type="presOf" srcId="{A5857751-E902-4A11-8D57-64B49455F71B}" destId="{83C8D84F-8EB2-49AE-8503-0FEB9B530B19}" srcOrd="0" destOrd="0" presId="urn:microsoft.com/office/officeart/2005/8/layout/orgChart1"/>
    <dgm:cxn modelId="{D40634AE-6C7D-4ADA-994F-AD76C444F794}" type="presOf" srcId="{0E341C31-DC47-4E23-BABC-13A0AFC2CE9C}" destId="{AC87FCB5-9793-40EE-A837-84CBB39EC902}" srcOrd="0" destOrd="0" presId="urn:microsoft.com/office/officeart/2005/8/layout/orgChart1"/>
    <dgm:cxn modelId="{CB9E100E-A292-4C8B-90F1-4124D37961FC}" type="presOf" srcId="{A6E1F431-C17B-473E-9740-DDA639375649}" destId="{7AC534B5-6C1D-4B0A-A86C-2165597B57D1}" srcOrd="1" destOrd="0" presId="urn:microsoft.com/office/officeart/2005/8/layout/orgChart1"/>
    <dgm:cxn modelId="{55954E5D-4F87-4617-9A65-2CDE7CEA19E8}" type="presOf" srcId="{CC837BD2-B661-4B21-A167-7075982AAA55}" destId="{02FD7A7B-864C-4B3B-A6FE-941BAC475AFC}" srcOrd="0" destOrd="0" presId="urn:microsoft.com/office/officeart/2005/8/layout/orgChart1"/>
    <dgm:cxn modelId="{382C64A2-BB3C-482F-A172-C37E7EA0C5D0}" type="presOf" srcId="{C4D37627-75FB-49A9-8A2C-6159B8A127DA}" destId="{AE30C3CC-0460-4779-8A8B-6798FA7F20C7}" srcOrd="0" destOrd="0" presId="urn:microsoft.com/office/officeart/2005/8/layout/orgChart1"/>
    <dgm:cxn modelId="{63CCDBF2-EEF8-4878-8BB8-DF503E764AD6}" type="presOf" srcId="{FD526C71-9ABD-445E-9E54-C0B218F0557C}" destId="{C82E3342-3913-4C4D-AB92-6BB221E93BB1}" srcOrd="0" destOrd="0" presId="urn:microsoft.com/office/officeart/2005/8/layout/orgChart1"/>
    <dgm:cxn modelId="{5A0E5A85-7066-4C23-93F2-1CAC45DF95E5}" type="presOf" srcId="{E1F9D0AB-7F23-4A34-9840-35B691F131A2}" destId="{332CAEE3-94E3-4B36-A643-A43BA1BE83C1}" srcOrd="0" destOrd="0" presId="urn:microsoft.com/office/officeart/2005/8/layout/orgChart1"/>
    <dgm:cxn modelId="{C89F0604-B60C-4073-AFF6-039824CB693C}" type="presOf" srcId="{A5857751-E902-4A11-8D57-64B49455F71B}" destId="{42E2570A-6D75-42EA-9D6A-BAFD3F6BF50B}" srcOrd="1" destOrd="0" presId="urn:microsoft.com/office/officeart/2005/8/layout/orgChart1"/>
    <dgm:cxn modelId="{18F3E86A-D5BA-4F3E-BE4E-7B357DB41F1C}" type="presOf" srcId="{107F88F8-09B0-4490-94BF-5287FC85EFD9}" destId="{B02CB819-A938-4055-A44D-16DB6FEF936B}" srcOrd="0" destOrd="0" presId="urn:microsoft.com/office/officeart/2005/8/layout/orgChart1"/>
    <dgm:cxn modelId="{22334204-7029-4A11-B27E-49C1105B32D0}" srcId="{CC837BD2-B661-4B21-A167-7075982AAA55}" destId="{EFC2C706-143E-4C93-BBE1-8FD763ADB9B5}" srcOrd="1" destOrd="0" parTransId="{2BDBF1B1-A2B0-42B5-8E35-ACCF21E6E051}" sibTransId="{6FBC98A0-81FD-4C66-B38A-40F409C2223D}"/>
    <dgm:cxn modelId="{F36F7494-D318-42AD-81D6-7E676076D2FB}" type="presOf" srcId="{F80A9224-AA69-4B62-9E37-4B88A572281D}" destId="{B09E62C8-7158-4CB6-95E2-78324BD73893}" srcOrd="1" destOrd="0" presId="urn:microsoft.com/office/officeart/2005/8/layout/orgChart1"/>
    <dgm:cxn modelId="{30428BCF-B12C-4F19-98B1-3F1CC78F455E}" type="presOf" srcId="{FD526C71-9ABD-445E-9E54-C0B218F0557C}" destId="{8FF829B9-174A-427B-824F-F27B54BF2E2A}" srcOrd="1" destOrd="0" presId="urn:microsoft.com/office/officeart/2005/8/layout/orgChart1"/>
    <dgm:cxn modelId="{F374409F-0490-4DA9-A55C-F49DA6163AA5}" type="presOf" srcId="{F80A9224-AA69-4B62-9E37-4B88A572281D}" destId="{C8CDB556-88E1-44AD-8780-B6FFD9D3DA9D}" srcOrd="0" destOrd="0" presId="urn:microsoft.com/office/officeart/2005/8/layout/orgChart1"/>
    <dgm:cxn modelId="{CB7B90D1-8594-47A4-AAC4-7EC625CB44E4}" type="presParOf" srcId="{B02CB819-A938-4055-A44D-16DB6FEF936B}" destId="{E3147D78-7B24-4616-8A55-EED4AFF5CB2E}" srcOrd="0" destOrd="0" presId="urn:microsoft.com/office/officeart/2005/8/layout/orgChart1"/>
    <dgm:cxn modelId="{70C9EA88-6C07-43FA-84F4-D0A7A6884894}" type="presParOf" srcId="{E3147D78-7B24-4616-8A55-EED4AFF5CB2E}" destId="{BC794973-29F7-4ED9-8FB2-21E24DDBB9F0}" srcOrd="0" destOrd="0" presId="urn:microsoft.com/office/officeart/2005/8/layout/orgChart1"/>
    <dgm:cxn modelId="{EF4C8724-75E3-45A1-90D4-BF46815915D1}" type="presParOf" srcId="{BC794973-29F7-4ED9-8FB2-21E24DDBB9F0}" destId="{02FD7A7B-864C-4B3B-A6FE-941BAC475AFC}" srcOrd="0" destOrd="0" presId="urn:microsoft.com/office/officeart/2005/8/layout/orgChart1"/>
    <dgm:cxn modelId="{87930531-EA13-4D68-A46C-A6713C883A51}" type="presParOf" srcId="{BC794973-29F7-4ED9-8FB2-21E24DDBB9F0}" destId="{5D005F71-63EB-407C-91E5-70FC1A2566D4}" srcOrd="1" destOrd="0" presId="urn:microsoft.com/office/officeart/2005/8/layout/orgChart1"/>
    <dgm:cxn modelId="{0FDA87F8-B64D-4F5C-B040-FBDAA843F499}" type="presParOf" srcId="{E3147D78-7B24-4616-8A55-EED4AFF5CB2E}" destId="{34B98B07-1B46-4504-BCFE-2685917ADAFB}" srcOrd="1" destOrd="0" presId="urn:microsoft.com/office/officeart/2005/8/layout/orgChart1"/>
    <dgm:cxn modelId="{32BC1591-F043-4174-81F7-4F0986F3EE96}" type="presParOf" srcId="{34B98B07-1B46-4504-BCFE-2685917ADAFB}" destId="{332CAEE3-94E3-4B36-A643-A43BA1BE83C1}" srcOrd="0" destOrd="0" presId="urn:microsoft.com/office/officeart/2005/8/layout/orgChart1"/>
    <dgm:cxn modelId="{E87549F1-0EB3-4B25-9D6E-8C53D4EEB2FB}" type="presParOf" srcId="{34B98B07-1B46-4504-BCFE-2685917ADAFB}" destId="{6D7F6211-EC95-47BA-8D8A-AED877A95602}" srcOrd="1" destOrd="0" presId="urn:microsoft.com/office/officeart/2005/8/layout/orgChart1"/>
    <dgm:cxn modelId="{39698E26-8470-460D-97A6-ACEB8E599CED}" type="presParOf" srcId="{6D7F6211-EC95-47BA-8D8A-AED877A95602}" destId="{37C7CBB8-EABF-48F1-AD7E-0BF719870EA3}" srcOrd="0" destOrd="0" presId="urn:microsoft.com/office/officeart/2005/8/layout/orgChart1"/>
    <dgm:cxn modelId="{09989B42-8D11-4DF9-9791-31A6F28A9157}" type="presParOf" srcId="{37C7CBB8-EABF-48F1-AD7E-0BF719870EA3}" destId="{C82E3342-3913-4C4D-AB92-6BB221E93BB1}" srcOrd="0" destOrd="0" presId="urn:microsoft.com/office/officeart/2005/8/layout/orgChart1"/>
    <dgm:cxn modelId="{259EFAB0-C8BD-4644-9910-D125F026AC2F}" type="presParOf" srcId="{37C7CBB8-EABF-48F1-AD7E-0BF719870EA3}" destId="{8FF829B9-174A-427B-824F-F27B54BF2E2A}" srcOrd="1" destOrd="0" presId="urn:microsoft.com/office/officeart/2005/8/layout/orgChart1"/>
    <dgm:cxn modelId="{F1437103-C3DE-41EB-93F8-5C62886BAC7A}" type="presParOf" srcId="{6D7F6211-EC95-47BA-8D8A-AED877A95602}" destId="{80827976-F4CB-4109-85C8-DBFA7BA9E584}" srcOrd="1" destOrd="0" presId="urn:microsoft.com/office/officeart/2005/8/layout/orgChart1"/>
    <dgm:cxn modelId="{C03B35D5-DF84-49C3-B7B6-5BEA0D589D82}" type="presParOf" srcId="{6D7F6211-EC95-47BA-8D8A-AED877A95602}" destId="{5465DA05-F6E1-4CB1-A74F-CED15A0462DA}" srcOrd="2" destOrd="0" presId="urn:microsoft.com/office/officeart/2005/8/layout/orgChart1"/>
    <dgm:cxn modelId="{A2814F7D-4B75-4C6B-AA2A-5AA4E2DD3167}" type="presParOf" srcId="{34B98B07-1B46-4504-BCFE-2685917ADAFB}" destId="{A23B9100-7C49-46CB-8B3B-063CA8D856A1}" srcOrd="2" destOrd="0" presId="urn:microsoft.com/office/officeart/2005/8/layout/orgChart1"/>
    <dgm:cxn modelId="{412C9E7B-ADA0-4947-92B7-EBB929A21B18}" type="presParOf" srcId="{34B98B07-1B46-4504-BCFE-2685917ADAFB}" destId="{48D271A2-5EEC-4DF5-B9BC-84B176700549}" srcOrd="3" destOrd="0" presId="urn:microsoft.com/office/officeart/2005/8/layout/orgChart1"/>
    <dgm:cxn modelId="{9F5EE562-A58B-4205-8C2A-331349A472BB}" type="presParOf" srcId="{48D271A2-5EEC-4DF5-B9BC-84B176700549}" destId="{6189CE4C-9997-4DAF-9FFB-FF57B15E64DC}" srcOrd="0" destOrd="0" presId="urn:microsoft.com/office/officeart/2005/8/layout/orgChart1"/>
    <dgm:cxn modelId="{1DD42EFC-D83C-439D-8D77-9FC9B8A33177}" type="presParOf" srcId="{6189CE4C-9997-4DAF-9FFB-FF57B15E64DC}" destId="{A75F8A9C-16A8-487B-BA53-136B96289FD7}" srcOrd="0" destOrd="0" presId="urn:microsoft.com/office/officeart/2005/8/layout/orgChart1"/>
    <dgm:cxn modelId="{8732DC29-5F7D-4EC3-8230-AEB74FDF7507}" type="presParOf" srcId="{6189CE4C-9997-4DAF-9FFB-FF57B15E64DC}" destId="{11D52CB9-0BF8-4549-9D23-2FE693E69F61}" srcOrd="1" destOrd="0" presId="urn:microsoft.com/office/officeart/2005/8/layout/orgChart1"/>
    <dgm:cxn modelId="{6D189033-E1C8-4DA2-897E-58B0E8897481}" type="presParOf" srcId="{48D271A2-5EEC-4DF5-B9BC-84B176700549}" destId="{41268C99-412A-48CF-B159-BBAA1AD69D6E}" srcOrd="1" destOrd="0" presId="urn:microsoft.com/office/officeart/2005/8/layout/orgChart1"/>
    <dgm:cxn modelId="{8DD66053-2500-4D87-BC2A-128F2D2C5214}" type="presParOf" srcId="{48D271A2-5EEC-4DF5-B9BC-84B176700549}" destId="{E1157688-8A32-478A-AB02-B211338B5B51}" srcOrd="2" destOrd="0" presId="urn:microsoft.com/office/officeart/2005/8/layout/orgChart1"/>
    <dgm:cxn modelId="{5077F46E-B758-4480-B01A-5B59C0B53996}" type="presParOf" srcId="{34B98B07-1B46-4504-BCFE-2685917ADAFB}" destId="{931CED54-F1FA-4DBB-9388-B449F9055A73}" srcOrd="4" destOrd="0" presId="urn:microsoft.com/office/officeart/2005/8/layout/orgChart1"/>
    <dgm:cxn modelId="{AEEE732D-F654-4DCF-BC25-FB964785B06C}" type="presParOf" srcId="{34B98B07-1B46-4504-BCFE-2685917ADAFB}" destId="{FBE37A71-1BFC-4A03-B5EE-AAA943BE1F72}" srcOrd="5" destOrd="0" presId="urn:microsoft.com/office/officeart/2005/8/layout/orgChart1"/>
    <dgm:cxn modelId="{F3585F37-6735-4FFB-B1CB-56B32DEB5AF9}" type="presParOf" srcId="{FBE37A71-1BFC-4A03-B5EE-AAA943BE1F72}" destId="{CB8F220E-8114-4DAD-9939-00A59F51E82E}" srcOrd="0" destOrd="0" presId="urn:microsoft.com/office/officeart/2005/8/layout/orgChart1"/>
    <dgm:cxn modelId="{9859B976-EBC8-47DC-934C-05DD574A5D12}" type="presParOf" srcId="{CB8F220E-8114-4DAD-9939-00A59F51E82E}" destId="{83C8D84F-8EB2-49AE-8503-0FEB9B530B19}" srcOrd="0" destOrd="0" presId="urn:microsoft.com/office/officeart/2005/8/layout/orgChart1"/>
    <dgm:cxn modelId="{0A54FD12-6C8D-4FF9-9088-68BA9DFB884C}" type="presParOf" srcId="{CB8F220E-8114-4DAD-9939-00A59F51E82E}" destId="{42E2570A-6D75-42EA-9D6A-BAFD3F6BF50B}" srcOrd="1" destOrd="0" presId="urn:microsoft.com/office/officeart/2005/8/layout/orgChart1"/>
    <dgm:cxn modelId="{E5A7B724-7B03-4B7F-B9D0-5AFF87E2CE17}" type="presParOf" srcId="{FBE37A71-1BFC-4A03-B5EE-AAA943BE1F72}" destId="{279301B6-5D6D-4545-9C5C-05E0AA6BB23C}" srcOrd="1" destOrd="0" presId="urn:microsoft.com/office/officeart/2005/8/layout/orgChart1"/>
    <dgm:cxn modelId="{625BA588-F443-4CB3-9B7B-854CAF69E640}" type="presParOf" srcId="{FBE37A71-1BFC-4A03-B5EE-AAA943BE1F72}" destId="{58AA64A3-0FB2-4B8D-AA6A-8CB00C2174BB}" srcOrd="2" destOrd="0" presId="urn:microsoft.com/office/officeart/2005/8/layout/orgChart1"/>
    <dgm:cxn modelId="{8C32CDD1-BD85-403E-BD02-E80794EF5B96}" type="presParOf" srcId="{34B98B07-1B46-4504-BCFE-2685917ADAFB}" destId="{1C778C12-07A4-44DC-B5D5-9ABA28CD8474}" srcOrd="6" destOrd="0" presId="urn:microsoft.com/office/officeart/2005/8/layout/orgChart1"/>
    <dgm:cxn modelId="{9781AA08-1380-4DD6-B0A7-5766A62C5042}" type="presParOf" srcId="{34B98B07-1B46-4504-BCFE-2685917ADAFB}" destId="{52599543-60D7-4008-BA1B-879E6129EACC}" srcOrd="7" destOrd="0" presId="urn:microsoft.com/office/officeart/2005/8/layout/orgChart1"/>
    <dgm:cxn modelId="{1BD6E070-0721-40AE-A6AE-98B84EF12EE4}" type="presParOf" srcId="{52599543-60D7-4008-BA1B-879E6129EACC}" destId="{AA8213C4-1555-4D43-84BD-513CF180FFC1}" srcOrd="0" destOrd="0" presId="urn:microsoft.com/office/officeart/2005/8/layout/orgChart1"/>
    <dgm:cxn modelId="{B7BB658B-5BED-4A4A-8058-CA606E45CAF4}" type="presParOf" srcId="{AA8213C4-1555-4D43-84BD-513CF180FFC1}" destId="{C8CDB556-88E1-44AD-8780-B6FFD9D3DA9D}" srcOrd="0" destOrd="0" presId="urn:microsoft.com/office/officeart/2005/8/layout/orgChart1"/>
    <dgm:cxn modelId="{6DE3F2DE-0941-4B4F-831D-6974F43E0E22}" type="presParOf" srcId="{AA8213C4-1555-4D43-84BD-513CF180FFC1}" destId="{B09E62C8-7158-4CB6-95E2-78324BD73893}" srcOrd="1" destOrd="0" presId="urn:microsoft.com/office/officeart/2005/8/layout/orgChart1"/>
    <dgm:cxn modelId="{97D92113-2353-4A69-99FC-FA2C523011C7}" type="presParOf" srcId="{52599543-60D7-4008-BA1B-879E6129EACC}" destId="{CF59373F-27D8-4711-9383-91BE035A2715}" srcOrd="1" destOrd="0" presId="urn:microsoft.com/office/officeart/2005/8/layout/orgChart1"/>
    <dgm:cxn modelId="{18783884-F200-420C-959F-556E786E3469}" type="presParOf" srcId="{52599543-60D7-4008-BA1B-879E6129EACC}" destId="{B40B060C-3990-4734-8ED8-D1365238A31F}" srcOrd="2" destOrd="0" presId="urn:microsoft.com/office/officeart/2005/8/layout/orgChart1"/>
    <dgm:cxn modelId="{65B2E8C6-5767-4688-827F-CC3405BBD5CA}" type="presParOf" srcId="{34B98B07-1B46-4504-BCFE-2685917ADAFB}" destId="{AC87FCB5-9793-40EE-A837-84CBB39EC902}" srcOrd="8" destOrd="0" presId="urn:microsoft.com/office/officeart/2005/8/layout/orgChart1"/>
    <dgm:cxn modelId="{EED901D2-E21C-4DD2-9B02-4720F0BDCE99}" type="presParOf" srcId="{34B98B07-1B46-4504-BCFE-2685917ADAFB}" destId="{9C3D4CAF-904A-4D50-BFCE-435CDE767871}" srcOrd="9" destOrd="0" presId="urn:microsoft.com/office/officeart/2005/8/layout/orgChart1"/>
    <dgm:cxn modelId="{4ACD90A4-5489-4C44-8010-A983E597E290}" type="presParOf" srcId="{9C3D4CAF-904A-4D50-BFCE-435CDE767871}" destId="{93FDDFD5-1C27-4682-A28C-C76A996AF571}" srcOrd="0" destOrd="0" presId="urn:microsoft.com/office/officeart/2005/8/layout/orgChart1"/>
    <dgm:cxn modelId="{803CBC42-E3EB-45D1-9853-CB845F2294F0}" type="presParOf" srcId="{93FDDFD5-1C27-4682-A28C-C76A996AF571}" destId="{B82302F1-8FBE-4B36-BC91-72628D272F83}" srcOrd="0" destOrd="0" presId="urn:microsoft.com/office/officeart/2005/8/layout/orgChart1"/>
    <dgm:cxn modelId="{E3B4CDA6-F8C7-45A8-B5B5-629A8E9B308A}" type="presParOf" srcId="{93FDDFD5-1C27-4682-A28C-C76A996AF571}" destId="{E79D4B4E-D099-4CA9-850A-EC2902CEDB8C}" srcOrd="1" destOrd="0" presId="urn:microsoft.com/office/officeart/2005/8/layout/orgChart1"/>
    <dgm:cxn modelId="{06CD6888-EE60-4C40-8C66-8D9EDF3733A0}" type="presParOf" srcId="{9C3D4CAF-904A-4D50-BFCE-435CDE767871}" destId="{6631348D-008B-46F9-BA09-95ABF9B5FB98}" srcOrd="1" destOrd="0" presId="urn:microsoft.com/office/officeart/2005/8/layout/orgChart1"/>
    <dgm:cxn modelId="{1A378175-5B04-4F70-96B2-27AD4AD47698}" type="presParOf" srcId="{9C3D4CAF-904A-4D50-BFCE-435CDE767871}" destId="{BF750A33-148C-4C1A-9463-FB050C299FD6}" srcOrd="2" destOrd="0" presId="urn:microsoft.com/office/officeart/2005/8/layout/orgChart1"/>
    <dgm:cxn modelId="{CA20F713-E1C3-4510-980E-041ED66C8416}" type="presParOf" srcId="{34B98B07-1B46-4504-BCFE-2685917ADAFB}" destId="{D1B98F58-A924-48D0-8C4C-356B4903DFBA}" srcOrd="10" destOrd="0" presId="urn:microsoft.com/office/officeart/2005/8/layout/orgChart1"/>
    <dgm:cxn modelId="{48E7B5F7-000B-432F-92BA-4E4BE7296A61}" type="presParOf" srcId="{34B98B07-1B46-4504-BCFE-2685917ADAFB}" destId="{E3AB8B1B-0720-4230-8553-9D8CCABE54AB}" srcOrd="11" destOrd="0" presId="urn:microsoft.com/office/officeart/2005/8/layout/orgChart1"/>
    <dgm:cxn modelId="{9018EEAA-F2C9-4479-B6C9-FF544BCAB535}" type="presParOf" srcId="{E3AB8B1B-0720-4230-8553-9D8CCABE54AB}" destId="{AE6DA1D6-FDBA-477D-9712-49AA43A69941}" srcOrd="0" destOrd="0" presId="urn:microsoft.com/office/officeart/2005/8/layout/orgChart1"/>
    <dgm:cxn modelId="{65E06E06-9FA1-48BE-9EB7-727C3DE01924}" type="presParOf" srcId="{AE6DA1D6-FDBA-477D-9712-49AA43A69941}" destId="{03CAA37B-7529-4192-AE0C-F450A7976B28}" srcOrd="0" destOrd="0" presId="urn:microsoft.com/office/officeart/2005/8/layout/orgChart1"/>
    <dgm:cxn modelId="{501DFD85-2EEE-454E-8BB5-2F2D08F47912}" type="presParOf" srcId="{AE6DA1D6-FDBA-477D-9712-49AA43A69941}" destId="{31A7424E-E1FA-49D8-BD95-1DDADBE43318}" srcOrd="1" destOrd="0" presId="urn:microsoft.com/office/officeart/2005/8/layout/orgChart1"/>
    <dgm:cxn modelId="{D2AD9257-81F1-4B6E-AB3D-BC233D55EE58}" type="presParOf" srcId="{E3AB8B1B-0720-4230-8553-9D8CCABE54AB}" destId="{5FA5632B-8119-4FB7-AA8E-D337C21EF3C9}" srcOrd="1" destOrd="0" presId="urn:microsoft.com/office/officeart/2005/8/layout/orgChart1"/>
    <dgm:cxn modelId="{91DC6C82-CBE2-4200-87FE-E804B33AA569}" type="presParOf" srcId="{E3AB8B1B-0720-4230-8553-9D8CCABE54AB}" destId="{2A979B47-1673-4FF4-B871-08160C71983E}" srcOrd="2" destOrd="0" presId="urn:microsoft.com/office/officeart/2005/8/layout/orgChart1"/>
    <dgm:cxn modelId="{B8B0E9C6-F270-4A5C-8B51-6A912020879D}" type="presParOf" srcId="{34B98B07-1B46-4504-BCFE-2685917ADAFB}" destId="{AE30C3CC-0460-4779-8A8B-6798FA7F20C7}" srcOrd="12" destOrd="0" presId="urn:microsoft.com/office/officeart/2005/8/layout/orgChart1"/>
    <dgm:cxn modelId="{55251ED2-8004-4EF7-B10F-D4073FE7AC61}" type="presParOf" srcId="{34B98B07-1B46-4504-BCFE-2685917ADAFB}" destId="{57D600C5-58A7-41A1-A774-F4E2DD6F831E}" srcOrd="13" destOrd="0" presId="urn:microsoft.com/office/officeart/2005/8/layout/orgChart1"/>
    <dgm:cxn modelId="{87F4B251-7C63-4950-B96E-ADA177AB0F76}" type="presParOf" srcId="{57D600C5-58A7-41A1-A774-F4E2DD6F831E}" destId="{F42069E8-96B3-4343-A597-75C334340DAF}" srcOrd="0" destOrd="0" presId="urn:microsoft.com/office/officeart/2005/8/layout/orgChart1"/>
    <dgm:cxn modelId="{406AA311-D23D-40AA-986B-7F744ED51ACC}" type="presParOf" srcId="{F42069E8-96B3-4343-A597-75C334340DAF}" destId="{41681C05-D77C-4B65-864E-641DE1730CB1}" srcOrd="0" destOrd="0" presId="urn:microsoft.com/office/officeart/2005/8/layout/orgChart1"/>
    <dgm:cxn modelId="{A90AB17D-8DBE-468A-909C-EF571B6C248C}" type="presParOf" srcId="{F42069E8-96B3-4343-A597-75C334340DAF}" destId="{7AC534B5-6C1D-4B0A-A86C-2165597B57D1}" srcOrd="1" destOrd="0" presId="urn:microsoft.com/office/officeart/2005/8/layout/orgChart1"/>
    <dgm:cxn modelId="{3862C565-7EF3-4B66-A74D-CBED1D13DBD9}" type="presParOf" srcId="{57D600C5-58A7-41A1-A774-F4E2DD6F831E}" destId="{23D57902-BF4D-46CC-B86C-D95FFA610845}" srcOrd="1" destOrd="0" presId="urn:microsoft.com/office/officeart/2005/8/layout/orgChart1"/>
    <dgm:cxn modelId="{D33DF6DB-ACF4-45EB-9EFD-3F6788880364}" type="presParOf" srcId="{57D600C5-58A7-41A1-A774-F4E2DD6F831E}" destId="{9ECCE6A4-C0F2-41BE-8B44-46E461AF3E45}" srcOrd="2" destOrd="0" presId="urn:microsoft.com/office/officeart/2005/8/layout/orgChart1"/>
    <dgm:cxn modelId="{59B2AB3B-490D-4E97-AAB3-FA55863E3EEC}" type="presParOf" srcId="{E3147D78-7B24-4616-8A55-EED4AFF5CB2E}" destId="{20CFC746-80A9-4246-B71D-5BCE8F7B61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30C3CC-0460-4779-8A8B-6798FA7F20C7}">
      <dsp:nvSpPr>
        <dsp:cNvPr id="0" name=""/>
        <dsp:cNvSpPr/>
      </dsp:nvSpPr>
      <dsp:spPr>
        <a:xfrm>
          <a:off x="4320480" y="1688403"/>
          <a:ext cx="3795437" cy="219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785"/>
              </a:lnTo>
              <a:lnTo>
                <a:pt x="3795437" y="109785"/>
              </a:lnTo>
              <a:lnTo>
                <a:pt x="3795437" y="21957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98F58-A924-48D0-8C4C-356B4903DFBA}">
      <dsp:nvSpPr>
        <dsp:cNvPr id="0" name=""/>
        <dsp:cNvSpPr/>
      </dsp:nvSpPr>
      <dsp:spPr>
        <a:xfrm>
          <a:off x="4320480" y="1688403"/>
          <a:ext cx="2530291" cy="219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785"/>
              </a:lnTo>
              <a:lnTo>
                <a:pt x="2530291" y="109785"/>
              </a:lnTo>
              <a:lnTo>
                <a:pt x="2530291" y="21957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7FCB5-9793-40EE-A837-84CBB39EC902}">
      <dsp:nvSpPr>
        <dsp:cNvPr id="0" name=""/>
        <dsp:cNvSpPr/>
      </dsp:nvSpPr>
      <dsp:spPr>
        <a:xfrm>
          <a:off x="4320480" y="1688403"/>
          <a:ext cx="1265145" cy="219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785"/>
              </a:lnTo>
              <a:lnTo>
                <a:pt x="1265145" y="109785"/>
              </a:lnTo>
              <a:lnTo>
                <a:pt x="1265145" y="21957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78C12-07A4-44DC-B5D5-9ABA28CD8474}">
      <dsp:nvSpPr>
        <dsp:cNvPr id="0" name=""/>
        <dsp:cNvSpPr/>
      </dsp:nvSpPr>
      <dsp:spPr>
        <a:xfrm>
          <a:off x="4274760" y="1688403"/>
          <a:ext cx="91440" cy="2195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57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CED54-F1FA-4DBB-9388-B449F9055A73}">
      <dsp:nvSpPr>
        <dsp:cNvPr id="0" name=""/>
        <dsp:cNvSpPr/>
      </dsp:nvSpPr>
      <dsp:spPr>
        <a:xfrm>
          <a:off x="3055334" y="1688403"/>
          <a:ext cx="1265145" cy="219570"/>
        </a:xfrm>
        <a:custGeom>
          <a:avLst/>
          <a:gdLst/>
          <a:ahLst/>
          <a:cxnLst/>
          <a:rect l="0" t="0" r="0" b="0"/>
          <a:pathLst>
            <a:path>
              <a:moveTo>
                <a:pt x="1265145" y="0"/>
              </a:moveTo>
              <a:lnTo>
                <a:pt x="1265145" y="109785"/>
              </a:lnTo>
              <a:lnTo>
                <a:pt x="0" y="109785"/>
              </a:lnTo>
              <a:lnTo>
                <a:pt x="0" y="21957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B9100-7C49-46CB-8B3B-063CA8D856A1}">
      <dsp:nvSpPr>
        <dsp:cNvPr id="0" name=""/>
        <dsp:cNvSpPr/>
      </dsp:nvSpPr>
      <dsp:spPr>
        <a:xfrm>
          <a:off x="1790188" y="1688403"/>
          <a:ext cx="2530291" cy="219570"/>
        </a:xfrm>
        <a:custGeom>
          <a:avLst/>
          <a:gdLst/>
          <a:ahLst/>
          <a:cxnLst/>
          <a:rect l="0" t="0" r="0" b="0"/>
          <a:pathLst>
            <a:path>
              <a:moveTo>
                <a:pt x="2530291" y="0"/>
              </a:moveTo>
              <a:lnTo>
                <a:pt x="2530291" y="109785"/>
              </a:lnTo>
              <a:lnTo>
                <a:pt x="0" y="109785"/>
              </a:lnTo>
              <a:lnTo>
                <a:pt x="0" y="21957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2CAEE3-94E3-4B36-A643-A43BA1BE83C1}">
      <dsp:nvSpPr>
        <dsp:cNvPr id="0" name=""/>
        <dsp:cNvSpPr/>
      </dsp:nvSpPr>
      <dsp:spPr>
        <a:xfrm>
          <a:off x="525042" y="1688403"/>
          <a:ext cx="3795437" cy="219570"/>
        </a:xfrm>
        <a:custGeom>
          <a:avLst/>
          <a:gdLst/>
          <a:ahLst/>
          <a:cxnLst/>
          <a:rect l="0" t="0" r="0" b="0"/>
          <a:pathLst>
            <a:path>
              <a:moveTo>
                <a:pt x="3795437" y="0"/>
              </a:moveTo>
              <a:lnTo>
                <a:pt x="3795437" y="109785"/>
              </a:lnTo>
              <a:lnTo>
                <a:pt x="0" y="109785"/>
              </a:lnTo>
              <a:lnTo>
                <a:pt x="0" y="21957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D7A7B-864C-4B3B-A6FE-941BAC475AFC}">
      <dsp:nvSpPr>
        <dsp:cNvPr id="0" name=""/>
        <dsp:cNvSpPr/>
      </dsp:nvSpPr>
      <dsp:spPr>
        <a:xfrm>
          <a:off x="3186370" y="945386"/>
          <a:ext cx="2268218" cy="743017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Функции истории государства и права</a:t>
          </a:r>
          <a:endParaRPr lang="ru-RU" sz="1800" kern="1200" dirty="0"/>
        </a:p>
      </dsp:txBody>
      <dsp:txXfrm>
        <a:off x="3186370" y="945386"/>
        <a:ext cx="2268218" cy="743017"/>
      </dsp:txXfrm>
    </dsp:sp>
    <dsp:sp modelId="{C82E3342-3913-4C4D-AB92-6BB221E93BB1}">
      <dsp:nvSpPr>
        <dsp:cNvPr id="0" name=""/>
        <dsp:cNvSpPr/>
      </dsp:nvSpPr>
      <dsp:spPr>
        <a:xfrm>
          <a:off x="2254" y="1907974"/>
          <a:ext cx="1045575" cy="1672601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Теоретико-познаватель-ная</a:t>
          </a:r>
          <a:endParaRPr lang="ru-RU" sz="1200" kern="1200" dirty="0"/>
        </a:p>
      </dsp:txBody>
      <dsp:txXfrm>
        <a:off x="2254" y="1907974"/>
        <a:ext cx="1045575" cy="1672601"/>
      </dsp:txXfrm>
    </dsp:sp>
    <dsp:sp modelId="{A75F8A9C-16A8-487B-BA53-136B96289FD7}">
      <dsp:nvSpPr>
        <dsp:cNvPr id="0" name=""/>
        <dsp:cNvSpPr/>
      </dsp:nvSpPr>
      <dsp:spPr>
        <a:xfrm>
          <a:off x="1267400" y="1907974"/>
          <a:ext cx="1045575" cy="1672601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Эвристическая</a:t>
          </a:r>
          <a:endParaRPr lang="ru-RU" sz="1200" kern="1200" dirty="0"/>
        </a:p>
      </dsp:txBody>
      <dsp:txXfrm>
        <a:off x="1267400" y="1907974"/>
        <a:ext cx="1045575" cy="1672601"/>
      </dsp:txXfrm>
    </dsp:sp>
    <dsp:sp modelId="{83C8D84F-8EB2-49AE-8503-0FEB9B530B19}">
      <dsp:nvSpPr>
        <dsp:cNvPr id="0" name=""/>
        <dsp:cNvSpPr/>
      </dsp:nvSpPr>
      <dsp:spPr>
        <a:xfrm>
          <a:off x="2532546" y="1907974"/>
          <a:ext cx="1045575" cy="1672601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Прогностиче-ская</a:t>
          </a:r>
          <a:endParaRPr lang="ru-RU" sz="1200" kern="1200" dirty="0"/>
        </a:p>
      </dsp:txBody>
      <dsp:txXfrm>
        <a:off x="2532546" y="1907974"/>
        <a:ext cx="1045575" cy="1672601"/>
      </dsp:txXfrm>
    </dsp:sp>
    <dsp:sp modelId="{C8CDB556-88E1-44AD-8780-B6FFD9D3DA9D}">
      <dsp:nvSpPr>
        <dsp:cNvPr id="0" name=""/>
        <dsp:cNvSpPr/>
      </dsp:nvSpPr>
      <dsp:spPr>
        <a:xfrm>
          <a:off x="3797692" y="1907974"/>
          <a:ext cx="1045575" cy="1672601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Методологи-ческая</a:t>
          </a:r>
          <a:endParaRPr lang="ru-RU" sz="1200" kern="1200" dirty="0"/>
        </a:p>
      </dsp:txBody>
      <dsp:txXfrm>
        <a:off x="3797692" y="1907974"/>
        <a:ext cx="1045575" cy="1672601"/>
      </dsp:txXfrm>
    </dsp:sp>
    <dsp:sp modelId="{B82302F1-8FBE-4B36-BC91-72628D272F83}">
      <dsp:nvSpPr>
        <dsp:cNvPr id="0" name=""/>
        <dsp:cNvSpPr/>
      </dsp:nvSpPr>
      <dsp:spPr>
        <a:xfrm>
          <a:off x="5062838" y="1907974"/>
          <a:ext cx="1045575" cy="1672601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Прикладная</a:t>
          </a:r>
          <a:endParaRPr lang="ru-RU" sz="1200" kern="1200" dirty="0"/>
        </a:p>
      </dsp:txBody>
      <dsp:txXfrm>
        <a:off x="5062838" y="1907974"/>
        <a:ext cx="1045575" cy="1672601"/>
      </dsp:txXfrm>
    </dsp:sp>
    <dsp:sp modelId="{03CAA37B-7529-4192-AE0C-F450A7976B28}">
      <dsp:nvSpPr>
        <dsp:cNvPr id="0" name=""/>
        <dsp:cNvSpPr/>
      </dsp:nvSpPr>
      <dsp:spPr>
        <a:xfrm>
          <a:off x="6327984" y="1907974"/>
          <a:ext cx="1045575" cy="1672601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Мировоззрен-ческая</a:t>
          </a:r>
          <a:endParaRPr lang="ru-RU" sz="1200" kern="1200" dirty="0"/>
        </a:p>
      </dsp:txBody>
      <dsp:txXfrm>
        <a:off x="6327984" y="1907974"/>
        <a:ext cx="1045575" cy="1672601"/>
      </dsp:txXfrm>
    </dsp:sp>
    <dsp:sp modelId="{41681C05-D77C-4B65-864E-641DE1730CB1}">
      <dsp:nvSpPr>
        <dsp:cNvPr id="0" name=""/>
        <dsp:cNvSpPr/>
      </dsp:nvSpPr>
      <dsp:spPr>
        <a:xfrm>
          <a:off x="7593130" y="1907974"/>
          <a:ext cx="1045575" cy="1672601"/>
        </a:xfrm>
        <a:prstGeom prst="rect">
          <a:avLst/>
        </a:prstGeom>
        <a:solidFill>
          <a:srgbClr val="E8A56E"/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Воспитательная</a:t>
          </a:r>
          <a:endParaRPr lang="ru-RU" sz="1200" kern="1200" dirty="0"/>
        </a:p>
      </dsp:txBody>
      <dsp:txXfrm>
        <a:off x="7593130" y="1907974"/>
        <a:ext cx="1045575" cy="1672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3441F">
                <a:alpha val="48000"/>
              </a:srgbClr>
            </a:gs>
            <a:gs pos="100000">
              <a:srgbClr val="99441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02/02/16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88024" y="1196752"/>
            <a:ext cx="3888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1</a:t>
            </a:r>
          </a:p>
          <a:p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История отечественного государства и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права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как наука и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учебная дисциплина.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Правовая система древнерусского государства</a:t>
            </a:r>
            <a:endParaRPr lang="ru-RU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039227" y="565253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Курс: 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История отечественного государства и права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Главы 1—2 учебника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grpSp>
        <p:nvGrpSpPr>
          <p:cNvPr id="59" name="Группа 67"/>
          <p:cNvGrpSpPr/>
          <p:nvPr/>
        </p:nvGrpSpPr>
        <p:grpSpPr>
          <a:xfrm>
            <a:off x="4884680" y="1772816"/>
            <a:ext cx="3630364" cy="72008"/>
            <a:chOff x="4596648" y="1772816"/>
            <a:chExt cx="3630364" cy="72008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46" name="Picture 2" descr="X:\Учебные курсы\Контент\Курсы\7461_История отеч гос и права_Калина\ЭК\7461_1_978-5-9916-5059-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836712"/>
            <a:ext cx="3722703" cy="525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21" name="Содержимое 5"/>
          <p:cNvGraphicFramePr>
            <a:graphicFrameLocks/>
          </p:cNvGraphicFramePr>
          <p:nvPr/>
        </p:nvGraphicFramePr>
        <p:xfrm>
          <a:off x="251520" y="1196752"/>
          <a:ext cx="86409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13" name="Заголовок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E8A56E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2000" dirty="0"/>
              <a:t>По форме государственного правления Древнерусское государство представляло собой </a:t>
            </a:r>
            <a:r>
              <a:rPr lang="ru-RU" sz="2000" b="1" dirty="0"/>
              <a:t>раннефеодальную </a:t>
            </a:r>
            <a:r>
              <a:rPr lang="ru-RU" sz="2000" b="1" dirty="0" smtClean="0"/>
              <a:t>монархию</a:t>
            </a:r>
            <a:r>
              <a:rPr lang="ru-RU" sz="2000" dirty="0" smtClean="0"/>
              <a:t>, в</a:t>
            </a:r>
            <a:r>
              <a:rPr lang="en-GB" sz="2000" dirty="0"/>
              <a:t> </a:t>
            </a:r>
            <a:r>
              <a:rPr lang="ru-RU" sz="2000" dirty="0"/>
              <a:t>которой отчетливо прослеживаются </a:t>
            </a:r>
            <a:r>
              <a:rPr lang="ru-RU" sz="2000" i="1" dirty="0"/>
              <a:t>три </a:t>
            </a:r>
            <a:r>
              <a:rPr lang="ru-RU" sz="2000" i="1" dirty="0" smtClean="0"/>
              <a:t>начала</a:t>
            </a:r>
            <a:endParaRPr lang="ru-RU" sz="2000" dirty="0"/>
          </a:p>
        </p:txBody>
      </p:sp>
      <p:sp>
        <p:nvSpPr>
          <p:cNvPr id="15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 w="12700">
            <a:solidFill>
              <a:srgbClr val="A344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tx1"/>
                </a:solidFill>
              </a:rPr>
              <a:t> монархическое</a:t>
            </a:r>
            <a:r>
              <a:rPr lang="ru-RU" sz="1600" dirty="0" smtClean="0">
                <a:solidFill>
                  <a:schemeClr val="tx1"/>
                </a:solidFill>
              </a:rPr>
              <a:t> в</a:t>
            </a:r>
            <a:r>
              <a:rPr lang="en-GB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chemeClr val="tx1"/>
                </a:solidFill>
              </a:rPr>
              <a:t>лице великого князя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tx1"/>
                </a:solidFill>
              </a:rPr>
              <a:t> аристократическое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</a:t>
            </a:r>
            <a:r>
              <a:rPr lang="en-GB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chemeClr val="tx1"/>
                </a:solidFill>
              </a:rPr>
              <a:t>лице старшей дружины княжеского совета 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tx1"/>
                </a:solidFill>
              </a:rPr>
              <a:t> демократическое</a:t>
            </a:r>
            <a:r>
              <a:rPr lang="ru-RU" sz="1600" dirty="0" smtClean="0">
                <a:solidFill>
                  <a:schemeClr val="tx1"/>
                </a:solidFill>
              </a:rPr>
              <a:t>, представленное вечем 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На</a:t>
            </a:r>
            <a:r>
              <a:rPr lang="en-GB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chemeClr val="tx1"/>
                </a:solidFill>
              </a:rPr>
              <a:t>местном уровне правили княжеские </a:t>
            </a:r>
            <a:r>
              <a:rPr lang="ru-RU" sz="1600" i="1" dirty="0" smtClean="0">
                <a:solidFill>
                  <a:schemeClr val="tx1"/>
                </a:solidFill>
              </a:rPr>
              <a:t>наместники</a:t>
            </a:r>
            <a:r>
              <a:rPr lang="ru-RU" sz="1600" dirty="0" smtClean="0">
                <a:solidFill>
                  <a:schemeClr val="tx1"/>
                </a:solidFill>
              </a:rPr>
              <a:t> в</a:t>
            </a:r>
            <a:r>
              <a:rPr lang="en-GB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chemeClr val="tx1"/>
                </a:solidFill>
              </a:rPr>
              <a:t>городах и</a:t>
            </a:r>
            <a:r>
              <a:rPr lang="en-GB" sz="1600" dirty="0" smtClean="0">
                <a:solidFill>
                  <a:schemeClr val="tx1"/>
                </a:solidFill>
              </a:rPr>
              <a:t> </a:t>
            </a:r>
            <a:r>
              <a:rPr lang="ru-RU" sz="1600" i="1" dirty="0" smtClean="0">
                <a:solidFill>
                  <a:schemeClr val="tx1"/>
                </a:solidFill>
              </a:rPr>
              <a:t>волостели</a:t>
            </a:r>
            <a:r>
              <a:rPr lang="ru-RU" sz="1600" dirty="0" smtClean="0">
                <a:solidFill>
                  <a:schemeClr val="tx1"/>
                </a:solidFill>
              </a:rPr>
              <a:t> в</a:t>
            </a:r>
            <a:r>
              <a:rPr lang="en-GB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>
                <a:solidFill>
                  <a:schemeClr val="tx1"/>
                </a:solidFill>
              </a:rPr>
              <a:t>сельской местности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17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  <a:solidFill>
            <a:srgbClr val="E8A56E"/>
          </a:solidFill>
          <a:ln w="12700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2400" dirty="0"/>
              <a:t>Русская правда имела три редакции</a:t>
            </a:r>
          </a:p>
        </p:txBody>
      </p:sp>
      <p:sp>
        <p:nvSpPr>
          <p:cNvPr id="1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400800" cy="3744416"/>
          </a:xfrm>
          <a:ln w="12700">
            <a:solidFill>
              <a:srgbClr val="A3441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b="1" i="1" dirty="0">
                <a:solidFill>
                  <a:schemeClr val="tx1"/>
                </a:solidFill>
              </a:rPr>
              <a:t>Краткая редакция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состоит из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Правды Ярослава (Мудрого) и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включает 18 статей, сыновьями и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близкими его соратниками она была дополнена еще 25 статьями. Это дополнение именуется Правдой Ярославичей. </a:t>
            </a:r>
            <a:r>
              <a:rPr lang="ru-RU" sz="1600" dirty="0" smtClean="0">
                <a:solidFill>
                  <a:schemeClr val="tx1"/>
                </a:solidFill>
              </a:rPr>
              <a:t>Краткая </a:t>
            </a:r>
            <a:r>
              <a:rPr lang="ru-RU" sz="1600" dirty="0">
                <a:solidFill>
                  <a:schemeClr val="tx1"/>
                </a:solidFill>
              </a:rPr>
              <a:t>редакция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— это судебник, достаточно подробно излагающий нормы уголовного, уголовно-процессуального и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уголовно-исполнительного </a:t>
            </a:r>
            <a:r>
              <a:rPr lang="ru-RU" sz="1600" dirty="0" smtClean="0">
                <a:solidFill>
                  <a:schemeClr val="tx1"/>
                </a:solidFill>
              </a:rPr>
              <a:t>права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2. В </a:t>
            </a:r>
            <a:r>
              <a:rPr lang="en-GB" sz="1600" dirty="0">
                <a:solidFill>
                  <a:schemeClr val="tx1"/>
                </a:solidFill>
              </a:rPr>
              <a:t>XI</a:t>
            </a:r>
            <a:r>
              <a:rPr lang="ru-RU" sz="1600" dirty="0">
                <a:solidFill>
                  <a:schemeClr val="tx1"/>
                </a:solidFill>
              </a:rPr>
              <a:t>—</a:t>
            </a:r>
            <a:r>
              <a:rPr lang="en-GB" sz="1600" dirty="0">
                <a:solidFill>
                  <a:schemeClr val="tx1"/>
                </a:solidFill>
              </a:rPr>
              <a:t>XII </a:t>
            </a:r>
            <a:r>
              <a:rPr lang="ru-RU" sz="1600" dirty="0">
                <a:solidFill>
                  <a:schemeClr val="tx1"/>
                </a:solidFill>
              </a:rPr>
              <a:t>вв. формируется </a:t>
            </a:r>
            <a:r>
              <a:rPr lang="ru-RU" sz="1600" b="1" i="1" dirty="0">
                <a:solidFill>
                  <a:schemeClr val="tx1"/>
                </a:solidFill>
              </a:rPr>
              <a:t>Пространная редакция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(Суд Ярослава Владимировича). </a:t>
            </a:r>
            <a:r>
              <a:rPr lang="ru-RU" sz="1600" dirty="0" smtClean="0">
                <a:solidFill>
                  <a:schemeClr val="tx1"/>
                </a:solidFill>
              </a:rPr>
              <a:t>Она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дополнена статьями, регулирующими наследственное право, определяющими правовой статус различных категорий населения (княжих мужей, закупов, смердов, холопов</a:t>
            </a:r>
            <a:r>
              <a:rPr lang="ru-RU" sz="1600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3. Изменения</a:t>
            </a:r>
            <a:r>
              <a:rPr lang="ru-RU" sz="1600" dirty="0">
                <a:solidFill>
                  <a:schemeClr val="tx1"/>
                </a:solidFill>
              </a:rPr>
              <a:t>, произошедшие в</a:t>
            </a:r>
            <a:r>
              <a:rPr lang="en-GB" sz="1600" dirty="0">
                <a:solidFill>
                  <a:schemeClr val="tx1"/>
                </a:solidFill>
              </a:rPr>
              <a:t> XIII</a:t>
            </a:r>
            <a:r>
              <a:rPr lang="ru-RU" sz="1600" dirty="0">
                <a:solidFill>
                  <a:schemeClr val="tx1"/>
                </a:solidFill>
              </a:rPr>
              <a:t>—</a:t>
            </a:r>
            <a:r>
              <a:rPr lang="en-GB" sz="1600" dirty="0">
                <a:solidFill>
                  <a:schemeClr val="tx1"/>
                </a:solidFill>
              </a:rPr>
              <a:t>XIV </a:t>
            </a:r>
            <a:r>
              <a:rPr lang="ru-RU" sz="1600" dirty="0">
                <a:solidFill>
                  <a:schemeClr val="tx1"/>
                </a:solidFill>
              </a:rPr>
              <a:t>вв., связанные с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утратой государственного единства и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феодальной раздробленностью, с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монгольским нашествием, привели к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появлению новой </a:t>
            </a:r>
            <a:r>
              <a:rPr lang="ru-RU" sz="1600" b="1" i="1" dirty="0">
                <a:solidFill>
                  <a:schemeClr val="tx1"/>
                </a:solidFill>
              </a:rPr>
              <a:t>Сокращенной</a:t>
            </a:r>
            <a:r>
              <a:rPr lang="ru-RU" sz="1600" dirty="0">
                <a:solidFill>
                  <a:schemeClr val="tx1"/>
                </a:solidFill>
              </a:rPr>
              <a:t> редакции, которая создана была на</a:t>
            </a:r>
            <a:r>
              <a:rPr lang="en-GB" sz="1600" dirty="0">
                <a:solidFill>
                  <a:schemeClr val="tx1"/>
                </a:solidFill>
              </a:rPr>
              <a:t> </a:t>
            </a:r>
            <a:r>
              <a:rPr lang="ru-RU" sz="1600" dirty="0">
                <a:solidFill>
                  <a:schemeClr val="tx1"/>
                </a:solidFill>
              </a:rPr>
              <a:t>базе Пространной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3968" y="1868631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Главы 1—2</a:t>
            </a:r>
          </a:p>
        </p:txBody>
      </p:sp>
      <p:pic>
        <p:nvPicPr>
          <p:cNvPr id="11" name="Picture 2" descr="C:\#Александрова\#BON\0543-Зуев\Закачка\Для презентаций\pazly---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931" y="3025776"/>
            <a:ext cx="4325525" cy="18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83968" y="3380799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</a:rPr>
              <a:t>В. Ф. Калина, Г. Ю. </a:t>
            </a:r>
            <a:r>
              <a:rPr lang="ru-RU" i="1" dirty="0" err="1" smtClean="0">
                <a:solidFill>
                  <a:schemeClr val="bg1"/>
                </a:solidFill>
              </a:rPr>
              <a:t>Курскова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История отечественного государства и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 </a:t>
            </a:r>
            <a:r>
              <a:rPr lang="ru-RU" b="1" dirty="0" smtClean="0">
                <a:solidFill>
                  <a:schemeClr val="bg1"/>
                </a:solidFill>
              </a:rPr>
              <a:t>права</a:t>
            </a:r>
            <a:r>
              <a:rPr lang="ru-RU" dirty="0" smtClean="0">
                <a:solidFill>
                  <a:schemeClr val="bg1"/>
                </a:solidFill>
              </a:rPr>
              <a:t> : учебник и практикум для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прикладного </a:t>
            </a:r>
            <a:r>
              <a:rPr lang="ru-RU" dirty="0" err="1" smtClean="0">
                <a:solidFill>
                  <a:schemeClr val="bg1"/>
                </a:solidFill>
              </a:rPr>
              <a:t>бакалавриата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М. : Издательство Юрайт, 2015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8" name="Picture 2" descr="X:\Учебные курсы\Контент\Курсы\7461_История отеч гос и права_Калина\ЭК\7461_1_978-5-9916-5059-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836712"/>
            <a:ext cx="3722703" cy="525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81</Words>
  <Application>Microsoft Office PowerPoint</Application>
  <PresentationFormat>Экран (4:3)</PresentationFormat>
  <Paragraphs>36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По форме государственного правления Древнерусское государство представляло собой раннефеодальную монархию, в которой отчетливо прослеживаются три начала</vt:lpstr>
      <vt:lpstr>Русская правда имела три редакции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d.aleksandrova</cp:lastModifiedBy>
  <cp:revision>220</cp:revision>
  <dcterms:created xsi:type="dcterms:W3CDTF">2015-02-19T15:55:24Z</dcterms:created>
  <dcterms:modified xsi:type="dcterms:W3CDTF">2016-02-02T10:11:30Z</dcterms:modified>
</cp:coreProperties>
</file>