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7" r:id="rId2"/>
    <p:sldId id="415" r:id="rId3"/>
    <p:sldId id="351" r:id="rId4"/>
    <p:sldId id="352" r:id="rId5"/>
    <p:sldId id="354" r:id="rId6"/>
    <p:sldId id="355" r:id="rId7"/>
    <p:sldId id="357" r:id="rId8"/>
    <p:sldId id="413" r:id="rId9"/>
    <p:sldId id="358" r:id="rId10"/>
    <p:sldId id="360" r:id="rId11"/>
    <p:sldId id="362" r:id="rId12"/>
    <p:sldId id="356" r:id="rId13"/>
    <p:sldId id="359" r:id="rId14"/>
    <p:sldId id="34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6318"/>
    <a:srgbClr val="985008"/>
    <a:srgbClr val="FFFFFF"/>
    <a:srgbClr val="F99F45"/>
    <a:srgbClr val="633A11"/>
    <a:srgbClr val="6A2C10"/>
    <a:srgbClr val="7D502F"/>
    <a:srgbClr val="7D4915"/>
    <a:srgbClr val="000000"/>
    <a:srgbClr val="C4C4C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88" autoAdjust="0"/>
  </p:normalViewPr>
  <p:slideViewPr>
    <p:cSldViewPr>
      <p:cViewPr>
        <p:scale>
          <a:sx n="100" d="100"/>
          <a:sy n="100" d="100"/>
        </p:scale>
        <p:origin x="-1950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7778CF-FDAF-41C8-86B9-F59F4D7EA7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190D1A-BAFD-4D14-87FD-D7EB7A880D81}">
      <dgm:prSet phldrT="[Текст]" custT="1"/>
      <dgm:spPr>
        <a:solidFill>
          <a:srgbClr val="FFFFFF">
            <a:alpha val="40000"/>
          </a:srgbClr>
        </a:solidFill>
        <a:ln w="3175"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985008"/>
              </a:solidFill>
            </a:rPr>
            <a:t>Северо-Восточная Русь (1237–1238)</a:t>
          </a:r>
          <a:endParaRPr lang="ru-RU" sz="1600" b="1" dirty="0">
            <a:solidFill>
              <a:srgbClr val="985008"/>
            </a:solidFill>
          </a:endParaRPr>
        </a:p>
      </dgm:t>
    </dgm:pt>
    <dgm:pt modelId="{4EFC2677-654F-40D4-8519-581B0C74A4F0}" type="parTrans" cxnId="{0280563A-E6B7-494F-BB6D-3B1747B0CE53}">
      <dgm:prSet/>
      <dgm:spPr/>
      <dgm:t>
        <a:bodyPr/>
        <a:lstStyle/>
        <a:p>
          <a:endParaRPr lang="ru-RU" sz="1600"/>
        </a:p>
      </dgm:t>
    </dgm:pt>
    <dgm:pt modelId="{9C0227E2-19D0-40BE-AFFF-E28C1C6A8C74}" type="sibTrans" cxnId="{0280563A-E6B7-494F-BB6D-3B1747B0CE53}">
      <dgm:prSet/>
      <dgm:spPr/>
      <dgm:t>
        <a:bodyPr/>
        <a:lstStyle/>
        <a:p>
          <a:endParaRPr lang="ru-RU" sz="1600"/>
        </a:p>
      </dgm:t>
    </dgm:pt>
    <dgm:pt modelId="{6CC83074-8459-4854-869A-760B6BEDA794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Рязань</a:t>
          </a:r>
          <a:endParaRPr lang="ru-RU" sz="1600" dirty="0">
            <a:solidFill>
              <a:schemeClr val="accent6">
                <a:lumMod val="50000"/>
              </a:schemeClr>
            </a:solidFill>
          </a:endParaRPr>
        </a:p>
      </dgm:t>
    </dgm:pt>
    <dgm:pt modelId="{A1C7BA9B-C93C-4D21-9A17-D3219E3D90C5}" type="parTrans" cxnId="{4BCE006F-004C-4D03-AD1D-80B96C50BA01}">
      <dgm:prSet/>
      <dgm:spPr/>
      <dgm:t>
        <a:bodyPr/>
        <a:lstStyle/>
        <a:p>
          <a:endParaRPr lang="ru-RU" sz="1600"/>
        </a:p>
      </dgm:t>
    </dgm:pt>
    <dgm:pt modelId="{3AA804FF-89C3-4EB0-A8D4-6D78CA447E76}" type="sibTrans" cxnId="{4BCE006F-004C-4D03-AD1D-80B96C50BA01}">
      <dgm:prSet/>
      <dgm:spPr/>
      <dgm:t>
        <a:bodyPr/>
        <a:lstStyle/>
        <a:p>
          <a:endParaRPr lang="ru-RU" sz="1600"/>
        </a:p>
      </dgm:t>
    </dgm:pt>
    <dgm:pt modelId="{B25EB77B-FB81-40C0-ACC6-D2A641AEC596}">
      <dgm:prSet phldrT="[Текст]" custT="1"/>
      <dgm:spPr>
        <a:solidFill>
          <a:srgbClr val="FFFFFF">
            <a:alpha val="40000"/>
          </a:srgbClr>
        </a:solidFill>
        <a:ln w="3175"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985008"/>
              </a:solidFill>
            </a:rPr>
            <a:t>Юго-Западная Русь (1240–1241)</a:t>
          </a:r>
          <a:endParaRPr lang="ru-RU" sz="1600" b="1" dirty="0">
            <a:solidFill>
              <a:srgbClr val="985008"/>
            </a:solidFill>
          </a:endParaRPr>
        </a:p>
      </dgm:t>
    </dgm:pt>
    <dgm:pt modelId="{2AE4F90D-C2AB-48BD-9913-3768783708E2}" type="parTrans" cxnId="{61F27BAC-CD95-4B94-BCDB-4BF688E8BEEB}">
      <dgm:prSet/>
      <dgm:spPr/>
      <dgm:t>
        <a:bodyPr/>
        <a:lstStyle/>
        <a:p>
          <a:endParaRPr lang="ru-RU" sz="1600"/>
        </a:p>
      </dgm:t>
    </dgm:pt>
    <dgm:pt modelId="{5584151A-EDB6-4176-8763-C2CD999FD8D2}" type="sibTrans" cxnId="{61F27BAC-CD95-4B94-BCDB-4BF688E8BEEB}">
      <dgm:prSet/>
      <dgm:spPr/>
      <dgm:t>
        <a:bodyPr/>
        <a:lstStyle/>
        <a:p>
          <a:endParaRPr lang="ru-RU" sz="1600"/>
        </a:p>
      </dgm:t>
    </dgm:pt>
    <dgm:pt modelId="{8021E3D5-6C7C-4DA0-BC55-2CC904D2207D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Киев</a:t>
          </a:r>
          <a:endParaRPr lang="ru-RU" sz="1600" dirty="0">
            <a:solidFill>
              <a:schemeClr val="accent6">
                <a:lumMod val="50000"/>
              </a:schemeClr>
            </a:solidFill>
          </a:endParaRPr>
        </a:p>
      </dgm:t>
    </dgm:pt>
    <dgm:pt modelId="{8859F418-ABB7-48B2-9B53-B918ACCC7FEA}" type="parTrans" cxnId="{BC30A5C4-4520-447B-BFC2-659CE669143B}">
      <dgm:prSet/>
      <dgm:spPr/>
      <dgm:t>
        <a:bodyPr/>
        <a:lstStyle/>
        <a:p>
          <a:endParaRPr lang="ru-RU" sz="1600"/>
        </a:p>
      </dgm:t>
    </dgm:pt>
    <dgm:pt modelId="{7771C7A0-B489-4ADC-BB1C-AA076219FBE8}" type="sibTrans" cxnId="{BC30A5C4-4520-447B-BFC2-659CE669143B}">
      <dgm:prSet/>
      <dgm:spPr/>
      <dgm:t>
        <a:bodyPr/>
        <a:lstStyle/>
        <a:p>
          <a:endParaRPr lang="ru-RU" sz="1600"/>
        </a:p>
      </dgm:t>
    </dgm:pt>
    <dgm:pt modelId="{D541A9F1-C061-428E-9D6E-0D34367A90B6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Коломна</a:t>
          </a:r>
          <a:endParaRPr lang="ru-RU" sz="1600" dirty="0">
            <a:solidFill>
              <a:schemeClr val="accent6">
                <a:lumMod val="50000"/>
              </a:schemeClr>
            </a:solidFill>
          </a:endParaRPr>
        </a:p>
      </dgm:t>
    </dgm:pt>
    <dgm:pt modelId="{689FF26B-C554-443D-B4BC-6BF07F128F74}" type="parTrans" cxnId="{4CF1AD40-E1B9-4BC9-BAC7-D0B6B48F6649}">
      <dgm:prSet/>
      <dgm:spPr/>
      <dgm:t>
        <a:bodyPr/>
        <a:lstStyle/>
        <a:p>
          <a:endParaRPr lang="ru-RU"/>
        </a:p>
      </dgm:t>
    </dgm:pt>
    <dgm:pt modelId="{AF33B6EB-A252-41E3-A6BF-8DBF3B76D772}" type="sibTrans" cxnId="{4CF1AD40-E1B9-4BC9-BAC7-D0B6B48F6649}">
      <dgm:prSet/>
      <dgm:spPr/>
      <dgm:t>
        <a:bodyPr/>
        <a:lstStyle/>
        <a:p>
          <a:endParaRPr lang="ru-RU"/>
        </a:p>
      </dgm:t>
    </dgm:pt>
    <dgm:pt modelId="{0CCFA1C6-06D2-42A1-9DB0-DC4FA7BE9998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Владимир</a:t>
          </a:r>
          <a:endParaRPr lang="ru-RU" sz="1600" dirty="0">
            <a:solidFill>
              <a:schemeClr val="accent6">
                <a:lumMod val="50000"/>
              </a:schemeClr>
            </a:solidFill>
          </a:endParaRPr>
        </a:p>
      </dgm:t>
    </dgm:pt>
    <dgm:pt modelId="{F0F12BFC-8509-48F4-879C-458C1ECE066A}" type="parTrans" cxnId="{449C1548-A5F0-42F6-885B-1EF904A18496}">
      <dgm:prSet/>
      <dgm:spPr/>
      <dgm:t>
        <a:bodyPr/>
        <a:lstStyle/>
        <a:p>
          <a:endParaRPr lang="ru-RU"/>
        </a:p>
      </dgm:t>
    </dgm:pt>
    <dgm:pt modelId="{CB9E2F68-38E3-45B8-9AC3-3B1F7EE99EC9}" type="sibTrans" cxnId="{449C1548-A5F0-42F6-885B-1EF904A18496}">
      <dgm:prSet/>
      <dgm:spPr/>
      <dgm:t>
        <a:bodyPr/>
        <a:lstStyle/>
        <a:p>
          <a:endParaRPr lang="ru-RU"/>
        </a:p>
      </dgm:t>
    </dgm:pt>
    <dgm:pt modelId="{1709B2A9-2634-4E16-8133-7EA062022E8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Битва на реке </a:t>
          </a:r>
          <a:r>
            <a:rPr lang="ru-RU" sz="1600" dirty="0" err="1" smtClean="0">
              <a:solidFill>
                <a:schemeClr val="accent6">
                  <a:lumMod val="50000"/>
                </a:schemeClr>
              </a:solidFill>
            </a:rPr>
            <a:t>Сить</a:t>
          </a:r>
          <a:endParaRPr lang="ru-RU" sz="1600" dirty="0">
            <a:solidFill>
              <a:schemeClr val="accent6">
                <a:lumMod val="50000"/>
              </a:schemeClr>
            </a:solidFill>
          </a:endParaRPr>
        </a:p>
      </dgm:t>
    </dgm:pt>
    <dgm:pt modelId="{939FE115-AEE6-4E45-91A3-4F4D77468525}" type="parTrans" cxnId="{1B03A715-6629-47A7-976A-B13B651F9913}">
      <dgm:prSet/>
      <dgm:spPr/>
      <dgm:t>
        <a:bodyPr/>
        <a:lstStyle/>
        <a:p>
          <a:endParaRPr lang="ru-RU"/>
        </a:p>
      </dgm:t>
    </dgm:pt>
    <dgm:pt modelId="{E2EDED0D-BF59-4CDF-86B2-04F52D1B61B4}" type="sibTrans" cxnId="{1B03A715-6629-47A7-976A-B13B651F9913}">
      <dgm:prSet/>
      <dgm:spPr/>
      <dgm:t>
        <a:bodyPr/>
        <a:lstStyle/>
        <a:p>
          <a:endParaRPr lang="ru-RU"/>
        </a:p>
      </dgm:t>
    </dgm:pt>
    <dgm:pt modelId="{FCB95CD2-FCFB-459E-A42A-954A1799B7EE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Торжок</a:t>
          </a:r>
          <a:endParaRPr lang="ru-RU" sz="1600" dirty="0">
            <a:solidFill>
              <a:schemeClr val="accent6">
                <a:lumMod val="50000"/>
              </a:schemeClr>
            </a:solidFill>
          </a:endParaRPr>
        </a:p>
      </dgm:t>
    </dgm:pt>
    <dgm:pt modelId="{FC1B3B65-2DEE-475F-A750-884F018D263C}" type="parTrans" cxnId="{1DCDDFAD-CBE1-461F-BB61-A2692820BFEF}">
      <dgm:prSet/>
      <dgm:spPr/>
      <dgm:t>
        <a:bodyPr/>
        <a:lstStyle/>
        <a:p>
          <a:endParaRPr lang="ru-RU"/>
        </a:p>
      </dgm:t>
    </dgm:pt>
    <dgm:pt modelId="{9DA3298B-9B24-4E18-8E3B-53A938BB04F5}" type="sibTrans" cxnId="{1DCDDFAD-CBE1-461F-BB61-A2692820BFEF}">
      <dgm:prSet/>
      <dgm:spPr/>
      <dgm:t>
        <a:bodyPr/>
        <a:lstStyle/>
        <a:p>
          <a:endParaRPr lang="ru-RU"/>
        </a:p>
      </dgm:t>
    </dgm:pt>
    <dgm:pt modelId="{F25AE377-A998-4B1C-A992-4F7166FFF26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Козельск</a:t>
          </a:r>
          <a:endParaRPr lang="ru-RU" sz="1600" dirty="0">
            <a:solidFill>
              <a:schemeClr val="accent6">
                <a:lumMod val="50000"/>
              </a:schemeClr>
            </a:solidFill>
          </a:endParaRPr>
        </a:p>
      </dgm:t>
    </dgm:pt>
    <dgm:pt modelId="{9EDAEB08-30BF-48A0-A82E-AEFC6F1A0D9B}" type="parTrans" cxnId="{CED80F6A-A461-4064-A9E6-8B375B33A544}">
      <dgm:prSet/>
      <dgm:spPr/>
      <dgm:t>
        <a:bodyPr/>
        <a:lstStyle/>
        <a:p>
          <a:endParaRPr lang="ru-RU"/>
        </a:p>
      </dgm:t>
    </dgm:pt>
    <dgm:pt modelId="{A17075DE-9DB3-44EB-9B10-1FD50BE28729}" type="sibTrans" cxnId="{CED80F6A-A461-4064-A9E6-8B375B33A544}">
      <dgm:prSet/>
      <dgm:spPr/>
      <dgm:t>
        <a:bodyPr/>
        <a:lstStyle/>
        <a:p>
          <a:endParaRPr lang="ru-RU"/>
        </a:p>
      </dgm:t>
    </dgm:pt>
    <dgm:pt modelId="{D6B0C8FD-5EE8-418E-A569-8E0A7790E4FE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Галич</a:t>
          </a:r>
          <a:endParaRPr lang="ru-RU" sz="1600" dirty="0">
            <a:solidFill>
              <a:schemeClr val="accent6">
                <a:lumMod val="50000"/>
              </a:schemeClr>
            </a:solidFill>
          </a:endParaRPr>
        </a:p>
      </dgm:t>
    </dgm:pt>
    <dgm:pt modelId="{EE65EAD7-ACC8-4CAA-A1C1-D2C07E7A2275}" type="parTrans" cxnId="{A50F10C7-7577-4594-96F7-F94791D68049}">
      <dgm:prSet/>
      <dgm:spPr/>
      <dgm:t>
        <a:bodyPr/>
        <a:lstStyle/>
        <a:p>
          <a:endParaRPr lang="ru-RU"/>
        </a:p>
      </dgm:t>
    </dgm:pt>
    <dgm:pt modelId="{AC6A54AE-1279-4078-B7A3-A78533E2BAFD}" type="sibTrans" cxnId="{A50F10C7-7577-4594-96F7-F94791D68049}">
      <dgm:prSet/>
      <dgm:spPr/>
      <dgm:t>
        <a:bodyPr/>
        <a:lstStyle/>
        <a:p>
          <a:endParaRPr lang="ru-RU"/>
        </a:p>
      </dgm:t>
    </dgm:pt>
    <dgm:pt modelId="{CBD5F2C2-7C22-4F22-B866-D6B467F5B2DA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Владимир-Волынский</a:t>
          </a:r>
          <a:endParaRPr lang="ru-RU" sz="1600" dirty="0">
            <a:solidFill>
              <a:schemeClr val="accent6">
                <a:lumMod val="50000"/>
              </a:schemeClr>
            </a:solidFill>
          </a:endParaRPr>
        </a:p>
      </dgm:t>
    </dgm:pt>
    <dgm:pt modelId="{E6075BCB-8342-47D1-A143-DF92F3672A10}" type="parTrans" cxnId="{7CE62F01-AF37-4E3B-B9E1-44CD56816C98}">
      <dgm:prSet/>
      <dgm:spPr/>
      <dgm:t>
        <a:bodyPr/>
        <a:lstStyle/>
        <a:p>
          <a:endParaRPr lang="ru-RU"/>
        </a:p>
      </dgm:t>
    </dgm:pt>
    <dgm:pt modelId="{9D038F72-2010-4260-9BD0-C8D15A2604E3}" type="sibTrans" cxnId="{7CE62F01-AF37-4E3B-B9E1-44CD56816C98}">
      <dgm:prSet/>
      <dgm:spPr/>
      <dgm:t>
        <a:bodyPr/>
        <a:lstStyle/>
        <a:p>
          <a:endParaRPr lang="ru-RU"/>
        </a:p>
      </dgm:t>
    </dgm:pt>
    <dgm:pt modelId="{AA88A31A-4705-4FD9-B9C4-39594BCF0CD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Москва</a:t>
          </a:r>
          <a:endParaRPr lang="ru-RU" sz="1600" dirty="0">
            <a:solidFill>
              <a:schemeClr val="accent6">
                <a:lumMod val="50000"/>
              </a:schemeClr>
            </a:solidFill>
          </a:endParaRPr>
        </a:p>
      </dgm:t>
    </dgm:pt>
    <dgm:pt modelId="{65C8EA87-71EA-4554-B059-591D713C19E0}" type="sibTrans" cxnId="{1A8A6CB0-1EB0-45D8-9FF0-BCC70F4DF0C2}">
      <dgm:prSet/>
      <dgm:spPr/>
      <dgm:t>
        <a:bodyPr/>
        <a:lstStyle/>
        <a:p>
          <a:endParaRPr lang="ru-RU"/>
        </a:p>
      </dgm:t>
    </dgm:pt>
    <dgm:pt modelId="{12F79A07-B7B4-41E8-8B4A-80D6028BC522}" type="parTrans" cxnId="{1A8A6CB0-1EB0-45D8-9FF0-BCC70F4DF0C2}">
      <dgm:prSet/>
      <dgm:spPr/>
      <dgm:t>
        <a:bodyPr/>
        <a:lstStyle/>
        <a:p>
          <a:endParaRPr lang="ru-RU"/>
        </a:p>
      </dgm:t>
    </dgm:pt>
    <dgm:pt modelId="{7840A1E3-A5B2-4BB7-9714-7BE2BF4291E4}" type="pres">
      <dgm:prSet presAssocID="{727778CF-FDAF-41C8-86B9-F59F4D7EA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166FAF-AEE3-420E-B4A0-B60A1DD687CC}" type="pres">
      <dgm:prSet presAssocID="{30190D1A-BAFD-4D14-87FD-D7EB7A880D81}" presName="parentText" presStyleLbl="node1" presStyleIdx="0" presStyleCnt="2" custScaleY="39257" custLinFactNeighborY="-7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B54DD-3F73-4195-A214-EFE87BC8A6B6}" type="pres">
      <dgm:prSet presAssocID="{30190D1A-BAFD-4D14-87FD-D7EB7A880D8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A00BA-CCE6-4C35-A5A8-91120CB52E73}" type="pres">
      <dgm:prSet presAssocID="{B25EB77B-FB81-40C0-ACC6-D2A641AEC596}" presName="parentText" presStyleLbl="node1" presStyleIdx="1" presStyleCnt="2" custScaleY="41161" custLinFactNeighborY="200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22F7E-20D8-4E4B-ADED-ACDB1E65D322}" type="pres">
      <dgm:prSet presAssocID="{B25EB77B-FB81-40C0-ACC6-D2A641AEC596}" presName="childText" presStyleLbl="revTx" presStyleIdx="1" presStyleCnt="2" custLinFactNeighborY="29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03A715-6629-47A7-976A-B13B651F9913}" srcId="{30190D1A-BAFD-4D14-87FD-D7EB7A880D81}" destId="{1709B2A9-2634-4E16-8133-7EA062022E85}" srcOrd="4" destOrd="0" parTransId="{939FE115-AEE6-4E45-91A3-4F4D77468525}" sibTransId="{E2EDED0D-BF59-4CDF-86B2-04F52D1B61B4}"/>
    <dgm:cxn modelId="{4CF1AD40-E1B9-4BC9-BAC7-D0B6B48F6649}" srcId="{30190D1A-BAFD-4D14-87FD-D7EB7A880D81}" destId="{D541A9F1-C061-428E-9D6E-0D34367A90B6}" srcOrd="1" destOrd="0" parTransId="{689FF26B-C554-443D-B4BC-6BF07F128F74}" sibTransId="{AF33B6EB-A252-41E3-A6BF-8DBF3B76D772}"/>
    <dgm:cxn modelId="{98E7B10F-19B7-4EAF-9556-E6A65C243B74}" type="presOf" srcId="{B25EB77B-FB81-40C0-ACC6-D2A641AEC596}" destId="{C7FA00BA-CCE6-4C35-A5A8-91120CB52E73}" srcOrd="0" destOrd="0" presId="urn:microsoft.com/office/officeart/2005/8/layout/vList2"/>
    <dgm:cxn modelId="{61F27BAC-CD95-4B94-BCDB-4BF688E8BEEB}" srcId="{727778CF-FDAF-41C8-86B9-F59F4D7EA724}" destId="{B25EB77B-FB81-40C0-ACC6-D2A641AEC596}" srcOrd="1" destOrd="0" parTransId="{2AE4F90D-C2AB-48BD-9913-3768783708E2}" sibTransId="{5584151A-EDB6-4176-8763-C2CD999FD8D2}"/>
    <dgm:cxn modelId="{835E4674-DB5E-464D-9FD0-51E5E51A1BDA}" type="presOf" srcId="{FCB95CD2-FCFB-459E-A42A-954A1799B7EE}" destId="{ED2B54DD-3F73-4195-A214-EFE87BC8A6B6}" srcOrd="0" destOrd="5" presId="urn:microsoft.com/office/officeart/2005/8/layout/vList2"/>
    <dgm:cxn modelId="{B37AD73B-41B1-496F-B58E-D3DB9B8C7D2E}" type="presOf" srcId="{727778CF-FDAF-41C8-86B9-F59F4D7EA724}" destId="{7840A1E3-A5B2-4BB7-9714-7BE2BF4291E4}" srcOrd="0" destOrd="0" presId="urn:microsoft.com/office/officeart/2005/8/layout/vList2"/>
    <dgm:cxn modelId="{0280563A-E6B7-494F-BB6D-3B1747B0CE53}" srcId="{727778CF-FDAF-41C8-86B9-F59F4D7EA724}" destId="{30190D1A-BAFD-4D14-87FD-D7EB7A880D81}" srcOrd="0" destOrd="0" parTransId="{4EFC2677-654F-40D4-8519-581B0C74A4F0}" sibTransId="{9C0227E2-19D0-40BE-AFFF-E28C1C6A8C74}"/>
    <dgm:cxn modelId="{1A8A6CB0-1EB0-45D8-9FF0-BCC70F4DF0C2}" srcId="{30190D1A-BAFD-4D14-87FD-D7EB7A880D81}" destId="{AA88A31A-4705-4FD9-B9C4-39594BCF0CD5}" srcOrd="2" destOrd="0" parTransId="{12F79A07-B7B4-41E8-8B4A-80D6028BC522}" sibTransId="{65C8EA87-71EA-4554-B059-591D713C19E0}"/>
    <dgm:cxn modelId="{4BCE006F-004C-4D03-AD1D-80B96C50BA01}" srcId="{30190D1A-BAFD-4D14-87FD-D7EB7A880D81}" destId="{6CC83074-8459-4854-869A-760B6BEDA794}" srcOrd="0" destOrd="0" parTransId="{A1C7BA9B-C93C-4D21-9A17-D3219E3D90C5}" sibTransId="{3AA804FF-89C3-4EB0-A8D4-6D78CA447E76}"/>
    <dgm:cxn modelId="{1B860762-2752-4E57-BB10-43B8D3683DD3}" type="presOf" srcId="{F25AE377-A998-4B1C-A992-4F7166FFF263}" destId="{ED2B54DD-3F73-4195-A214-EFE87BC8A6B6}" srcOrd="0" destOrd="6" presId="urn:microsoft.com/office/officeart/2005/8/layout/vList2"/>
    <dgm:cxn modelId="{CED80F6A-A461-4064-A9E6-8B375B33A544}" srcId="{30190D1A-BAFD-4D14-87FD-D7EB7A880D81}" destId="{F25AE377-A998-4B1C-A992-4F7166FFF263}" srcOrd="6" destOrd="0" parTransId="{9EDAEB08-30BF-48A0-A82E-AEFC6F1A0D9B}" sibTransId="{A17075DE-9DB3-44EB-9B10-1FD50BE28729}"/>
    <dgm:cxn modelId="{BC30A5C4-4520-447B-BFC2-659CE669143B}" srcId="{B25EB77B-FB81-40C0-ACC6-D2A641AEC596}" destId="{8021E3D5-6C7C-4DA0-BC55-2CC904D2207D}" srcOrd="0" destOrd="0" parTransId="{8859F418-ABB7-48B2-9B53-B918ACCC7FEA}" sibTransId="{7771C7A0-B489-4ADC-BB1C-AA076219FBE8}"/>
    <dgm:cxn modelId="{5F826450-56ED-46C1-BFE6-C440B5F28F24}" type="presOf" srcId="{D541A9F1-C061-428E-9D6E-0D34367A90B6}" destId="{ED2B54DD-3F73-4195-A214-EFE87BC8A6B6}" srcOrd="0" destOrd="1" presId="urn:microsoft.com/office/officeart/2005/8/layout/vList2"/>
    <dgm:cxn modelId="{B76D8ABD-ABFA-4A3D-814F-D3A72E2C846C}" type="presOf" srcId="{8021E3D5-6C7C-4DA0-BC55-2CC904D2207D}" destId="{12722F7E-20D8-4E4B-ADED-ACDB1E65D322}" srcOrd="0" destOrd="0" presId="urn:microsoft.com/office/officeart/2005/8/layout/vList2"/>
    <dgm:cxn modelId="{FB04004C-2EE2-47A0-89E8-68F3DC3749D0}" type="presOf" srcId="{AA88A31A-4705-4FD9-B9C4-39594BCF0CD5}" destId="{ED2B54DD-3F73-4195-A214-EFE87BC8A6B6}" srcOrd="0" destOrd="2" presId="urn:microsoft.com/office/officeart/2005/8/layout/vList2"/>
    <dgm:cxn modelId="{57A0F824-7413-4761-AC72-F1B3800F893F}" type="presOf" srcId="{30190D1A-BAFD-4D14-87FD-D7EB7A880D81}" destId="{20166FAF-AEE3-420E-B4A0-B60A1DD687CC}" srcOrd="0" destOrd="0" presId="urn:microsoft.com/office/officeart/2005/8/layout/vList2"/>
    <dgm:cxn modelId="{51F1BA9F-3D71-428D-8949-4DA85999D895}" type="presOf" srcId="{CBD5F2C2-7C22-4F22-B866-D6B467F5B2DA}" destId="{12722F7E-20D8-4E4B-ADED-ACDB1E65D322}" srcOrd="0" destOrd="2" presId="urn:microsoft.com/office/officeart/2005/8/layout/vList2"/>
    <dgm:cxn modelId="{DBA1971F-868A-408E-AC76-7D28C8667A24}" type="presOf" srcId="{D6B0C8FD-5EE8-418E-A569-8E0A7790E4FE}" destId="{12722F7E-20D8-4E4B-ADED-ACDB1E65D322}" srcOrd="0" destOrd="1" presId="urn:microsoft.com/office/officeart/2005/8/layout/vList2"/>
    <dgm:cxn modelId="{133FDEE2-70BA-414A-B943-3A5903C5B188}" type="presOf" srcId="{0CCFA1C6-06D2-42A1-9DB0-DC4FA7BE9998}" destId="{ED2B54DD-3F73-4195-A214-EFE87BC8A6B6}" srcOrd="0" destOrd="3" presId="urn:microsoft.com/office/officeart/2005/8/layout/vList2"/>
    <dgm:cxn modelId="{B5A7750A-B3FB-4683-B94D-2EB1324FCC0B}" type="presOf" srcId="{6CC83074-8459-4854-869A-760B6BEDA794}" destId="{ED2B54DD-3F73-4195-A214-EFE87BC8A6B6}" srcOrd="0" destOrd="0" presId="urn:microsoft.com/office/officeart/2005/8/layout/vList2"/>
    <dgm:cxn modelId="{A50F10C7-7577-4594-96F7-F94791D68049}" srcId="{B25EB77B-FB81-40C0-ACC6-D2A641AEC596}" destId="{D6B0C8FD-5EE8-418E-A569-8E0A7790E4FE}" srcOrd="1" destOrd="0" parTransId="{EE65EAD7-ACC8-4CAA-A1C1-D2C07E7A2275}" sibTransId="{AC6A54AE-1279-4078-B7A3-A78533E2BAFD}"/>
    <dgm:cxn modelId="{CC7F575D-4DE5-4C5D-BF1A-695AC95C261F}" type="presOf" srcId="{1709B2A9-2634-4E16-8133-7EA062022E85}" destId="{ED2B54DD-3F73-4195-A214-EFE87BC8A6B6}" srcOrd="0" destOrd="4" presId="urn:microsoft.com/office/officeart/2005/8/layout/vList2"/>
    <dgm:cxn modelId="{7CE62F01-AF37-4E3B-B9E1-44CD56816C98}" srcId="{B25EB77B-FB81-40C0-ACC6-D2A641AEC596}" destId="{CBD5F2C2-7C22-4F22-B866-D6B467F5B2DA}" srcOrd="2" destOrd="0" parTransId="{E6075BCB-8342-47D1-A143-DF92F3672A10}" sibTransId="{9D038F72-2010-4260-9BD0-C8D15A2604E3}"/>
    <dgm:cxn modelId="{449C1548-A5F0-42F6-885B-1EF904A18496}" srcId="{30190D1A-BAFD-4D14-87FD-D7EB7A880D81}" destId="{0CCFA1C6-06D2-42A1-9DB0-DC4FA7BE9998}" srcOrd="3" destOrd="0" parTransId="{F0F12BFC-8509-48F4-879C-458C1ECE066A}" sibTransId="{CB9E2F68-38E3-45B8-9AC3-3B1F7EE99EC9}"/>
    <dgm:cxn modelId="{1DCDDFAD-CBE1-461F-BB61-A2692820BFEF}" srcId="{30190D1A-BAFD-4D14-87FD-D7EB7A880D81}" destId="{FCB95CD2-FCFB-459E-A42A-954A1799B7EE}" srcOrd="5" destOrd="0" parTransId="{FC1B3B65-2DEE-475F-A750-884F018D263C}" sibTransId="{9DA3298B-9B24-4E18-8E3B-53A938BB04F5}"/>
    <dgm:cxn modelId="{B9F0A7D7-2FCC-4C14-91C3-1DA6B0B600CC}" type="presParOf" srcId="{7840A1E3-A5B2-4BB7-9714-7BE2BF4291E4}" destId="{20166FAF-AEE3-420E-B4A0-B60A1DD687CC}" srcOrd="0" destOrd="0" presId="urn:microsoft.com/office/officeart/2005/8/layout/vList2"/>
    <dgm:cxn modelId="{055C3511-49FE-4D04-8391-D13220731524}" type="presParOf" srcId="{7840A1E3-A5B2-4BB7-9714-7BE2BF4291E4}" destId="{ED2B54DD-3F73-4195-A214-EFE87BC8A6B6}" srcOrd="1" destOrd="0" presId="urn:microsoft.com/office/officeart/2005/8/layout/vList2"/>
    <dgm:cxn modelId="{E929A345-8043-42DD-BFB6-750D985D39F7}" type="presParOf" srcId="{7840A1E3-A5B2-4BB7-9714-7BE2BF4291E4}" destId="{C7FA00BA-CCE6-4C35-A5A8-91120CB52E73}" srcOrd="2" destOrd="0" presId="urn:microsoft.com/office/officeart/2005/8/layout/vList2"/>
    <dgm:cxn modelId="{25406AB0-8340-48F2-9FFA-3E3A980A44E4}" type="presParOf" srcId="{7840A1E3-A5B2-4BB7-9714-7BE2BF4291E4}" destId="{12722F7E-20D8-4E4B-ADED-ACDB1E65D32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F8394-754D-46AF-9236-93DDE7E27583}" type="doc">
      <dgm:prSet loTypeId="urn:microsoft.com/office/officeart/2005/8/layout/hierarchy6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0D7D420-932D-4731-A75D-F6E7F176605D}">
      <dgm:prSet phldrT="[Текст]" custT="1"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err="1" smtClean="0"/>
            <a:t>Гедимин</a:t>
          </a:r>
          <a:endParaRPr lang="ru-RU" sz="1800" dirty="0"/>
        </a:p>
      </dgm:t>
    </dgm:pt>
    <dgm:pt modelId="{11301EB6-B725-4C69-B15F-3CC27285DCFD}" type="parTrans" cxnId="{FC1388E2-1F25-4B2B-865A-E3EF3203AC85}">
      <dgm:prSet/>
      <dgm:spPr/>
      <dgm:t>
        <a:bodyPr/>
        <a:lstStyle/>
        <a:p>
          <a:endParaRPr lang="ru-RU" sz="1800"/>
        </a:p>
      </dgm:t>
    </dgm:pt>
    <dgm:pt modelId="{7244A6C1-B5AC-4D63-A5A1-08AF0E902F21}" type="sibTrans" cxnId="{FC1388E2-1F25-4B2B-865A-E3EF3203AC85}">
      <dgm:prSet/>
      <dgm:spPr/>
      <dgm:t>
        <a:bodyPr/>
        <a:lstStyle/>
        <a:p>
          <a:endParaRPr lang="ru-RU" sz="1800"/>
        </a:p>
      </dgm:t>
    </dgm:pt>
    <dgm:pt modelId="{90D7BB96-81DB-48CC-A770-2EEE9C9B0C65}">
      <dgm:prSet phldrT="[Текст]" custT="1"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err="1" smtClean="0"/>
            <a:t>Ольгерд</a:t>
          </a:r>
          <a:endParaRPr lang="ru-RU" sz="1800" dirty="0"/>
        </a:p>
      </dgm:t>
    </dgm:pt>
    <dgm:pt modelId="{F5C4800E-39D4-47E3-841B-076821CB380B}" type="parTrans" cxnId="{DB73BDBB-3E3D-43C7-B93B-6B596048136C}">
      <dgm:prSet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800"/>
        </a:p>
      </dgm:t>
    </dgm:pt>
    <dgm:pt modelId="{1D21AEFB-2C65-4D2C-BCBF-AE3992C8A235}" type="sibTrans" cxnId="{DB73BDBB-3E3D-43C7-B93B-6B596048136C}">
      <dgm:prSet/>
      <dgm:spPr/>
      <dgm:t>
        <a:bodyPr/>
        <a:lstStyle/>
        <a:p>
          <a:endParaRPr lang="ru-RU" sz="1800"/>
        </a:p>
      </dgm:t>
    </dgm:pt>
    <dgm:pt modelId="{CE4EFBA8-0914-481A-A71D-E307589F287F}">
      <dgm:prSet phldrT="[Текст]" custT="1"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err="1" smtClean="0"/>
            <a:t>Кейстут</a:t>
          </a:r>
          <a:endParaRPr lang="ru-RU" sz="1800" dirty="0"/>
        </a:p>
      </dgm:t>
    </dgm:pt>
    <dgm:pt modelId="{1B290088-0FD5-4925-9AC7-69249C695D53}" type="parTrans" cxnId="{0A8325ED-6879-4748-A225-7D891756F617}">
      <dgm:prSet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800"/>
        </a:p>
      </dgm:t>
    </dgm:pt>
    <dgm:pt modelId="{E459F9F8-7BB1-463B-A60A-D9C283120168}" type="sibTrans" cxnId="{0A8325ED-6879-4748-A225-7D891756F617}">
      <dgm:prSet/>
      <dgm:spPr/>
      <dgm:t>
        <a:bodyPr/>
        <a:lstStyle/>
        <a:p>
          <a:endParaRPr lang="ru-RU" sz="1800"/>
        </a:p>
      </dgm:t>
    </dgm:pt>
    <dgm:pt modelId="{CE2F6A36-AD18-4C92-94EE-DD3B0BB35134}">
      <dgm:prSet phldrT="[Текст]" custT="1"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err="1" smtClean="0"/>
            <a:t>Витовт</a:t>
          </a:r>
          <a:endParaRPr lang="ru-RU" sz="1800" dirty="0"/>
        </a:p>
      </dgm:t>
    </dgm:pt>
    <dgm:pt modelId="{8BC1150C-EB75-4C0B-A725-C08B08927E9A}" type="parTrans" cxnId="{22961161-5F53-4258-910F-E8A65DABFD69}">
      <dgm:prSet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800"/>
        </a:p>
      </dgm:t>
    </dgm:pt>
    <dgm:pt modelId="{C98110B5-F287-498A-808A-74887DFE2C5F}" type="sibTrans" cxnId="{22961161-5F53-4258-910F-E8A65DABFD69}">
      <dgm:prSet/>
      <dgm:spPr/>
      <dgm:t>
        <a:bodyPr/>
        <a:lstStyle/>
        <a:p>
          <a:endParaRPr lang="ru-RU" sz="1800"/>
        </a:p>
      </dgm:t>
    </dgm:pt>
    <dgm:pt modelId="{90043BF7-D819-48EF-A8B5-A9AE2512A397}">
      <dgm:prSet phldrT="[Текст]" custT="1"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smtClean="0"/>
            <a:t>Ягайло</a:t>
          </a:r>
          <a:endParaRPr lang="ru-RU" sz="1800" dirty="0"/>
        </a:p>
      </dgm:t>
    </dgm:pt>
    <dgm:pt modelId="{BD801584-666F-4F3F-A1E3-FB47C62B0856}" type="parTrans" cxnId="{31CB31BB-681C-466F-8DD1-C1A1430946C1}">
      <dgm:prSet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800"/>
        </a:p>
      </dgm:t>
    </dgm:pt>
    <dgm:pt modelId="{952F79F4-51EA-47DC-87C3-7109531DB79B}" type="sibTrans" cxnId="{31CB31BB-681C-466F-8DD1-C1A1430946C1}">
      <dgm:prSet/>
      <dgm:spPr/>
      <dgm:t>
        <a:bodyPr/>
        <a:lstStyle/>
        <a:p>
          <a:endParaRPr lang="ru-RU" sz="1800"/>
        </a:p>
      </dgm:t>
    </dgm:pt>
    <dgm:pt modelId="{C5538182-99DD-4A3C-B25F-5E9ABBB66230}" type="pres">
      <dgm:prSet presAssocID="{AA6F8394-754D-46AF-9236-93DDE7E2758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338C39-CBC1-4E6C-9E24-5BB26DD01965}" type="pres">
      <dgm:prSet presAssocID="{AA6F8394-754D-46AF-9236-93DDE7E27583}" presName="hierFlow" presStyleCnt="0"/>
      <dgm:spPr/>
      <dgm:t>
        <a:bodyPr/>
        <a:lstStyle/>
        <a:p>
          <a:endParaRPr lang="ru-RU"/>
        </a:p>
      </dgm:t>
    </dgm:pt>
    <dgm:pt modelId="{47A71B2E-0CF2-46FA-9555-92D5038DB5AF}" type="pres">
      <dgm:prSet presAssocID="{AA6F8394-754D-46AF-9236-93DDE7E27583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8B2E7B5-E4A6-4EF8-B2D3-4E726B3009AE}" type="pres">
      <dgm:prSet presAssocID="{50D7D420-932D-4731-A75D-F6E7F176605D}" presName="Name14" presStyleCnt="0"/>
      <dgm:spPr/>
      <dgm:t>
        <a:bodyPr/>
        <a:lstStyle/>
        <a:p>
          <a:endParaRPr lang="ru-RU"/>
        </a:p>
      </dgm:t>
    </dgm:pt>
    <dgm:pt modelId="{427A159A-E912-4019-A210-C8FBBA4940F7}" type="pres">
      <dgm:prSet presAssocID="{50D7D420-932D-4731-A75D-F6E7F176605D}" presName="level1Shape" presStyleLbl="node0" presStyleIdx="0" presStyleCnt="1" custScaleX="98109" custScaleY="75609" custLinFactNeighborX="7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AE1C5C-8EFD-4F64-A4B0-6988AD175A13}" type="pres">
      <dgm:prSet presAssocID="{50D7D420-932D-4731-A75D-F6E7F176605D}" presName="hierChild2" presStyleCnt="0"/>
      <dgm:spPr/>
      <dgm:t>
        <a:bodyPr/>
        <a:lstStyle/>
        <a:p>
          <a:endParaRPr lang="ru-RU"/>
        </a:p>
      </dgm:t>
    </dgm:pt>
    <dgm:pt modelId="{F2B4B16D-AF76-4168-96D6-599CF7835FCC}" type="pres">
      <dgm:prSet presAssocID="{F5C4800E-39D4-47E3-841B-076821CB380B}" presName="Name19" presStyleLbl="parChTrans1D2" presStyleIdx="0" presStyleCnt="2" custScaleX="2000000" custScaleY="2000000"/>
      <dgm:spPr/>
      <dgm:t>
        <a:bodyPr/>
        <a:lstStyle/>
        <a:p>
          <a:endParaRPr lang="ru-RU"/>
        </a:p>
      </dgm:t>
    </dgm:pt>
    <dgm:pt modelId="{7D0B0E84-C81A-4B21-9929-4160F4BCB505}" type="pres">
      <dgm:prSet presAssocID="{90D7BB96-81DB-48CC-A770-2EEE9C9B0C65}" presName="Name21" presStyleCnt="0"/>
      <dgm:spPr/>
      <dgm:t>
        <a:bodyPr/>
        <a:lstStyle/>
        <a:p>
          <a:endParaRPr lang="ru-RU"/>
        </a:p>
      </dgm:t>
    </dgm:pt>
    <dgm:pt modelId="{53973D32-314F-41A0-88B4-76E094C3C3E7}" type="pres">
      <dgm:prSet presAssocID="{90D7BB96-81DB-48CC-A770-2EEE9C9B0C65}" presName="level2Shape" presStyleLbl="node2" presStyleIdx="0" presStyleCnt="2" custScaleX="98109" custScaleY="75609"/>
      <dgm:spPr/>
      <dgm:t>
        <a:bodyPr/>
        <a:lstStyle/>
        <a:p>
          <a:endParaRPr lang="ru-RU"/>
        </a:p>
      </dgm:t>
    </dgm:pt>
    <dgm:pt modelId="{AC609437-2FBD-4629-A8D6-922562EC0915}" type="pres">
      <dgm:prSet presAssocID="{90D7BB96-81DB-48CC-A770-2EEE9C9B0C65}" presName="hierChild3" presStyleCnt="0"/>
      <dgm:spPr/>
      <dgm:t>
        <a:bodyPr/>
        <a:lstStyle/>
        <a:p>
          <a:endParaRPr lang="ru-RU"/>
        </a:p>
      </dgm:t>
    </dgm:pt>
    <dgm:pt modelId="{06D22D36-3A05-414A-851B-F060A2246286}" type="pres">
      <dgm:prSet presAssocID="{BD801584-666F-4F3F-A1E3-FB47C62B0856}" presName="Name19" presStyleLbl="parChTrans1D3" presStyleIdx="0" presStyleCnt="2" custScaleX="894687" custScaleY="2000000"/>
      <dgm:spPr/>
      <dgm:t>
        <a:bodyPr/>
        <a:lstStyle/>
        <a:p>
          <a:endParaRPr lang="ru-RU"/>
        </a:p>
      </dgm:t>
    </dgm:pt>
    <dgm:pt modelId="{84F70475-B441-4F33-AE91-74A1FC53FB19}" type="pres">
      <dgm:prSet presAssocID="{90043BF7-D819-48EF-A8B5-A9AE2512A397}" presName="Name21" presStyleCnt="0"/>
      <dgm:spPr/>
      <dgm:t>
        <a:bodyPr/>
        <a:lstStyle/>
        <a:p>
          <a:endParaRPr lang="ru-RU"/>
        </a:p>
      </dgm:t>
    </dgm:pt>
    <dgm:pt modelId="{5B00E16F-6C06-45FE-974B-6D9859ACD9BC}" type="pres">
      <dgm:prSet presAssocID="{90043BF7-D819-48EF-A8B5-A9AE2512A397}" presName="level2Shape" presStyleLbl="node3" presStyleIdx="0" presStyleCnt="2" custScaleX="98109" custScaleY="75609"/>
      <dgm:spPr/>
      <dgm:t>
        <a:bodyPr/>
        <a:lstStyle/>
        <a:p>
          <a:endParaRPr lang="ru-RU"/>
        </a:p>
      </dgm:t>
    </dgm:pt>
    <dgm:pt modelId="{F06E1A3A-FAE8-44E8-A8B6-850122CECB77}" type="pres">
      <dgm:prSet presAssocID="{90043BF7-D819-48EF-A8B5-A9AE2512A397}" presName="hierChild3" presStyleCnt="0"/>
      <dgm:spPr/>
      <dgm:t>
        <a:bodyPr/>
        <a:lstStyle/>
        <a:p>
          <a:endParaRPr lang="ru-RU"/>
        </a:p>
      </dgm:t>
    </dgm:pt>
    <dgm:pt modelId="{D378617C-E538-4FB6-AB53-22BE60BA3662}" type="pres">
      <dgm:prSet presAssocID="{1B290088-0FD5-4925-9AC7-69249C695D53}" presName="Name19" presStyleLbl="parChTrans1D2" presStyleIdx="1" presStyleCnt="2" custScaleX="2000000" custScaleY="2000000"/>
      <dgm:spPr/>
      <dgm:t>
        <a:bodyPr/>
        <a:lstStyle/>
        <a:p>
          <a:endParaRPr lang="ru-RU"/>
        </a:p>
      </dgm:t>
    </dgm:pt>
    <dgm:pt modelId="{6DF82BA5-179E-45A6-AA45-E19A4ACFD6AE}" type="pres">
      <dgm:prSet presAssocID="{CE4EFBA8-0914-481A-A71D-E307589F287F}" presName="Name21" presStyleCnt="0"/>
      <dgm:spPr/>
      <dgm:t>
        <a:bodyPr/>
        <a:lstStyle/>
        <a:p>
          <a:endParaRPr lang="ru-RU"/>
        </a:p>
      </dgm:t>
    </dgm:pt>
    <dgm:pt modelId="{1D1FB16B-485C-4A06-B9B5-CA84C97341E7}" type="pres">
      <dgm:prSet presAssocID="{CE4EFBA8-0914-481A-A71D-E307589F287F}" presName="level2Shape" presStyleLbl="node2" presStyleIdx="1" presStyleCnt="2" custScaleX="98109" custScaleY="75609"/>
      <dgm:spPr/>
      <dgm:t>
        <a:bodyPr/>
        <a:lstStyle/>
        <a:p>
          <a:endParaRPr lang="ru-RU"/>
        </a:p>
      </dgm:t>
    </dgm:pt>
    <dgm:pt modelId="{5586F429-C272-4819-BEA4-1EA6EABCBCEA}" type="pres">
      <dgm:prSet presAssocID="{CE4EFBA8-0914-481A-A71D-E307589F287F}" presName="hierChild3" presStyleCnt="0"/>
      <dgm:spPr/>
      <dgm:t>
        <a:bodyPr/>
        <a:lstStyle/>
        <a:p>
          <a:endParaRPr lang="ru-RU"/>
        </a:p>
      </dgm:t>
    </dgm:pt>
    <dgm:pt modelId="{E46485BC-7595-49DE-95B7-5E09802F4A7B}" type="pres">
      <dgm:prSet presAssocID="{8BC1150C-EB75-4C0B-A725-C08B08927E9A}" presName="Name19" presStyleLbl="parChTrans1D3" presStyleIdx="1" presStyleCnt="2" custScaleX="894687" custScaleY="2000000"/>
      <dgm:spPr/>
      <dgm:t>
        <a:bodyPr/>
        <a:lstStyle/>
        <a:p>
          <a:endParaRPr lang="ru-RU"/>
        </a:p>
      </dgm:t>
    </dgm:pt>
    <dgm:pt modelId="{1AE9C772-25C9-4FCE-B7F2-C5DD437A970A}" type="pres">
      <dgm:prSet presAssocID="{CE2F6A36-AD18-4C92-94EE-DD3B0BB35134}" presName="Name21" presStyleCnt="0"/>
      <dgm:spPr/>
      <dgm:t>
        <a:bodyPr/>
        <a:lstStyle/>
        <a:p>
          <a:endParaRPr lang="ru-RU"/>
        </a:p>
      </dgm:t>
    </dgm:pt>
    <dgm:pt modelId="{5AB4545D-8DBF-4CF8-B28C-4C2FDED0BF95}" type="pres">
      <dgm:prSet presAssocID="{CE2F6A36-AD18-4C92-94EE-DD3B0BB35134}" presName="level2Shape" presStyleLbl="node3" presStyleIdx="1" presStyleCnt="2" custScaleX="98109" custScaleY="75609"/>
      <dgm:spPr/>
      <dgm:t>
        <a:bodyPr/>
        <a:lstStyle/>
        <a:p>
          <a:endParaRPr lang="ru-RU"/>
        </a:p>
      </dgm:t>
    </dgm:pt>
    <dgm:pt modelId="{E9FF505E-4515-4096-9F3A-C5D28B2797DE}" type="pres">
      <dgm:prSet presAssocID="{CE2F6A36-AD18-4C92-94EE-DD3B0BB35134}" presName="hierChild3" presStyleCnt="0"/>
      <dgm:spPr/>
      <dgm:t>
        <a:bodyPr/>
        <a:lstStyle/>
        <a:p>
          <a:endParaRPr lang="ru-RU"/>
        </a:p>
      </dgm:t>
    </dgm:pt>
    <dgm:pt modelId="{3004AF2F-7506-4E48-AACD-D2F696180EEA}" type="pres">
      <dgm:prSet presAssocID="{AA6F8394-754D-46AF-9236-93DDE7E27583}" presName="bgShapesFlow" presStyleCnt="0"/>
      <dgm:spPr/>
      <dgm:t>
        <a:bodyPr/>
        <a:lstStyle/>
        <a:p>
          <a:endParaRPr lang="ru-RU"/>
        </a:p>
      </dgm:t>
    </dgm:pt>
  </dgm:ptLst>
  <dgm:cxnLst>
    <dgm:cxn modelId="{C07E7FC9-BEFF-417C-B774-D4917ECFA24D}" type="presOf" srcId="{90D7BB96-81DB-48CC-A770-2EEE9C9B0C65}" destId="{53973D32-314F-41A0-88B4-76E094C3C3E7}" srcOrd="0" destOrd="0" presId="urn:microsoft.com/office/officeart/2005/8/layout/hierarchy6"/>
    <dgm:cxn modelId="{80C66AB4-61A3-4855-AECA-9E6109F28587}" type="presOf" srcId="{CE2F6A36-AD18-4C92-94EE-DD3B0BB35134}" destId="{5AB4545D-8DBF-4CF8-B28C-4C2FDED0BF95}" srcOrd="0" destOrd="0" presId="urn:microsoft.com/office/officeart/2005/8/layout/hierarchy6"/>
    <dgm:cxn modelId="{13ADC972-E277-4F9A-A475-CD4F60F58459}" type="presOf" srcId="{BD801584-666F-4F3F-A1E3-FB47C62B0856}" destId="{06D22D36-3A05-414A-851B-F060A2246286}" srcOrd="0" destOrd="0" presId="urn:microsoft.com/office/officeart/2005/8/layout/hierarchy6"/>
    <dgm:cxn modelId="{47A7F98C-5CF7-44A6-8A07-64C66BD7CA1A}" type="presOf" srcId="{1B290088-0FD5-4925-9AC7-69249C695D53}" destId="{D378617C-E538-4FB6-AB53-22BE60BA3662}" srcOrd="0" destOrd="0" presId="urn:microsoft.com/office/officeart/2005/8/layout/hierarchy6"/>
    <dgm:cxn modelId="{0A8325ED-6879-4748-A225-7D891756F617}" srcId="{50D7D420-932D-4731-A75D-F6E7F176605D}" destId="{CE4EFBA8-0914-481A-A71D-E307589F287F}" srcOrd="1" destOrd="0" parTransId="{1B290088-0FD5-4925-9AC7-69249C695D53}" sibTransId="{E459F9F8-7BB1-463B-A60A-D9C283120168}"/>
    <dgm:cxn modelId="{FC1388E2-1F25-4B2B-865A-E3EF3203AC85}" srcId="{AA6F8394-754D-46AF-9236-93DDE7E27583}" destId="{50D7D420-932D-4731-A75D-F6E7F176605D}" srcOrd="0" destOrd="0" parTransId="{11301EB6-B725-4C69-B15F-3CC27285DCFD}" sibTransId="{7244A6C1-B5AC-4D63-A5A1-08AF0E902F21}"/>
    <dgm:cxn modelId="{AAB7BF82-2611-4319-BC39-7AD9810BA492}" type="presOf" srcId="{50D7D420-932D-4731-A75D-F6E7F176605D}" destId="{427A159A-E912-4019-A210-C8FBBA4940F7}" srcOrd="0" destOrd="0" presId="urn:microsoft.com/office/officeart/2005/8/layout/hierarchy6"/>
    <dgm:cxn modelId="{C6108FB1-7975-43ED-8EB6-022D7CF1AAB9}" type="presOf" srcId="{CE4EFBA8-0914-481A-A71D-E307589F287F}" destId="{1D1FB16B-485C-4A06-B9B5-CA84C97341E7}" srcOrd="0" destOrd="0" presId="urn:microsoft.com/office/officeart/2005/8/layout/hierarchy6"/>
    <dgm:cxn modelId="{DB73BDBB-3E3D-43C7-B93B-6B596048136C}" srcId="{50D7D420-932D-4731-A75D-F6E7F176605D}" destId="{90D7BB96-81DB-48CC-A770-2EEE9C9B0C65}" srcOrd="0" destOrd="0" parTransId="{F5C4800E-39D4-47E3-841B-076821CB380B}" sibTransId="{1D21AEFB-2C65-4D2C-BCBF-AE3992C8A235}"/>
    <dgm:cxn modelId="{22961161-5F53-4258-910F-E8A65DABFD69}" srcId="{CE4EFBA8-0914-481A-A71D-E307589F287F}" destId="{CE2F6A36-AD18-4C92-94EE-DD3B0BB35134}" srcOrd="0" destOrd="0" parTransId="{8BC1150C-EB75-4C0B-A725-C08B08927E9A}" sibTransId="{C98110B5-F287-498A-808A-74887DFE2C5F}"/>
    <dgm:cxn modelId="{06DCEC5C-7510-4B64-959F-59BEFF23D2F9}" type="presOf" srcId="{F5C4800E-39D4-47E3-841B-076821CB380B}" destId="{F2B4B16D-AF76-4168-96D6-599CF7835FCC}" srcOrd="0" destOrd="0" presId="urn:microsoft.com/office/officeart/2005/8/layout/hierarchy6"/>
    <dgm:cxn modelId="{31CB31BB-681C-466F-8DD1-C1A1430946C1}" srcId="{90D7BB96-81DB-48CC-A770-2EEE9C9B0C65}" destId="{90043BF7-D819-48EF-A8B5-A9AE2512A397}" srcOrd="0" destOrd="0" parTransId="{BD801584-666F-4F3F-A1E3-FB47C62B0856}" sibTransId="{952F79F4-51EA-47DC-87C3-7109531DB79B}"/>
    <dgm:cxn modelId="{A59F29E5-608A-46F2-AC5D-73CC9C7B2BDC}" type="presOf" srcId="{8BC1150C-EB75-4C0B-A725-C08B08927E9A}" destId="{E46485BC-7595-49DE-95B7-5E09802F4A7B}" srcOrd="0" destOrd="0" presId="urn:microsoft.com/office/officeart/2005/8/layout/hierarchy6"/>
    <dgm:cxn modelId="{849690DC-B5C7-4AFB-984F-386B3DD4703C}" type="presOf" srcId="{AA6F8394-754D-46AF-9236-93DDE7E27583}" destId="{C5538182-99DD-4A3C-B25F-5E9ABBB66230}" srcOrd="0" destOrd="0" presId="urn:microsoft.com/office/officeart/2005/8/layout/hierarchy6"/>
    <dgm:cxn modelId="{CF904BE8-4CA9-4821-97C7-8922AE595A7F}" type="presOf" srcId="{90043BF7-D819-48EF-A8B5-A9AE2512A397}" destId="{5B00E16F-6C06-45FE-974B-6D9859ACD9BC}" srcOrd="0" destOrd="0" presId="urn:microsoft.com/office/officeart/2005/8/layout/hierarchy6"/>
    <dgm:cxn modelId="{76691A4D-A2F9-40A0-866C-1148A68D0F78}" type="presParOf" srcId="{C5538182-99DD-4A3C-B25F-5E9ABBB66230}" destId="{EF338C39-CBC1-4E6C-9E24-5BB26DD01965}" srcOrd="0" destOrd="0" presId="urn:microsoft.com/office/officeart/2005/8/layout/hierarchy6"/>
    <dgm:cxn modelId="{8F3B2EA6-CE8E-4408-BC67-DB7D8285B3C3}" type="presParOf" srcId="{EF338C39-CBC1-4E6C-9E24-5BB26DD01965}" destId="{47A71B2E-0CF2-46FA-9555-92D5038DB5AF}" srcOrd="0" destOrd="0" presId="urn:microsoft.com/office/officeart/2005/8/layout/hierarchy6"/>
    <dgm:cxn modelId="{56E7F733-7E45-4DD1-A801-22FEF44364C8}" type="presParOf" srcId="{47A71B2E-0CF2-46FA-9555-92D5038DB5AF}" destId="{28B2E7B5-E4A6-4EF8-B2D3-4E726B3009AE}" srcOrd="0" destOrd="0" presId="urn:microsoft.com/office/officeart/2005/8/layout/hierarchy6"/>
    <dgm:cxn modelId="{2E275A36-54EC-4BE8-87A7-FF2397FB65C9}" type="presParOf" srcId="{28B2E7B5-E4A6-4EF8-B2D3-4E726B3009AE}" destId="{427A159A-E912-4019-A210-C8FBBA4940F7}" srcOrd="0" destOrd="0" presId="urn:microsoft.com/office/officeart/2005/8/layout/hierarchy6"/>
    <dgm:cxn modelId="{AED2DE88-8B9F-4AFC-BFF8-E0B2DF3F44F3}" type="presParOf" srcId="{28B2E7B5-E4A6-4EF8-B2D3-4E726B3009AE}" destId="{E8AE1C5C-8EFD-4F64-A4B0-6988AD175A13}" srcOrd="1" destOrd="0" presId="urn:microsoft.com/office/officeart/2005/8/layout/hierarchy6"/>
    <dgm:cxn modelId="{8F5C145F-7453-4A16-ACF8-DA139D48FB15}" type="presParOf" srcId="{E8AE1C5C-8EFD-4F64-A4B0-6988AD175A13}" destId="{F2B4B16D-AF76-4168-96D6-599CF7835FCC}" srcOrd="0" destOrd="0" presId="urn:microsoft.com/office/officeart/2005/8/layout/hierarchy6"/>
    <dgm:cxn modelId="{5B83F80C-53C6-44BF-96E3-D4EA3EDA857E}" type="presParOf" srcId="{E8AE1C5C-8EFD-4F64-A4B0-6988AD175A13}" destId="{7D0B0E84-C81A-4B21-9929-4160F4BCB505}" srcOrd="1" destOrd="0" presId="urn:microsoft.com/office/officeart/2005/8/layout/hierarchy6"/>
    <dgm:cxn modelId="{2753BDEA-3DBB-49E2-8D01-85A5A462030E}" type="presParOf" srcId="{7D0B0E84-C81A-4B21-9929-4160F4BCB505}" destId="{53973D32-314F-41A0-88B4-76E094C3C3E7}" srcOrd="0" destOrd="0" presId="urn:microsoft.com/office/officeart/2005/8/layout/hierarchy6"/>
    <dgm:cxn modelId="{E4F69F7E-1BBA-4FB1-B11F-0249CC62D6DB}" type="presParOf" srcId="{7D0B0E84-C81A-4B21-9929-4160F4BCB505}" destId="{AC609437-2FBD-4629-A8D6-922562EC0915}" srcOrd="1" destOrd="0" presId="urn:microsoft.com/office/officeart/2005/8/layout/hierarchy6"/>
    <dgm:cxn modelId="{A3030544-9F6C-4FD8-BC8C-1DB39405482C}" type="presParOf" srcId="{AC609437-2FBD-4629-A8D6-922562EC0915}" destId="{06D22D36-3A05-414A-851B-F060A2246286}" srcOrd="0" destOrd="0" presId="urn:microsoft.com/office/officeart/2005/8/layout/hierarchy6"/>
    <dgm:cxn modelId="{90D57B23-8C3B-4EA4-95F3-908BD8FAA1F6}" type="presParOf" srcId="{AC609437-2FBD-4629-A8D6-922562EC0915}" destId="{84F70475-B441-4F33-AE91-74A1FC53FB19}" srcOrd="1" destOrd="0" presId="urn:microsoft.com/office/officeart/2005/8/layout/hierarchy6"/>
    <dgm:cxn modelId="{6BB0427F-E122-4AFE-9892-53D3B5E35941}" type="presParOf" srcId="{84F70475-B441-4F33-AE91-74A1FC53FB19}" destId="{5B00E16F-6C06-45FE-974B-6D9859ACD9BC}" srcOrd="0" destOrd="0" presId="urn:microsoft.com/office/officeart/2005/8/layout/hierarchy6"/>
    <dgm:cxn modelId="{7F2B287F-BE01-45A9-8BC2-F881E03DE284}" type="presParOf" srcId="{84F70475-B441-4F33-AE91-74A1FC53FB19}" destId="{F06E1A3A-FAE8-44E8-A8B6-850122CECB77}" srcOrd="1" destOrd="0" presId="urn:microsoft.com/office/officeart/2005/8/layout/hierarchy6"/>
    <dgm:cxn modelId="{548B6DAD-D43F-495B-AD08-AED3D6A7BEC7}" type="presParOf" srcId="{E8AE1C5C-8EFD-4F64-A4B0-6988AD175A13}" destId="{D378617C-E538-4FB6-AB53-22BE60BA3662}" srcOrd="2" destOrd="0" presId="urn:microsoft.com/office/officeart/2005/8/layout/hierarchy6"/>
    <dgm:cxn modelId="{401B1024-54BD-4B84-A15F-8E658E2BADD9}" type="presParOf" srcId="{E8AE1C5C-8EFD-4F64-A4B0-6988AD175A13}" destId="{6DF82BA5-179E-45A6-AA45-E19A4ACFD6AE}" srcOrd="3" destOrd="0" presId="urn:microsoft.com/office/officeart/2005/8/layout/hierarchy6"/>
    <dgm:cxn modelId="{4585DB57-B7D6-4EEF-A973-3D9FC102115A}" type="presParOf" srcId="{6DF82BA5-179E-45A6-AA45-E19A4ACFD6AE}" destId="{1D1FB16B-485C-4A06-B9B5-CA84C97341E7}" srcOrd="0" destOrd="0" presId="urn:microsoft.com/office/officeart/2005/8/layout/hierarchy6"/>
    <dgm:cxn modelId="{15E67B46-68D6-40AD-AB36-63B51CE5DDC5}" type="presParOf" srcId="{6DF82BA5-179E-45A6-AA45-E19A4ACFD6AE}" destId="{5586F429-C272-4819-BEA4-1EA6EABCBCEA}" srcOrd="1" destOrd="0" presId="urn:microsoft.com/office/officeart/2005/8/layout/hierarchy6"/>
    <dgm:cxn modelId="{A20686A7-5FAD-4D29-AD0A-090E15F01458}" type="presParOf" srcId="{5586F429-C272-4819-BEA4-1EA6EABCBCEA}" destId="{E46485BC-7595-49DE-95B7-5E09802F4A7B}" srcOrd="0" destOrd="0" presId="urn:microsoft.com/office/officeart/2005/8/layout/hierarchy6"/>
    <dgm:cxn modelId="{52AD8B7E-B46A-4073-BADC-00C66E530135}" type="presParOf" srcId="{5586F429-C272-4819-BEA4-1EA6EABCBCEA}" destId="{1AE9C772-25C9-4FCE-B7F2-C5DD437A970A}" srcOrd="1" destOrd="0" presId="urn:microsoft.com/office/officeart/2005/8/layout/hierarchy6"/>
    <dgm:cxn modelId="{8D2B3394-1A3B-4074-8AAC-B336D56C3424}" type="presParOf" srcId="{1AE9C772-25C9-4FCE-B7F2-C5DD437A970A}" destId="{5AB4545D-8DBF-4CF8-B28C-4C2FDED0BF95}" srcOrd="0" destOrd="0" presId="urn:microsoft.com/office/officeart/2005/8/layout/hierarchy6"/>
    <dgm:cxn modelId="{9AA269B4-2003-42A2-B4F8-06DA4C7E6262}" type="presParOf" srcId="{1AE9C772-25C9-4FCE-B7F2-C5DD437A970A}" destId="{E9FF505E-4515-4096-9F3A-C5D28B2797DE}" srcOrd="1" destOrd="0" presId="urn:microsoft.com/office/officeart/2005/8/layout/hierarchy6"/>
    <dgm:cxn modelId="{223C819B-E21B-4B35-BADB-6A1703A568ED}" type="presParOf" srcId="{C5538182-99DD-4A3C-B25F-5E9ABBB66230}" destId="{3004AF2F-7506-4E48-AACD-D2F696180EE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166FAF-AEE3-420E-B4A0-B60A1DD687CC}">
      <dsp:nvSpPr>
        <dsp:cNvPr id="0" name=""/>
        <dsp:cNvSpPr/>
      </dsp:nvSpPr>
      <dsp:spPr>
        <a:xfrm>
          <a:off x="0" y="314409"/>
          <a:ext cx="3600000" cy="477679"/>
        </a:xfrm>
        <a:prstGeom prst="roundRect">
          <a:avLst/>
        </a:prstGeom>
        <a:solidFill>
          <a:srgbClr val="FFFFFF">
            <a:alpha val="40000"/>
          </a:srgbClr>
        </a:soli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985008"/>
              </a:solidFill>
            </a:rPr>
            <a:t>Северо-Восточная Русь (1237–1238)</a:t>
          </a:r>
          <a:endParaRPr lang="ru-RU" sz="1600" b="1" kern="1200" dirty="0">
            <a:solidFill>
              <a:srgbClr val="985008"/>
            </a:solidFill>
          </a:endParaRPr>
        </a:p>
      </dsp:txBody>
      <dsp:txXfrm>
        <a:off x="0" y="314409"/>
        <a:ext cx="3600000" cy="477679"/>
      </dsp:txXfrm>
    </dsp:sp>
    <dsp:sp modelId="{ED2B54DD-3F73-4195-A214-EFE87BC8A6B6}">
      <dsp:nvSpPr>
        <dsp:cNvPr id="0" name=""/>
        <dsp:cNvSpPr/>
      </dsp:nvSpPr>
      <dsp:spPr>
        <a:xfrm>
          <a:off x="0" y="939819"/>
          <a:ext cx="3600000" cy="1917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Рязань</a:t>
          </a:r>
          <a:endParaRPr lang="ru-RU" sz="16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Коломна</a:t>
          </a:r>
          <a:endParaRPr lang="ru-RU" sz="16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Москва</a:t>
          </a:r>
          <a:endParaRPr lang="ru-RU" sz="16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Владимир</a:t>
          </a:r>
          <a:endParaRPr lang="ru-RU" sz="16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Битва на реке </a:t>
          </a:r>
          <a:r>
            <a:rPr lang="ru-RU" sz="1600" kern="1200" dirty="0" err="1" smtClean="0">
              <a:solidFill>
                <a:schemeClr val="accent6">
                  <a:lumMod val="50000"/>
                </a:schemeClr>
              </a:solidFill>
            </a:rPr>
            <a:t>Сить</a:t>
          </a:r>
          <a:endParaRPr lang="ru-RU" sz="16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Торжок</a:t>
          </a:r>
          <a:endParaRPr lang="ru-RU" sz="16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Козельск</a:t>
          </a:r>
          <a:endParaRPr lang="ru-RU" sz="16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939819"/>
        <a:ext cx="3600000" cy="1917337"/>
      </dsp:txXfrm>
    </dsp:sp>
    <dsp:sp modelId="{C7FA00BA-CCE6-4C35-A5A8-91120CB52E73}">
      <dsp:nvSpPr>
        <dsp:cNvPr id="0" name=""/>
        <dsp:cNvSpPr/>
      </dsp:nvSpPr>
      <dsp:spPr>
        <a:xfrm>
          <a:off x="0" y="3073179"/>
          <a:ext cx="3600000" cy="500847"/>
        </a:xfrm>
        <a:prstGeom prst="roundRect">
          <a:avLst/>
        </a:prstGeom>
        <a:solidFill>
          <a:srgbClr val="FFFFFF">
            <a:alpha val="40000"/>
          </a:srgbClr>
        </a:soli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985008"/>
              </a:solidFill>
            </a:rPr>
            <a:t>Юго-Западная Русь (1240–1241)</a:t>
          </a:r>
          <a:endParaRPr lang="ru-RU" sz="1600" b="1" kern="1200" dirty="0">
            <a:solidFill>
              <a:srgbClr val="985008"/>
            </a:solidFill>
          </a:endParaRPr>
        </a:p>
      </dsp:txBody>
      <dsp:txXfrm>
        <a:off x="0" y="3073179"/>
        <a:ext cx="3600000" cy="500847"/>
      </dsp:txXfrm>
    </dsp:sp>
    <dsp:sp modelId="{12722F7E-20D8-4E4B-ADED-ACDB1E65D322}">
      <dsp:nvSpPr>
        <dsp:cNvPr id="0" name=""/>
        <dsp:cNvSpPr/>
      </dsp:nvSpPr>
      <dsp:spPr>
        <a:xfrm>
          <a:off x="0" y="3721766"/>
          <a:ext cx="36000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Киев</a:t>
          </a:r>
          <a:endParaRPr lang="ru-RU" sz="16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Галич</a:t>
          </a:r>
          <a:endParaRPr lang="ru-RU" sz="16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Владимир-Волынский</a:t>
          </a:r>
          <a:endParaRPr lang="ru-RU" sz="16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3721766"/>
        <a:ext cx="3600000" cy="1076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7A159A-E912-4019-A210-C8FBBA4940F7}">
      <dsp:nvSpPr>
        <dsp:cNvPr id="0" name=""/>
        <dsp:cNvSpPr/>
      </dsp:nvSpPr>
      <dsp:spPr>
        <a:xfrm>
          <a:off x="1656181" y="127221"/>
          <a:ext cx="1535747" cy="789029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Гедимин</a:t>
          </a:r>
          <a:endParaRPr lang="ru-RU" sz="1800" kern="1200" dirty="0"/>
        </a:p>
      </dsp:txBody>
      <dsp:txXfrm>
        <a:off x="1656181" y="127221"/>
        <a:ext cx="1535747" cy="789029"/>
      </dsp:txXfrm>
    </dsp:sp>
    <dsp:sp modelId="{F2B4B16D-AF76-4168-96D6-599CF7835FCC}">
      <dsp:nvSpPr>
        <dsp:cNvPr id="0" name=""/>
        <dsp:cNvSpPr/>
      </dsp:nvSpPr>
      <dsp:spPr>
        <a:xfrm>
          <a:off x="1409591" y="916251"/>
          <a:ext cx="1014463" cy="417426"/>
        </a:xfrm>
        <a:custGeom>
          <a:avLst/>
          <a:gdLst/>
          <a:ahLst/>
          <a:cxnLst/>
          <a:rect l="0" t="0" r="0" b="0"/>
          <a:pathLst>
            <a:path>
              <a:moveTo>
                <a:pt x="1014463" y="0"/>
              </a:moveTo>
              <a:lnTo>
                <a:pt x="1014463" y="208713"/>
              </a:lnTo>
              <a:lnTo>
                <a:pt x="0" y="208713"/>
              </a:lnTo>
              <a:lnTo>
                <a:pt x="0" y="417426"/>
              </a:lnTo>
            </a:path>
          </a:pathLst>
        </a:custGeom>
        <a:noFill/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73D32-314F-41A0-88B4-76E094C3C3E7}">
      <dsp:nvSpPr>
        <dsp:cNvPr id="0" name=""/>
        <dsp:cNvSpPr/>
      </dsp:nvSpPr>
      <dsp:spPr>
        <a:xfrm>
          <a:off x="641718" y="1333677"/>
          <a:ext cx="1535747" cy="789029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Ольгерд</a:t>
          </a:r>
          <a:endParaRPr lang="ru-RU" sz="1800" kern="1200" dirty="0"/>
        </a:p>
      </dsp:txBody>
      <dsp:txXfrm>
        <a:off x="641718" y="1333677"/>
        <a:ext cx="1535747" cy="789029"/>
      </dsp:txXfrm>
    </dsp:sp>
    <dsp:sp modelId="{06D22D36-3A05-414A-851B-F060A2246286}">
      <dsp:nvSpPr>
        <dsp:cNvPr id="0" name=""/>
        <dsp:cNvSpPr/>
      </dsp:nvSpPr>
      <dsp:spPr>
        <a:xfrm>
          <a:off x="1363871" y="2122706"/>
          <a:ext cx="91440" cy="4174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7426"/>
              </a:lnTo>
            </a:path>
          </a:pathLst>
        </a:custGeom>
        <a:noFill/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0E16F-6C06-45FE-974B-6D9859ACD9BC}">
      <dsp:nvSpPr>
        <dsp:cNvPr id="0" name=""/>
        <dsp:cNvSpPr/>
      </dsp:nvSpPr>
      <dsp:spPr>
        <a:xfrm>
          <a:off x="641718" y="2540132"/>
          <a:ext cx="1535747" cy="789029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Ягайло</a:t>
          </a:r>
          <a:endParaRPr lang="ru-RU" sz="1800" kern="1200" dirty="0"/>
        </a:p>
      </dsp:txBody>
      <dsp:txXfrm>
        <a:off x="641718" y="2540132"/>
        <a:ext cx="1535747" cy="789029"/>
      </dsp:txXfrm>
    </dsp:sp>
    <dsp:sp modelId="{D378617C-E538-4FB6-AB53-22BE60BA3662}">
      <dsp:nvSpPr>
        <dsp:cNvPr id="0" name=""/>
        <dsp:cNvSpPr/>
      </dsp:nvSpPr>
      <dsp:spPr>
        <a:xfrm>
          <a:off x="2424055" y="916251"/>
          <a:ext cx="990889" cy="417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713"/>
              </a:lnTo>
              <a:lnTo>
                <a:pt x="990889" y="208713"/>
              </a:lnTo>
              <a:lnTo>
                <a:pt x="990889" y="417426"/>
              </a:lnTo>
            </a:path>
          </a:pathLst>
        </a:custGeom>
        <a:noFill/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FB16B-485C-4A06-B9B5-CA84C97341E7}">
      <dsp:nvSpPr>
        <dsp:cNvPr id="0" name=""/>
        <dsp:cNvSpPr/>
      </dsp:nvSpPr>
      <dsp:spPr>
        <a:xfrm>
          <a:off x="2647070" y="1333677"/>
          <a:ext cx="1535747" cy="789029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Кейстут</a:t>
          </a:r>
          <a:endParaRPr lang="ru-RU" sz="1800" kern="1200" dirty="0"/>
        </a:p>
      </dsp:txBody>
      <dsp:txXfrm>
        <a:off x="2647070" y="1333677"/>
        <a:ext cx="1535747" cy="789029"/>
      </dsp:txXfrm>
    </dsp:sp>
    <dsp:sp modelId="{E46485BC-7595-49DE-95B7-5E09802F4A7B}">
      <dsp:nvSpPr>
        <dsp:cNvPr id="0" name=""/>
        <dsp:cNvSpPr/>
      </dsp:nvSpPr>
      <dsp:spPr>
        <a:xfrm>
          <a:off x="3369224" y="2122706"/>
          <a:ext cx="91440" cy="4174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7426"/>
              </a:lnTo>
            </a:path>
          </a:pathLst>
        </a:custGeom>
        <a:noFill/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4545D-8DBF-4CF8-B28C-4C2FDED0BF95}">
      <dsp:nvSpPr>
        <dsp:cNvPr id="0" name=""/>
        <dsp:cNvSpPr/>
      </dsp:nvSpPr>
      <dsp:spPr>
        <a:xfrm>
          <a:off x="2647070" y="2540132"/>
          <a:ext cx="1535747" cy="789029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Витовт</a:t>
          </a:r>
          <a:endParaRPr lang="ru-RU" sz="1800" kern="1200" dirty="0"/>
        </a:p>
      </dsp:txBody>
      <dsp:txXfrm>
        <a:off x="2647070" y="2540132"/>
        <a:ext cx="1535747" cy="78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8AB6D-A79D-4C2F-8661-DBDDE167A490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7D6FB-4E73-4863-8B20-2C6312BBEE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#Александрова\#BON\0543-Зуев\Закачка\Для презентаций\0543_zuev_mod1_ (0-00-00-00)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2636912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A2C10"/>
                </a:solidFill>
                <a:latin typeface="+mj-lt"/>
              </a:rPr>
              <a:t>Лекция 3</a:t>
            </a:r>
          </a:p>
          <a:p>
            <a:endParaRPr lang="ru-RU" sz="2400" b="1" dirty="0" smtClean="0">
              <a:solidFill>
                <a:srgbClr val="6A2C10"/>
              </a:solidFill>
              <a:latin typeface="+mj-lt"/>
            </a:endParaRPr>
          </a:p>
          <a:p>
            <a:r>
              <a:rPr lang="ru-RU" sz="2400" b="1" dirty="0" smtClean="0">
                <a:solidFill>
                  <a:srgbClr val="6A2C10"/>
                </a:solidFill>
              </a:rPr>
              <a:t>БОРЬБА РУССКИХ ЗЕМЕЛЬ С</a:t>
            </a:r>
            <a:r>
              <a:rPr lang="en-GB" sz="2400" b="1" dirty="0" smtClean="0">
                <a:solidFill>
                  <a:srgbClr val="6A2C10"/>
                </a:solidFill>
              </a:rPr>
              <a:t> </a:t>
            </a:r>
            <a:r>
              <a:rPr lang="ru-RU" sz="2400" b="1" dirty="0" smtClean="0">
                <a:solidFill>
                  <a:srgbClr val="6A2C10"/>
                </a:solidFill>
              </a:rPr>
              <a:t>ВНЕШНЕЙ АГРЕССИЕЙ В</a:t>
            </a:r>
            <a:r>
              <a:rPr lang="en-GB" sz="2400" b="1" dirty="0" smtClean="0">
                <a:solidFill>
                  <a:srgbClr val="6A2C10"/>
                </a:solidFill>
              </a:rPr>
              <a:t> </a:t>
            </a:r>
            <a:r>
              <a:rPr lang="ru-RU" sz="2400" b="1" dirty="0" smtClean="0">
                <a:solidFill>
                  <a:srgbClr val="6A2C10"/>
                </a:solidFill>
              </a:rPr>
              <a:t>СЕРЕДИНЕ </a:t>
            </a:r>
            <a:r>
              <a:rPr lang="en-GB" sz="2400" b="1" dirty="0" smtClean="0">
                <a:solidFill>
                  <a:srgbClr val="6A2C10"/>
                </a:solidFill>
              </a:rPr>
              <a:t>XIII </a:t>
            </a:r>
            <a:r>
              <a:rPr lang="ru-RU" sz="2400" b="1" dirty="0" smtClean="0">
                <a:solidFill>
                  <a:srgbClr val="6A2C10"/>
                </a:solidFill>
              </a:rPr>
              <a:t>В. И</a:t>
            </a:r>
            <a:r>
              <a:rPr lang="en-GB" sz="2400" b="1" dirty="0" smtClean="0">
                <a:solidFill>
                  <a:srgbClr val="6A2C10"/>
                </a:solidFill>
              </a:rPr>
              <a:t> </a:t>
            </a:r>
            <a:r>
              <a:rPr lang="ru-RU" sz="2400" b="1" dirty="0" smtClean="0">
                <a:solidFill>
                  <a:srgbClr val="6A2C10"/>
                </a:solidFill>
              </a:rPr>
              <a:t>ЕЕ</a:t>
            </a:r>
            <a:r>
              <a:rPr lang="en-GB" sz="2400" b="1" dirty="0" smtClean="0">
                <a:solidFill>
                  <a:srgbClr val="6A2C10"/>
                </a:solidFill>
              </a:rPr>
              <a:t> </a:t>
            </a:r>
            <a:r>
              <a:rPr lang="ru-RU" sz="2400" b="1" dirty="0" smtClean="0">
                <a:solidFill>
                  <a:srgbClr val="6A2C10"/>
                </a:solidFill>
              </a:rPr>
              <a:t>ПОСЛЕДСТВИЯ</a:t>
            </a:r>
          </a:p>
        </p:txBody>
      </p:sp>
      <p:pic>
        <p:nvPicPr>
          <p:cNvPr id="1026" name="Picture 2" descr="C:\#Александрова\#3D - обложки\Готовые\543_12_978-5-9916-4709-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80728"/>
            <a:ext cx="3672408" cy="5184989"/>
          </a:xfrm>
          <a:prstGeom prst="rect">
            <a:avLst/>
          </a:prstGeom>
          <a:noFill/>
        </p:spPr>
      </p:pic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Последствия нашествия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http://www.booksite.ru/enciklopedia/towns/vasnetsov/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268760"/>
            <a:ext cx="3888432" cy="4836358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411760" y="6309320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bg1"/>
                </a:solidFill>
              </a:rPr>
              <a:t>Васнецов А. Татары идут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Великое княжество Литовское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http://library.ispu.ru:8001/history/1/03tema3/karti3/05litva_files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5"/>
            <a:ext cx="3215366" cy="4896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4" descr="http://adradjency.narod.ru/zmagary/pict/DSC003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44824"/>
            <a:ext cx="3384376" cy="3465602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Гедиминовичи. Краткая схема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539552" y="1916832"/>
          <a:ext cx="482453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 descr="http://poznajwilno.pl/zalaczniki/giedymi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1340768"/>
            <a:ext cx="2155514" cy="2232248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015546" y="3861048"/>
            <a:ext cx="1440160" cy="408623"/>
          </a:xfrm>
          <a:prstGeom prst="roundRect">
            <a:avLst/>
          </a:prstGeom>
          <a:gradFill flip="none" rotWithShape="1">
            <a:gsLst>
              <a:gs pos="0">
                <a:schemeClr val="lt2">
                  <a:tint val="40000"/>
                  <a:satMod val="350000"/>
                </a:schemeClr>
              </a:gs>
              <a:gs pos="40000">
                <a:schemeClr val="lt2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Гедимин</a:t>
            </a:r>
            <a:endParaRPr lang="ru-RU" dirty="0"/>
          </a:p>
        </p:txBody>
      </p:sp>
      <p:pic>
        <p:nvPicPr>
          <p:cNvPr id="15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Грюнвальд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news.o.pl/wp-content/i/2011/12/grunwald-530x225.jpg?9d7b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772" y="2010326"/>
            <a:ext cx="6055667" cy="2570802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83968" y="4797152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bg1"/>
                </a:solidFill>
              </a:rPr>
              <a:t>Матейко Я. </a:t>
            </a:r>
            <a:r>
              <a:rPr lang="ru-RU" sz="1600" b="1" i="1" dirty="0" err="1" smtClean="0">
                <a:solidFill>
                  <a:schemeClr val="bg1"/>
                </a:solidFill>
              </a:rPr>
              <a:t>Грюнвальдская</a:t>
            </a:r>
            <a:r>
              <a:rPr lang="ru-RU" sz="1600" b="1" i="1" dirty="0" smtClean="0">
                <a:solidFill>
                  <a:schemeClr val="bg1"/>
                </a:solidFill>
              </a:rPr>
              <a:t> битва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484784"/>
            <a:ext cx="2376264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1410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Грюнвальдская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битва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3968" y="1868631"/>
            <a:ext cx="4392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Подробнее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расскажет базовый учебник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Глава 3</a:t>
            </a:r>
          </a:p>
        </p:txBody>
      </p:sp>
      <p:pic>
        <p:nvPicPr>
          <p:cNvPr id="8" name="Picture 2" descr="C:\#Александрова\#3D - обложки\Готовые\543_12_978-5-9916-4709-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836299"/>
            <a:ext cx="3672408" cy="5184989"/>
          </a:xfrm>
          <a:prstGeom prst="rect">
            <a:avLst/>
          </a:prstGeom>
          <a:noFill/>
        </p:spPr>
      </p:pic>
      <p:pic>
        <p:nvPicPr>
          <p:cNvPr id="11" name="Picture 2" descr="C:\#Александрова\#BON\0543-Зуев\Закачка\Для презентаций\pazly---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0931" y="3025776"/>
            <a:ext cx="4325525" cy="187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83968" y="3380799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bg1"/>
                </a:solidFill>
              </a:rPr>
              <a:t>Зуев М. Н., </a:t>
            </a:r>
            <a:r>
              <a:rPr lang="ru-RU" i="1" dirty="0" err="1" smtClean="0">
                <a:solidFill>
                  <a:schemeClr val="bg1"/>
                </a:solidFill>
              </a:rPr>
              <a:t>Лавренов</a:t>
            </a:r>
            <a:r>
              <a:rPr lang="ru-RU" i="1" dirty="0" smtClean="0">
                <a:solidFill>
                  <a:schemeClr val="bg1"/>
                </a:solidFill>
              </a:rPr>
              <a:t> С. Я. 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История России </a:t>
            </a:r>
            <a:r>
              <a:rPr lang="ru-RU" dirty="0" smtClean="0">
                <a:solidFill>
                  <a:schemeClr val="bg1"/>
                </a:solidFill>
              </a:rPr>
              <a:t>: учебник и практикум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для прикладного </a:t>
            </a:r>
            <a:r>
              <a:rPr lang="ru-RU" dirty="0" err="1" smtClean="0">
                <a:solidFill>
                  <a:schemeClr val="bg1"/>
                </a:solidFill>
              </a:rPr>
              <a:t>бакалавриата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3-е изд., пер. и доп.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М. : </a:t>
            </a:r>
            <a:r>
              <a:rPr lang="ru-RU" dirty="0" err="1" smtClean="0">
                <a:solidFill>
                  <a:schemeClr val="bg1"/>
                </a:solidFill>
              </a:rPr>
              <a:t>Юрайт</a:t>
            </a:r>
            <a:r>
              <a:rPr lang="ru-RU" dirty="0" smtClean="0">
                <a:solidFill>
                  <a:schemeClr val="bg1"/>
                </a:solidFill>
              </a:rPr>
              <a:t>, 2015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7944" y="1196752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Лекция 3</a:t>
            </a:r>
          </a:p>
          <a:p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БОРЬБА РУССКИХ ЗЕМЕЛЬ С</a:t>
            </a:r>
            <a:r>
              <a:rPr lang="en-GB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smtClean="0">
                <a:solidFill>
                  <a:schemeClr val="bg1"/>
                </a:solidFill>
              </a:rPr>
              <a:t>ВНЕШНЕЙ АГРЕССИЕЙ В</a:t>
            </a:r>
            <a:r>
              <a:rPr lang="en-GB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smtClean="0">
                <a:solidFill>
                  <a:schemeClr val="bg1"/>
                </a:solidFill>
              </a:rPr>
              <a:t>СЕРЕДИНЕ </a:t>
            </a:r>
            <a:r>
              <a:rPr lang="en-GB" sz="2400" dirty="0" smtClean="0">
                <a:solidFill>
                  <a:schemeClr val="bg1"/>
                </a:solidFill>
              </a:rPr>
              <a:t>XIII </a:t>
            </a:r>
            <a:r>
              <a:rPr lang="ru-RU" sz="2400" dirty="0" smtClean="0">
                <a:solidFill>
                  <a:schemeClr val="bg1"/>
                </a:solidFill>
              </a:rPr>
              <a:t>В. И</a:t>
            </a:r>
            <a:r>
              <a:rPr lang="en-GB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smtClean="0">
                <a:solidFill>
                  <a:schemeClr val="bg1"/>
                </a:solidFill>
              </a:rPr>
              <a:t>ЕЕ</a:t>
            </a:r>
            <a:r>
              <a:rPr lang="en-GB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smtClean="0">
                <a:solidFill>
                  <a:schemeClr val="bg1"/>
                </a:solidFill>
              </a:rPr>
              <a:t>ПОСЛЕДСТВИЯ</a:t>
            </a:r>
          </a:p>
        </p:txBody>
      </p:sp>
      <p:pic>
        <p:nvPicPr>
          <p:cNvPr id="1026" name="Picture 2" descr="C:\#Александрова\#3D - обложки\Готовые\543_12_978-5-9916-4709-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836299"/>
            <a:ext cx="3672408" cy="5184989"/>
          </a:xfrm>
          <a:prstGeom prst="rect">
            <a:avLst/>
          </a:prstGeom>
          <a:noFill/>
        </p:spPr>
      </p:pic>
      <p:grpSp>
        <p:nvGrpSpPr>
          <p:cNvPr id="2" name="Группа 67"/>
          <p:cNvGrpSpPr/>
          <p:nvPr/>
        </p:nvGrpSpPr>
        <p:grpSpPr>
          <a:xfrm>
            <a:off x="9324528" y="1844824"/>
            <a:ext cx="4111235" cy="72008"/>
            <a:chOff x="4211960" y="1772816"/>
            <a:chExt cx="4111235" cy="7200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69282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78899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88516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98133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07750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17368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26985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36602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46219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55836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65454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75071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84688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94305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03922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13540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23157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32774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42391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52008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61626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71243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80860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90477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00094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09712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19329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28946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38563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748180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57798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767415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77032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86649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796266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805884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815501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8251195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596648" y="1772816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4500476" y="1772816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4404304" y="1772816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4308132" y="1772816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4211960" y="1772816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3888432" y="537321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Курс: История России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Глава 3 учебника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#Александрова\#BON\0543-Зуев\Закачка\Для презентаций\pazly---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4907" y="1729632"/>
            <a:ext cx="4325525" cy="187200"/>
          </a:xfrm>
          <a:prstGeom prst="rect">
            <a:avLst/>
          </a:prstGeom>
          <a:noFill/>
        </p:spPr>
      </p:pic>
      <p:pic>
        <p:nvPicPr>
          <p:cNvPr id="5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33265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Внешняя агрессия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skachate.ru/pars_docs/refs/117/116250/116250_html_4d55ead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412776"/>
            <a:ext cx="4587725" cy="4320480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Штриховая стрелка вправо 7"/>
          <p:cNvSpPr/>
          <p:nvPr/>
        </p:nvSpPr>
        <p:spPr>
          <a:xfrm>
            <a:off x="1835696" y="1556792"/>
            <a:ext cx="1728192" cy="1584176"/>
          </a:xfrm>
          <a:prstGeom prst="stripedRightArrow">
            <a:avLst/>
          </a:prstGeom>
          <a:solidFill>
            <a:srgbClr val="BE6318"/>
          </a:solidFill>
          <a:ln w="12700">
            <a:solidFill>
              <a:srgbClr val="633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ШВЕДЫ И ОРДЕН</a:t>
            </a:r>
            <a:endParaRPr lang="ru-RU" dirty="0"/>
          </a:p>
        </p:txBody>
      </p:sp>
      <p:sp>
        <p:nvSpPr>
          <p:cNvPr id="9" name="Штриховая стрелка вправо 8"/>
          <p:cNvSpPr/>
          <p:nvPr/>
        </p:nvSpPr>
        <p:spPr>
          <a:xfrm rot="14271734">
            <a:off x="4821807" y="2871146"/>
            <a:ext cx="1588617" cy="2488572"/>
          </a:xfrm>
          <a:prstGeom prst="stripedRightArrow">
            <a:avLst/>
          </a:prstGeom>
          <a:solidFill>
            <a:srgbClr val="F99F45"/>
          </a:solidFill>
          <a:ln w="12700">
            <a:solidFill>
              <a:srgbClr val="633A1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МОНГОЛЫ</a:t>
            </a:r>
            <a:endParaRPr lang="ru-RU" dirty="0"/>
          </a:p>
        </p:txBody>
      </p:sp>
      <p:pic>
        <p:nvPicPr>
          <p:cNvPr id="11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40466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Империя Чингисхана и его наследников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3" descr="http://www.face-music.ch/bi_bid/map_steppemp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41464"/>
            <a:ext cx="7128792" cy="4335808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541464"/>
            <a:ext cx="1826065" cy="1800200"/>
          </a:xfrm>
          <a:prstGeom prst="rect">
            <a:avLst/>
          </a:prstGeom>
          <a:ln w="3175">
            <a:solidFill>
              <a:srgbClr val="BE631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724128" y="2909616"/>
            <a:ext cx="1656184" cy="792088"/>
          </a:xfrm>
          <a:prstGeom prst="rect">
            <a:avLst/>
          </a:prstGeom>
          <a:solidFill>
            <a:srgbClr val="F99F45"/>
          </a:solidFill>
          <a:ln w="3175">
            <a:solidFill>
              <a:srgbClr val="98500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Китай</a:t>
            </a:r>
            <a:endParaRPr lang="ru-RU" sz="4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55776" y="3413672"/>
            <a:ext cx="2016224" cy="792088"/>
          </a:xfrm>
          <a:prstGeom prst="rect">
            <a:avLst/>
          </a:prstGeom>
          <a:solidFill>
            <a:srgbClr val="F99F45"/>
          </a:solidFill>
          <a:ln w="3175">
            <a:solidFill>
              <a:srgbClr val="98500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Хорезм</a:t>
            </a:r>
            <a:endParaRPr lang="ru-RU" sz="4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691680" y="4277768"/>
            <a:ext cx="2016224" cy="792088"/>
          </a:xfrm>
          <a:prstGeom prst="rect">
            <a:avLst/>
          </a:prstGeom>
          <a:solidFill>
            <a:srgbClr val="F99F45"/>
          </a:solidFill>
          <a:ln w="3175">
            <a:solidFill>
              <a:srgbClr val="98500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Иран</a:t>
            </a:r>
            <a:endParaRPr lang="ru-RU" sz="4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020272" y="3917728"/>
            <a:ext cx="864096" cy="504056"/>
          </a:xfrm>
          <a:prstGeom prst="rect">
            <a:avLst/>
          </a:prstGeom>
          <a:solidFill>
            <a:srgbClr val="F99F45"/>
          </a:solidFill>
          <a:ln w="3175">
            <a:solidFill>
              <a:srgbClr val="98500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Корея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339752" y="1973512"/>
            <a:ext cx="1224136" cy="576064"/>
          </a:xfrm>
          <a:prstGeom prst="rect">
            <a:avLst/>
          </a:prstGeom>
          <a:solidFill>
            <a:srgbClr val="F99F45"/>
          </a:solidFill>
          <a:ln w="3175">
            <a:solidFill>
              <a:srgbClr val="98500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Волжская </a:t>
            </a:r>
            <a:r>
              <a:rPr lang="ru-RU" sz="2000" dirty="0" err="1" smtClean="0"/>
              <a:t>Булгария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475656" y="3053632"/>
            <a:ext cx="1008112" cy="576064"/>
          </a:xfrm>
          <a:prstGeom prst="rect">
            <a:avLst/>
          </a:prstGeom>
          <a:solidFill>
            <a:srgbClr val="F99F45"/>
          </a:solidFill>
          <a:ln w="3175">
            <a:solidFill>
              <a:srgbClr val="98500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Кавказ</a:t>
            </a:r>
            <a:endParaRPr lang="ru-RU" sz="2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211960" y="4493792"/>
            <a:ext cx="864096" cy="504056"/>
          </a:xfrm>
          <a:prstGeom prst="rect">
            <a:avLst/>
          </a:prstGeom>
          <a:solidFill>
            <a:srgbClr val="F99F45"/>
          </a:solidFill>
          <a:ln w="3175">
            <a:solidFill>
              <a:srgbClr val="98500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Тибет</a:t>
            </a:r>
            <a:endParaRPr lang="ru-RU" sz="2000" dirty="0"/>
          </a:p>
        </p:txBody>
      </p:sp>
      <p:pic>
        <p:nvPicPr>
          <p:cNvPr id="1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Нашествие Батыя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www.agkozak.com/wp-content/gallery/life-of-alexander-nevsky/nev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3551010" cy="5009804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10" name="Схема 9"/>
          <p:cNvGraphicFramePr/>
          <p:nvPr/>
        </p:nvGraphicFramePr>
        <p:xfrm>
          <a:off x="4932040" y="1340768"/>
          <a:ext cx="3600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«Иго»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" name="Picture 2" descr="http://sphotos-f.ak.fbcdn.net/hphotos-ak-prn1/886956_476800592369336_2121299130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02381"/>
            <a:ext cx="6226175" cy="4474891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419872" y="6114782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bg1"/>
                </a:solidFill>
              </a:rPr>
              <a:t>Иванов С. Баскаки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Александр Невский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5034662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err="1" smtClean="0">
                <a:solidFill>
                  <a:schemeClr val="bg1"/>
                </a:solidFill>
              </a:rPr>
              <a:t>Корин</a:t>
            </a:r>
            <a:r>
              <a:rPr lang="ru-RU" sz="1600" b="1" i="1" dirty="0" smtClean="0">
                <a:solidFill>
                  <a:schemeClr val="bg1"/>
                </a:solidFill>
              </a:rPr>
              <a:t> П. Александр Невский. Триптих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11" name="Picture 4" descr="http://rushkolnik.ru/tw_files2/urls_2/2573/d-2572766/2572766_html_m3d461a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7344816" cy="3160680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Борьба с западной агрессией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" name="Picture 2" descr="http://s00.yaplakal.com/pics/pics_original/4/5/0/335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7116789" cy="5040560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Борьба с западной агрессией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4293096"/>
            <a:ext cx="2808312" cy="408623"/>
          </a:xfrm>
          <a:prstGeom prst="roundRect">
            <a:avLst/>
          </a:prstGeom>
          <a:gradFill flip="none" rotWithShape="1">
            <a:gsLst>
              <a:gs pos="0">
                <a:schemeClr val="lt2">
                  <a:tint val="40000"/>
                  <a:satMod val="350000"/>
                </a:schemeClr>
              </a:gs>
              <a:gs pos="40000">
                <a:schemeClr val="lt2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Александр Невский</a:t>
            </a:r>
            <a:endParaRPr lang="ru-RU" dirty="0"/>
          </a:p>
        </p:txBody>
      </p:sp>
      <p:pic>
        <p:nvPicPr>
          <p:cNvPr id="14" name="Picture 2" descr="http://12.r.photoshare.ru/00125/00132a5f13a3f939216821365ecc61e47a4e06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340768"/>
            <a:ext cx="4104456" cy="2747612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7" name="Прямая соединительная линия 16"/>
          <p:cNvCxnSpPr>
            <a:stCxn id="20" idx="6"/>
            <a:endCxn id="19" idx="2"/>
          </p:cNvCxnSpPr>
          <p:nvPr/>
        </p:nvCxnSpPr>
        <p:spPr>
          <a:xfrm>
            <a:off x="2087724" y="5805264"/>
            <a:ext cx="5148572" cy="0"/>
          </a:xfrm>
          <a:prstGeom prst="line">
            <a:avLst/>
          </a:prstGeom>
          <a:ln w="203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55576" y="4365104"/>
            <a:ext cx="194421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1240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Невская битва</a:t>
            </a:r>
          </a:p>
        </p:txBody>
      </p:sp>
      <p:sp>
        <p:nvSpPr>
          <p:cNvPr id="19" name="Овал 18"/>
          <p:cNvSpPr/>
          <p:nvPr/>
        </p:nvSpPr>
        <p:spPr>
          <a:xfrm>
            <a:off x="7236296" y="5445224"/>
            <a:ext cx="720080" cy="720080"/>
          </a:xfrm>
          <a:prstGeom prst="ellipse">
            <a:avLst/>
          </a:prstGeom>
          <a:noFill/>
          <a:ln w="203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67644" y="5445224"/>
            <a:ext cx="720080" cy="720080"/>
          </a:xfrm>
          <a:prstGeom prst="ellipse">
            <a:avLst/>
          </a:prstGeom>
          <a:noFill/>
          <a:ln w="203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444208" y="4365104"/>
            <a:ext cx="230425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1242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Ледовое побоище</a:t>
            </a:r>
          </a:p>
        </p:txBody>
      </p:sp>
      <p:pic>
        <p:nvPicPr>
          <p:cNvPr id="16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153</Words>
  <Application>Microsoft Office PowerPoint</Application>
  <PresentationFormat>Экран (4:3)</PresentationFormat>
  <Paragraphs>75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Здесь будет большая красочная цитата о чем-то</dc:title>
  <dc:creator>a.safonov</dc:creator>
  <cp:lastModifiedBy>d.aleksandrova</cp:lastModifiedBy>
  <cp:revision>194</cp:revision>
  <dcterms:created xsi:type="dcterms:W3CDTF">2015-02-19T15:55:24Z</dcterms:created>
  <dcterms:modified xsi:type="dcterms:W3CDTF">2015-10-27T16:01:52Z</dcterms:modified>
</cp:coreProperties>
</file>