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5" r:id="rId2"/>
    <p:sldId id="299" r:id="rId3"/>
    <p:sldId id="298" r:id="rId4"/>
    <p:sldId id="297" r:id="rId5"/>
    <p:sldId id="278" r:id="rId6"/>
    <p:sldId id="293" r:id="rId7"/>
    <p:sldId id="280" r:id="rId8"/>
    <p:sldId id="287" r:id="rId9"/>
    <p:sldId id="286" r:id="rId10"/>
    <p:sldId id="289" r:id="rId11"/>
    <p:sldId id="300" r:id="rId12"/>
    <p:sldId id="288" r:id="rId13"/>
    <p:sldId id="296" r:id="rId14"/>
    <p:sldId id="30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F45"/>
    <a:srgbClr val="F9F9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D655A-D283-4144-B519-61ED0F6306B9}" type="doc">
      <dgm:prSet loTypeId="urn:microsoft.com/office/officeart/2005/8/layout/hChevron3" loCatId="process" qsTypeId="urn:microsoft.com/office/officeart/2005/8/quickstyle/simple2" qsCatId="simple" csTypeId="urn:microsoft.com/office/officeart/2005/8/colors/colorful1" csCatId="colorful" phldr="1"/>
      <dgm:spPr/>
    </dgm:pt>
    <dgm:pt modelId="{D1233A85-7E78-41D9-BDEE-574AE639DBA7}">
      <dgm:prSet phldrT="[Текст]"/>
      <dgm:spPr/>
      <dgm:t>
        <a:bodyPr/>
        <a:lstStyle/>
        <a:p>
          <a:r>
            <a:rPr lang="ru-RU" dirty="0" smtClean="0"/>
            <a:t>Античность</a:t>
          </a:r>
          <a:endParaRPr lang="ru-RU" dirty="0"/>
        </a:p>
      </dgm:t>
    </dgm:pt>
    <dgm:pt modelId="{C61EFF1A-D4D8-44EC-BC6E-9D381AE417D7}" type="parTrans" cxnId="{785426BF-9691-4495-A6D7-B70B711C50CB}">
      <dgm:prSet/>
      <dgm:spPr/>
      <dgm:t>
        <a:bodyPr/>
        <a:lstStyle/>
        <a:p>
          <a:endParaRPr lang="ru-RU"/>
        </a:p>
      </dgm:t>
    </dgm:pt>
    <dgm:pt modelId="{F1595023-8AA7-4A59-96EA-C9D0D37FD4C4}" type="sibTrans" cxnId="{785426BF-9691-4495-A6D7-B70B711C50CB}">
      <dgm:prSet/>
      <dgm:spPr/>
      <dgm:t>
        <a:bodyPr/>
        <a:lstStyle/>
        <a:p>
          <a:endParaRPr lang="ru-RU"/>
        </a:p>
      </dgm:t>
    </dgm:pt>
    <dgm:pt modelId="{4A0157FA-D671-4096-8E3B-249FDD94C267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 smtClean="0"/>
            <a:t>Средневековье</a:t>
          </a:r>
          <a:endParaRPr lang="ru-RU" dirty="0"/>
        </a:p>
      </dgm:t>
    </dgm:pt>
    <dgm:pt modelId="{66FA9D8A-5969-43D8-A03D-A645DC63277D}" type="parTrans" cxnId="{388603C3-EE4C-4538-B126-E101E6405E10}">
      <dgm:prSet/>
      <dgm:spPr/>
      <dgm:t>
        <a:bodyPr/>
        <a:lstStyle/>
        <a:p>
          <a:endParaRPr lang="ru-RU"/>
        </a:p>
      </dgm:t>
    </dgm:pt>
    <dgm:pt modelId="{2275FA48-9EEB-45FA-837C-C56886AA94CE}" type="sibTrans" cxnId="{388603C3-EE4C-4538-B126-E101E6405E10}">
      <dgm:prSet/>
      <dgm:spPr/>
      <dgm:t>
        <a:bodyPr/>
        <a:lstStyle/>
        <a:p>
          <a:endParaRPr lang="ru-RU"/>
        </a:p>
      </dgm:t>
    </dgm:pt>
    <dgm:pt modelId="{B0B1133C-93F2-4BF3-A92D-F770A17A2DB7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 smtClean="0"/>
            <a:t>Новое время</a:t>
          </a:r>
          <a:endParaRPr lang="ru-RU" dirty="0"/>
        </a:p>
      </dgm:t>
    </dgm:pt>
    <dgm:pt modelId="{49F4C409-D3BB-4E25-AD7E-79C6F65D0269}" type="parTrans" cxnId="{02927810-4F35-4E81-8A37-4457F8712900}">
      <dgm:prSet/>
      <dgm:spPr/>
      <dgm:t>
        <a:bodyPr/>
        <a:lstStyle/>
        <a:p>
          <a:endParaRPr lang="ru-RU"/>
        </a:p>
      </dgm:t>
    </dgm:pt>
    <dgm:pt modelId="{F2C86FE2-9100-4526-9B87-DE3F302AED41}" type="sibTrans" cxnId="{02927810-4F35-4E81-8A37-4457F8712900}">
      <dgm:prSet/>
      <dgm:spPr/>
      <dgm:t>
        <a:bodyPr/>
        <a:lstStyle/>
        <a:p>
          <a:endParaRPr lang="ru-RU"/>
        </a:p>
      </dgm:t>
    </dgm:pt>
    <dgm:pt modelId="{FDA0CEBB-81BE-48BF-9C65-6A9A0D9E8D86}" type="pres">
      <dgm:prSet presAssocID="{C25D655A-D283-4144-B519-61ED0F6306B9}" presName="Name0" presStyleCnt="0">
        <dgm:presLayoutVars>
          <dgm:dir/>
          <dgm:resizeHandles val="exact"/>
        </dgm:presLayoutVars>
      </dgm:prSet>
      <dgm:spPr/>
    </dgm:pt>
    <dgm:pt modelId="{621DD90D-4B58-4AFF-9DED-9F4443CA6100}" type="pres">
      <dgm:prSet presAssocID="{D1233A85-7E78-41D9-BDEE-574AE639DBA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7E5A2-22F8-40B8-986D-8A4FADF2AE16}" type="pres">
      <dgm:prSet presAssocID="{F1595023-8AA7-4A59-96EA-C9D0D37FD4C4}" presName="parSpace" presStyleCnt="0"/>
      <dgm:spPr/>
    </dgm:pt>
    <dgm:pt modelId="{E0206D9F-A5B0-4367-A84E-05D84E632993}" type="pres">
      <dgm:prSet presAssocID="{4A0157FA-D671-4096-8E3B-249FDD94C26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5A9F4-6260-4AE1-AF7A-2BB80E875F61}" type="pres">
      <dgm:prSet presAssocID="{2275FA48-9EEB-45FA-837C-C56886AA94CE}" presName="parSpace" presStyleCnt="0"/>
      <dgm:spPr/>
    </dgm:pt>
    <dgm:pt modelId="{13519012-4299-4704-BF0C-F9EF41D74C9B}" type="pres">
      <dgm:prSet presAssocID="{B0B1133C-93F2-4BF3-A92D-F770A17A2DB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426BF-9691-4495-A6D7-B70B711C50CB}" srcId="{C25D655A-D283-4144-B519-61ED0F6306B9}" destId="{D1233A85-7E78-41D9-BDEE-574AE639DBA7}" srcOrd="0" destOrd="0" parTransId="{C61EFF1A-D4D8-44EC-BC6E-9D381AE417D7}" sibTransId="{F1595023-8AA7-4A59-96EA-C9D0D37FD4C4}"/>
    <dgm:cxn modelId="{388603C3-EE4C-4538-B126-E101E6405E10}" srcId="{C25D655A-D283-4144-B519-61ED0F6306B9}" destId="{4A0157FA-D671-4096-8E3B-249FDD94C267}" srcOrd="1" destOrd="0" parTransId="{66FA9D8A-5969-43D8-A03D-A645DC63277D}" sibTransId="{2275FA48-9EEB-45FA-837C-C56886AA94CE}"/>
    <dgm:cxn modelId="{CEF2079D-D8B0-4702-844C-6932FBB038AB}" type="presOf" srcId="{B0B1133C-93F2-4BF3-A92D-F770A17A2DB7}" destId="{13519012-4299-4704-BF0C-F9EF41D74C9B}" srcOrd="0" destOrd="0" presId="urn:microsoft.com/office/officeart/2005/8/layout/hChevron3"/>
    <dgm:cxn modelId="{7C58D6F1-7BB4-461B-ADF0-EF48C659F41F}" type="presOf" srcId="{4A0157FA-D671-4096-8E3B-249FDD94C267}" destId="{E0206D9F-A5B0-4367-A84E-05D84E632993}" srcOrd="0" destOrd="0" presId="urn:microsoft.com/office/officeart/2005/8/layout/hChevron3"/>
    <dgm:cxn modelId="{98655F8D-BC79-43BD-B27E-8437F22B50A3}" type="presOf" srcId="{D1233A85-7E78-41D9-BDEE-574AE639DBA7}" destId="{621DD90D-4B58-4AFF-9DED-9F4443CA6100}" srcOrd="0" destOrd="0" presId="urn:microsoft.com/office/officeart/2005/8/layout/hChevron3"/>
    <dgm:cxn modelId="{02927810-4F35-4E81-8A37-4457F8712900}" srcId="{C25D655A-D283-4144-B519-61ED0F6306B9}" destId="{B0B1133C-93F2-4BF3-A92D-F770A17A2DB7}" srcOrd="2" destOrd="0" parTransId="{49F4C409-D3BB-4E25-AD7E-79C6F65D0269}" sibTransId="{F2C86FE2-9100-4526-9B87-DE3F302AED41}"/>
    <dgm:cxn modelId="{5AC00DC1-DC00-4FE4-88CD-5ECBCACBC519}" type="presOf" srcId="{C25D655A-D283-4144-B519-61ED0F6306B9}" destId="{FDA0CEBB-81BE-48BF-9C65-6A9A0D9E8D86}" srcOrd="0" destOrd="0" presId="urn:microsoft.com/office/officeart/2005/8/layout/hChevron3"/>
    <dgm:cxn modelId="{2DC9DA47-18A4-4EF2-AED3-12AB2E60B06C}" type="presParOf" srcId="{FDA0CEBB-81BE-48BF-9C65-6A9A0D9E8D86}" destId="{621DD90D-4B58-4AFF-9DED-9F4443CA6100}" srcOrd="0" destOrd="0" presId="urn:microsoft.com/office/officeart/2005/8/layout/hChevron3"/>
    <dgm:cxn modelId="{575EC465-00AA-4937-9CE4-F7B56221E50D}" type="presParOf" srcId="{FDA0CEBB-81BE-48BF-9C65-6A9A0D9E8D86}" destId="{E277E5A2-22F8-40B8-986D-8A4FADF2AE16}" srcOrd="1" destOrd="0" presId="urn:microsoft.com/office/officeart/2005/8/layout/hChevron3"/>
    <dgm:cxn modelId="{E4733CF8-847C-4778-8496-890D50ECABDC}" type="presParOf" srcId="{FDA0CEBB-81BE-48BF-9C65-6A9A0D9E8D86}" destId="{E0206D9F-A5B0-4367-A84E-05D84E632993}" srcOrd="2" destOrd="0" presId="urn:microsoft.com/office/officeart/2005/8/layout/hChevron3"/>
    <dgm:cxn modelId="{D7098461-4BBD-42C1-84BD-2DCE4A59139C}" type="presParOf" srcId="{FDA0CEBB-81BE-48BF-9C65-6A9A0D9E8D86}" destId="{1525A9F4-6260-4AE1-AF7A-2BB80E875F61}" srcOrd="3" destOrd="0" presId="urn:microsoft.com/office/officeart/2005/8/layout/hChevron3"/>
    <dgm:cxn modelId="{2C70B6DA-7438-46F7-9704-FA49F02D3B83}" type="presParOf" srcId="{FDA0CEBB-81BE-48BF-9C65-6A9A0D9E8D86}" destId="{13519012-4299-4704-BF0C-F9EF41D74C9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5D655A-D283-4144-B519-61ED0F6306B9}" type="doc">
      <dgm:prSet loTypeId="urn:microsoft.com/office/officeart/2005/8/layout/hChevron3" loCatId="process" qsTypeId="urn:microsoft.com/office/officeart/2005/8/quickstyle/simple2" qsCatId="simple" csTypeId="urn:microsoft.com/office/officeart/2005/8/colors/colorful1" csCatId="colorful" phldr="1"/>
      <dgm:spPr/>
    </dgm:pt>
    <dgm:pt modelId="{D1233A85-7E78-41D9-BDEE-574AE639DBA7}">
      <dgm:prSet phldrT="[Текст]"/>
      <dgm:spPr/>
      <dgm:t>
        <a:bodyPr/>
        <a:lstStyle/>
        <a:p>
          <a:r>
            <a:rPr lang="ru-RU" dirty="0" smtClean="0"/>
            <a:t>Античность</a:t>
          </a:r>
          <a:endParaRPr lang="ru-RU" dirty="0"/>
        </a:p>
      </dgm:t>
    </dgm:pt>
    <dgm:pt modelId="{C61EFF1A-D4D8-44EC-BC6E-9D381AE417D7}" type="parTrans" cxnId="{785426BF-9691-4495-A6D7-B70B711C50CB}">
      <dgm:prSet/>
      <dgm:spPr/>
      <dgm:t>
        <a:bodyPr/>
        <a:lstStyle/>
        <a:p>
          <a:endParaRPr lang="ru-RU"/>
        </a:p>
      </dgm:t>
    </dgm:pt>
    <dgm:pt modelId="{F1595023-8AA7-4A59-96EA-C9D0D37FD4C4}" type="sibTrans" cxnId="{785426BF-9691-4495-A6D7-B70B711C50CB}">
      <dgm:prSet/>
      <dgm:spPr/>
      <dgm:t>
        <a:bodyPr/>
        <a:lstStyle/>
        <a:p>
          <a:endParaRPr lang="ru-RU"/>
        </a:p>
      </dgm:t>
    </dgm:pt>
    <dgm:pt modelId="{4A0157FA-D671-4096-8E3B-249FDD94C267}">
      <dgm:prSet phldrT="[Текст]"/>
      <dgm:spPr/>
      <dgm:t>
        <a:bodyPr/>
        <a:lstStyle/>
        <a:p>
          <a:r>
            <a:rPr lang="ru-RU" dirty="0" smtClean="0"/>
            <a:t>Средневековье</a:t>
          </a:r>
          <a:endParaRPr lang="ru-RU" dirty="0"/>
        </a:p>
      </dgm:t>
    </dgm:pt>
    <dgm:pt modelId="{66FA9D8A-5969-43D8-A03D-A645DC63277D}" type="parTrans" cxnId="{388603C3-EE4C-4538-B126-E101E6405E10}">
      <dgm:prSet/>
      <dgm:spPr/>
      <dgm:t>
        <a:bodyPr/>
        <a:lstStyle/>
        <a:p>
          <a:endParaRPr lang="ru-RU"/>
        </a:p>
      </dgm:t>
    </dgm:pt>
    <dgm:pt modelId="{2275FA48-9EEB-45FA-837C-C56886AA94CE}" type="sibTrans" cxnId="{388603C3-EE4C-4538-B126-E101E6405E10}">
      <dgm:prSet/>
      <dgm:spPr/>
      <dgm:t>
        <a:bodyPr/>
        <a:lstStyle/>
        <a:p>
          <a:endParaRPr lang="ru-RU"/>
        </a:p>
      </dgm:t>
    </dgm:pt>
    <dgm:pt modelId="{B0B1133C-93F2-4BF3-A92D-F770A17A2DB7}">
      <dgm:prSet phldrT="[Текст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dirty="0" smtClean="0"/>
            <a:t>Новое время</a:t>
          </a:r>
          <a:endParaRPr lang="ru-RU" dirty="0"/>
        </a:p>
      </dgm:t>
    </dgm:pt>
    <dgm:pt modelId="{49F4C409-D3BB-4E25-AD7E-79C6F65D0269}" type="parTrans" cxnId="{02927810-4F35-4E81-8A37-4457F8712900}">
      <dgm:prSet/>
      <dgm:spPr/>
      <dgm:t>
        <a:bodyPr/>
        <a:lstStyle/>
        <a:p>
          <a:endParaRPr lang="ru-RU"/>
        </a:p>
      </dgm:t>
    </dgm:pt>
    <dgm:pt modelId="{F2C86FE2-9100-4526-9B87-DE3F302AED41}" type="sibTrans" cxnId="{02927810-4F35-4E81-8A37-4457F8712900}">
      <dgm:prSet/>
      <dgm:spPr/>
      <dgm:t>
        <a:bodyPr/>
        <a:lstStyle/>
        <a:p>
          <a:endParaRPr lang="ru-RU"/>
        </a:p>
      </dgm:t>
    </dgm:pt>
    <dgm:pt modelId="{FDA0CEBB-81BE-48BF-9C65-6A9A0D9E8D86}" type="pres">
      <dgm:prSet presAssocID="{C25D655A-D283-4144-B519-61ED0F6306B9}" presName="Name0" presStyleCnt="0">
        <dgm:presLayoutVars>
          <dgm:dir/>
          <dgm:resizeHandles val="exact"/>
        </dgm:presLayoutVars>
      </dgm:prSet>
      <dgm:spPr/>
    </dgm:pt>
    <dgm:pt modelId="{621DD90D-4B58-4AFF-9DED-9F4443CA6100}" type="pres">
      <dgm:prSet presAssocID="{D1233A85-7E78-41D9-BDEE-574AE639DBA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7E5A2-22F8-40B8-986D-8A4FADF2AE16}" type="pres">
      <dgm:prSet presAssocID="{F1595023-8AA7-4A59-96EA-C9D0D37FD4C4}" presName="parSpace" presStyleCnt="0"/>
      <dgm:spPr/>
    </dgm:pt>
    <dgm:pt modelId="{E0206D9F-A5B0-4367-A84E-05D84E632993}" type="pres">
      <dgm:prSet presAssocID="{4A0157FA-D671-4096-8E3B-249FDD94C26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5A9F4-6260-4AE1-AF7A-2BB80E875F61}" type="pres">
      <dgm:prSet presAssocID="{2275FA48-9EEB-45FA-837C-C56886AA94CE}" presName="parSpace" presStyleCnt="0"/>
      <dgm:spPr/>
    </dgm:pt>
    <dgm:pt modelId="{13519012-4299-4704-BF0C-F9EF41D74C9B}" type="pres">
      <dgm:prSet presAssocID="{B0B1133C-93F2-4BF3-A92D-F770A17A2DB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426BF-9691-4495-A6D7-B70B711C50CB}" srcId="{C25D655A-D283-4144-B519-61ED0F6306B9}" destId="{D1233A85-7E78-41D9-BDEE-574AE639DBA7}" srcOrd="0" destOrd="0" parTransId="{C61EFF1A-D4D8-44EC-BC6E-9D381AE417D7}" sibTransId="{F1595023-8AA7-4A59-96EA-C9D0D37FD4C4}"/>
    <dgm:cxn modelId="{388603C3-EE4C-4538-B126-E101E6405E10}" srcId="{C25D655A-D283-4144-B519-61ED0F6306B9}" destId="{4A0157FA-D671-4096-8E3B-249FDD94C267}" srcOrd="1" destOrd="0" parTransId="{66FA9D8A-5969-43D8-A03D-A645DC63277D}" sibTransId="{2275FA48-9EEB-45FA-837C-C56886AA94CE}"/>
    <dgm:cxn modelId="{C6B856CA-8C0E-4546-8B8A-AC1A4E8FE803}" type="presOf" srcId="{C25D655A-D283-4144-B519-61ED0F6306B9}" destId="{FDA0CEBB-81BE-48BF-9C65-6A9A0D9E8D86}" srcOrd="0" destOrd="0" presId="urn:microsoft.com/office/officeart/2005/8/layout/hChevron3"/>
    <dgm:cxn modelId="{C1952FDB-8FB2-459D-A6A5-EA063A17FF86}" type="presOf" srcId="{D1233A85-7E78-41D9-BDEE-574AE639DBA7}" destId="{621DD90D-4B58-4AFF-9DED-9F4443CA6100}" srcOrd="0" destOrd="0" presId="urn:microsoft.com/office/officeart/2005/8/layout/hChevron3"/>
    <dgm:cxn modelId="{2C0CAE0E-1F72-4D99-A1CC-A22468F0C69B}" type="presOf" srcId="{4A0157FA-D671-4096-8E3B-249FDD94C267}" destId="{E0206D9F-A5B0-4367-A84E-05D84E632993}" srcOrd="0" destOrd="0" presId="urn:microsoft.com/office/officeart/2005/8/layout/hChevron3"/>
    <dgm:cxn modelId="{5C812EA5-F916-40E8-889F-77C93EF8A3F6}" type="presOf" srcId="{B0B1133C-93F2-4BF3-A92D-F770A17A2DB7}" destId="{13519012-4299-4704-BF0C-F9EF41D74C9B}" srcOrd="0" destOrd="0" presId="urn:microsoft.com/office/officeart/2005/8/layout/hChevron3"/>
    <dgm:cxn modelId="{02927810-4F35-4E81-8A37-4457F8712900}" srcId="{C25D655A-D283-4144-B519-61ED0F6306B9}" destId="{B0B1133C-93F2-4BF3-A92D-F770A17A2DB7}" srcOrd="2" destOrd="0" parTransId="{49F4C409-D3BB-4E25-AD7E-79C6F65D0269}" sibTransId="{F2C86FE2-9100-4526-9B87-DE3F302AED41}"/>
    <dgm:cxn modelId="{CBFCFC31-8031-44F7-ACD3-1599140CF303}" type="presParOf" srcId="{FDA0CEBB-81BE-48BF-9C65-6A9A0D9E8D86}" destId="{621DD90D-4B58-4AFF-9DED-9F4443CA6100}" srcOrd="0" destOrd="0" presId="urn:microsoft.com/office/officeart/2005/8/layout/hChevron3"/>
    <dgm:cxn modelId="{DB06EC43-39C0-4AAB-8270-D86DA286672A}" type="presParOf" srcId="{FDA0CEBB-81BE-48BF-9C65-6A9A0D9E8D86}" destId="{E277E5A2-22F8-40B8-986D-8A4FADF2AE16}" srcOrd="1" destOrd="0" presId="urn:microsoft.com/office/officeart/2005/8/layout/hChevron3"/>
    <dgm:cxn modelId="{5A4B3153-ACDB-438D-81FC-6383DFD3189D}" type="presParOf" srcId="{FDA0CEBB-81BE-48BF-9C65-6A9A0D9E8D86}" destId="{E0206D9F-A5B0-4367-A84E-05D84E632993}" srcOrd="2" destOrd="0" presId="urn:microsoft.com/office/officeart/2005/8/layout/hChevron3"/>
    <dgm:cxn modelId="{0027A0E7-D48E-4D59-B8DE-CB29D4266214}" type="presParOf" srcId="{FDA0CEBB-81BE-48BF-9C65-6A9A0D9E8D86}" destId="{1525A9F4-6260-4AE1-AF7A-2BB80E875F61}" srcOrd="3" destOrd="0" presId="urn:microsoft.com/office/officeart/2005/8/layout/hChevron3"/>
    <dgm:cxn modelId="{6546C17B-54DA-4729-927A-E7E890F5C419}" type="presParOf" srcId="{FDA0CEBB-81BE-48BF-9C65-6A9A0D9E8D86}" destId="{13519012-4299-4704-BF0C-F9EF41D74C9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5D655A-D283-4144-B519-61ED0F6306B9}" type="doc">
      <dgm:prSet loTypeId="urn:microsoft.com/office/officeart/2005/8/layout/hChevron3" loCatId="process" qsTypeId="urn:microsoft.com/office/officeart/2005/8/quickstyle/simple2" qsCatId="simple" csTypeId="urn:microsoft.com/office/officeart/2005/8/colors/colorful1" csCatId="colorful" phldr="1"/>
      <dgm:spPr/>
    </dgm:pt>
    <dgm:pt modelId="{D1233A85-7E78-41D9-BDEE-574AE639DBA7}">
      <dgm:prSet phldrT="[Текст]"/>
      <dgm:spPr/>
      <dgm:t>
        <a:bodyPr/>
        <a:lstStyle/>
        <a:p>
          <a:r>
            <a:rPr lang="ru-RU" dirty="0" smtClean="0"/>
            <a:t>Античность</a:t>
          </a:r>
          <a:endParaRPr lang="ru-RU" dirty="0"/>
        </a:p>
      </dgm:t>
    </dgm:pt>
    <dgm:pt modelId="{C61EFF1A-D4D8-44EC-BC6E-9D381AE417D7}" type="parTrans" cxnId="{785426BF-9691-4495-A6D7-B70B711C50CB}">
      <dgm:prSet/>
      <dgm:spPr/>
      <dgm:t>
        <a:bodyPr/>
        <a:lstStyle/>
        <a:p>
          <a:endParaRPr lang="ru-RU"/>
        </a:p>
      </dgm:t>
    </dgm:pt>
    <dgm:pt modelId="{F1595023-8AA7-4A59-96EA-C9D0D37FD4C4}" type="sibTrans" cxnId="{785426BF-9691-4495-A6D7-B70B711C50CB}">
      <dgm:prSet/>
      <dgm:spPr/>
      <dgm:t>
        <a:bodyPr/>
        <a:lstStyle/>
        <a:p>
          <a:endParaRPr lang="ru-RU"/>
        </a:p>
      </dgm:t>
    </dgm:pt>
    <dgm:pt modelId="{4A0157FA-D671-4096-8E3B-249FDD94C267}">
      <dgm:prSet phldrT="[Текст]"/>
      <dgm:spPr/>
      <dgm:t>
        <a:bodyPr/>
        <a:lstStyle/>
        <a:p>
          <a:r>
            <a:rPr lang="ru-RU" dirty="0" smtClean="0"/>
            <a:t>Средневековье</a:t>
          </a:r>
          <a:endParaRPr lang="ru-RU" dirty="0"/>
        </a:p>
      </dgm:t>
    </dgm:pt>
    <dgm:pt modelId="{66FA9D8A-5969-43D8-A03D-A645DC63277D}" type="parTrans" cxnId="{388603C3-EE4C-4538-B126-E101E6405E10}">
      <dgm:prSet/>
      <dgm:spPr/>
      <dgm:t>
        <a:bodyPr/>
        <a:lstStyle/>
        <a:p>
          <a:endParaRPr lang="ru-RU"/>
        </a:p>
      </dgm:t>
    </dgm:pt>
    <dgm:pt modelId="{2275FA48-9EEB-45FA-837C-C56886AA94CE}" type="sibTrans" cxnId="{388603C3-EE4C-4538-B126-E101E6405E10}">
      <dgm:prSet/>
      <dgm:spPr/>
      <dgm:t>
        <a:bodyPr/>
        <a:lstStyle/>
        <a:p>
          <a:endParaRPr lang="ru-RU"/>
        </a:p>
      </dgm:t>
    </dgm:pt>
    <dgm:pt modelId="{B0B1133C-93F2-4BF3-A92D-F770A17A2DB7}">
      <dgm:prSet phldrT="[Текст]"/>
      <dgm:spPr/>
      <dgm:t>
        <a:bodyPr/>
        <a:lstStyle/>
        <a:p>
          <a:r>
            <a:rPr lang="ru-RU" dirty="0" smtClean="0"/>
            <a:t>Новое время</a:t>
          </a:r>
          <a:endParaRPr lang="ru-RU" dirty="0"/>
        </a:p>
      </dgm:t>
    </dgm:pt>
    <dgm:pt modelId="{49F4C409-D3BB-4E25-AD7E-79C6F65D0269}" type="parTrans" cxnId="{02927810-4F35-4E81-8A37-4457F8712900}">
      <dgm:prSet/>
      <dgm:spPr/>
      <dgm:t>
        <a:bodyPr/>
        <a:lstStyle/>
        <a:p>
          <a:endParaRPr lang="ru-RU"/>
        </a:p>
      </dgm:t>
    </dgm:pt>
    <dgm:pt modelId="{F2C86FE2-9100-4526-9B87-DE3F302AED41}" type="sibTrans" cxnId="{02927810-4F35-4E81-8A37-4457F8712900}">
      <dgm:prSet/>
      <dgm:spPr/>
      <dgm:t>
        <a:bodyPr/>
        <a:lstStyle/>
        <a:p>
          <a:endParaRPr lang="ru-RU"/>
        </a:p>
      </dgm:t>
    </dgm:pt>
    <dgm:pt modelId="{FDA0CEBB-81BE-48BF-9C65-6A9A0D9E8D86}" type="pres">
      <dgm:prSet presAssocID="{C25D655A-D283-4144-B519-61ED0F6306B9}" presName="Name0" presStyleCnt="0">
        <dgm:presLayoutVars>
          <dgm:dir/>
          <dgm:resizeHandles val="exact"/>
        </dgm:presLayoutVars>
      </dgm:prSet>
      <dgm:spPr/>
    </dgm:pt>
    <dgm:pt modelId="{621DD90D-4B58-4AFF-9DED-9F4443CA6100}" type="pres">
      <dgm:prSet presAssocID="{D1233A85-7E78-41D9-BDEE-574AE639DBA7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7E5A2-22F8-40B8-986D-8A4FADF2AE16}" type="pres">
      <dgm:prSet presAssocID="{F1595023-8AA7-4A59-96EA-C9D0D37FD4C4}" presName="parSpace" presStyleCnt="0"/>
      <dgm:spPr/>
    </dgm:pt>
    <dgm:pt modelId="{E0206D9F-A5B0-4367-A84E-05D84E632993}" type="pres">
      <dgm:prSet presAssocID="{4A0157FA-D671-4096-8E3B-249FDD94C267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5A9F4-6260-4AE1-AF7A-2BB80E875F61}" type="pres">
      <dgm:prSet presAssocID="{2275FA48-9EEB-45FA-837C-C56886AA94CE}" presName="parSpace" presStyleCnt="0"/>
      <dgm:spPr/>
    </dgm:pt>
    <dgm:pt modelId="{13519012-4299-4704-BF0C-F9EF41D74C9B}" type="pres">
      <dgm:prSet presAssocID="{B0B1133C-93F2-4BF3-A92D-F770A17A2DB7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5426BF-9691-4495-A6D7-B70B711C50CB}" srcId="{C25D655A-D283-4144-B519-61ED0F6306B9}" destId="{D1233A85-7E78-41D9-BDEE-574AE639DBA7}" srcOrd="0" destOrd="0" parTransId="{C61EFF1A-D4D8-44EC-BC6E-9D381AE417D7}" sibTransId="{F1595023-8AA7-4A59-96EA-C9D0D37FD4C4}"/>
    <dgm:cxn modelId="{388603C3-EE4C-4538-B126-E101E6405E10}" srcId="{C25D655A-D283-4144-B519-61ED0F6306B9}" destId="{4A0157FA-D671-4096-8E3B-249FDD94C267}" srcOrd="1" destOrd="0" parTransId="{66FA9D8A-5969-43D8-A03D-A645DC63277D}" sibTransId="{2275FA48-9EEB-45FA-837C-C56886AA94CE}"/>
    <dgm:cxn modelId="{89F131C5-3BD7-4E47-B056-6BA55F3B1F37}" type="presOf" srcId="{D1233A85-7E78-41D9-BDEE-574AE639DBA7}" destId="{621DD90D-4B58-4AFF-9DED-9F4443CA6100}" srcOrd="0" destOrd="0" presId="urn:microsoft.com/office/officeart/2005/8/layout/hChevron3"/>
    <dgm:cxn modelId="{E7C27F7F-E6A4-4059-AD4E-9B605C177F43}" type="presOf" srcId="{4A0157FA-D671-4096-8E3B-249FDD94C267}" destId="{E0206D9F-A5B0-4367-A84E-05D84E632993}" srcOrd="0" destOrd="0" presId="urn:microsoft.com/office/officeart/2005/8/layout/hChevron3"/>
    <dgm:cxn modelId="{C8C409F5-3279-471D-B659-6E77C458F608}" type="presOf" srcId="{C25D655A-D283-4144-B519-61ED0F6306B9}" destId="{FDA0CEBB-81BE-48BF-9C65-6A9A0D9E8D86}" srcOrd="0" destOrd="0" presId="urn:microsoft.com/office/officeart/2005/8/layout/hChevron3"/>
    <dgm:cxn modelId="{B2B6562E-3EBB-4D58-B097-13C2EE04F141}" type="presOf" srcId="{B0B1133C-93F2-4BF3-A92D-F770A17A2DB7}" destId="{13519012-4299-4704-BF0C-F9EF41D74C9B}" srcOrd="0" destOrd="0" presId="urn:microsoft.com/office/officeart/2005/8/layout/hChevron3"/>
    <dgm:cxn modelId="{02927810-4F35-4E81-8A37-4457F8712900}" srcId="{C25D655A-D283-4144-B519-61ED0F6306B9}" destId="{B0B1133C-93F2-4BF3-A92D-F770A17A2DB7}" srcOrd="2" destOrd="0" parTransId="{49F4C409-D3BB-4E25-AD7E-79C6F65D0269}" sibTransId="{F2C86FE2-9100-4526-9B87-DE3F302AED41}"/>
    <dgm:cxn modelId="{3CF284C0-A82E-459A-8593-3847662F4AE2}" type="presParOf" srcId="{FDA0CEBB-81BE-48BF-9C65-6A9A0D9E8D86}" destId="{621DD90D-4B58-4AFF-9DED-9F4443CA6100}" srcOrd="0" destOrd="0" presId="urn:microsoft.com/office/officeart/2005/8/layout/hChevron3"/>
    <dgm:cxn modelId="{71495476-EBB0-4E6A-8FA0-E0EA062AC971}" type="presParOf" srcId="{FDA0CEBB-81BE-48BF-9C65-6A9A0D9E8D86}" destId="{E277E5A2-22F8-40B8-986D-8A4FADF2AE16}" srcOrd="1" destOrd="0" presId="urn:microsoft.com/office/officeart/2005/8/layout/hChevron3"/>
    <dgm:cxn modelId="{441667C8-AFB0-489D-85D5-C0085B671F42}" type="presParOf" srcId="{FDA0CEBB-81BE-48BF-9C65-6A9A0D9E8D86}" destId="{E0206D9F-A5B0-4367-A84E-05D84E632993}" srcOrd="2" destOrd="0" presId="urn:microsoft.com/office/officeart/2005/8/layout/hChevron3"/>
    <dgm:cxn modelId="{9CC7B677-B084-4CF9-9F88-CADBE9F30E05}" type="presParOf" srcId="{FDA0CEBB-81BE-48BF-9C65-6A9A0D9E8D86}" destId="{1525A9F4-6260-4AE1-AF7A-2BB80E875F61}" srcOrd="3" destOrd="0" presId="urn:microsoft.com/office/officeart/2005/8/layout/hChevron3"/>
    <dgm:cxn modelId="{BE1361BA-F0BA-496D-8817-AD429D4646A2}" type="presParOf" srcId="{FDA0CEBB-81BE-48BF-9C65-6A9A0D9E8D86}" destId="{13519012-4299-4704-BF0C-F9EF41D74C9B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040DEB-1722-4E91-B253-300DD02924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8AF106-F282-41F8-8266-54CC66F2DCB6}">
      <dgm:prSet phldrT="[Текст]"/>
      <dgm:spPr>
        <a:solidFill>
          <a:schemeClr val="tx2"/>
        </a:solidFill>
      </dgm:spPr>
      <dgm:t>
        <a:bodyPr/>
        <a:lstStyle/>
        <a:p>
          <a:r>
            <a:rPr lang="ru-RU" b="0" dirty="0" smtClean="0"/>
            <a:t>1. Изначальная убежденность судьи в </a:t>
          </a:r>
          <a:r>
            <a:rPr lang="ru-RU" b="0" dirty="0" smtClean="0">
              <a:latin typeface="Arial Black" pitchFamily="34" charset="0"/>
            </a:rPr>
            <a:t>виновности</a:t>
          </a:r>
          <a:r>
            <a:rPr lang="ru-RU" b="0" dirty="0" smtClean="0"/>
            <a:t> подсудимого</a:t>
          </a:r>
          <a:endParaRPr lang="ru-RU" b="0" dirty="0"/>
        </a:p>
      </dgm:t>
    </dgm:pt>
    <dgm:pt modelId="{5A2F1599-B864-41F4-ACE8-858DDE3F3DB0}" type="parTrans" cxnId="{B94FD8C7-03D8-4098-9E2B-B684FF21920F}">
      <dgm:prSet/>
      <dgm:spPr/>
      <dgm:t>
        <a:bodyPr/>
        <a:lstStyle/>
        <a:p>
          <a:endParaRPr lang="ru-RU"/>
        </a:p>
      </dgm:t>
    </dgm:pt>
    <dgm:pt modelId="{E50CED39-4295-4855-865B-859EC210C7F1}" type="sibTrans" cxnId="{B94FD8C7-03D8-4098-9E2B-B684FF21920F}">
      <dgm:prSet/>
      <dgm:spPr/>
      <dgm:t>
        <a:bodyPr/>
        <a:lstStyle/>
        <a:p>
          <a:endParaRPr lang="ru-RU"/>
        </a:p>
      </dgm:t>
    </dgm:pt>
    <dgm:pt modelId="{612C30A6-2B81-41EC-8929-8CB1EE138232}">
      <dgm:prSet phldrT="[Текст]"/>
      <dgm:spPr/>
      <dgm:t>
        <a:bodyPr/>
        <a:lstStyle/>
        <a:p>
          <a:r>
            <a:rPr lang="ru-RU" dirty="0" smtClean="0"/>
            <a:t>безразличие к аргументам защиты</a:t>
          </a:r>
          <a:endParaRPr lang="ru-RU" dirty="0"/>
        </a:p>
      </dgm:t>
    </dgm:pt>
    <dgm:pt modelId="{D5D2012B-A328-4FA8-87FF-7E95DF52C0C4}" type="parTrans" cxnId="{A8DB16D8-3533-4103-B163-DFD59B0E6BEC}">
      <dgm:prSet/>
      <dgm:spPr/>
      <dgm:t>
        <a:bodyPr/>
        <a:lstStyle/>
        <a:p>
          <a:endParaRPr lang="ru-RU"/>
        </a:p>
      </dgm:t>
    </dgm:pt>
    <dgm:pt modelId="{FD907345-5A92-4C74-9A97-D15420480105}" type="sibTrans" cxnId="{A8DB16D8-3533-4103-B163-DFD59B0E6BEC}">
      <dgm:prSet/>
      <dgm:spPr/>
      <dgm:t>
        <a:bodyPr/>
        <a:lstStyle/>
        <a:p>
          <a:endParaRPr lang="ru-RU"/>
        </a:p>
      </dgm:t>
    </dgm:pt>
    <dgm:pt modelId="{91EAA5A5-FE50-414A-B2BB-CEB38FC95260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0" dirty="0" smtClean="0"/>
            <a:t>2. Стремление суда получить </a:t>
          </a:r>
          <a:br>
            <a:rPr lang="ru-RU" b="0" dirty="0" smtClean="0"/>
          </a:br>
          <a:r>
            <a:rPr lang="ru-RU" b="0" dirty="0" smtClean="0"/>
            <a:t>от подсудимого </a:t>
          </a:r>
          <a:r>
            <a:rPr lang="ru-RU" b="0" dirty="0" smtClean="0">
              <a:latin typeface="Arial Black" pitchFamily="34" charset="0"/>
            </a:rPr>
            <a:t>признание</a:t>
          </a:r>
          <a:endParaRPr lang="ru-RU" b="0" dirty="0">
            <a:latin typeface="Arial Black" pitchFamily="34" charset="0"/>
          </a:endParaRPr>
        </a:p>
      </dgm:t>
    </dgm:pt>
    <dgm:pt modelId="{C0AD50AB-2410-40E1-922D-C237065BB770}" type="parTrans" cxnId="{22F46109-613D-4247-A784-5F6A9E09638E}">
      <dgm:prSet/>
      <dgm:spPr/>
      <dgm:t>
        <a:bodyPr/>
        <a:lstStyle/>
        <a:p>
          <a:endParaRPr lang="ru-RU"/>
        </a:p>
      </dgm:t>
    </dgm:pt>
    <dgm:pt modelId="{E20F640E-25F8-4445-ABA2-AD1862467C46}" type="sibTrans" cxnId="{22F46109-613D-4247-A784-5F6A9E09638E}">
      <dgm:prSet/>
      <dgm:spPr/>
      <dgm:t>
        <a:bodyPr/>
        <a:lstStyle/>
        <a:p>
          <a:endParaRPr lang="ru-RU"/>
        </a:p>
      </dgm:t>
    </dgm:pt>
    <dgm:pt modelId="{F5F158B7-C1D3-4B5F-8ECA-5219FE7FA7BD}">
      <dgm:prSet/>
      <dgm:spPr/>
      <dgm:t>
        <a:bodyPr/>
        <a:lstStyle/>
        <a:p>
          <a:r>
            <a:rPr lang="ru-RU" b="0" dirty="0" smtClean="0"/>
            <a:t>в том числе через самооговор, угрозы, пытки</a:t>
          </a:r>
          <a:endParaRPr lang="ru-RU" b="0" dirty="0"/>
        </a:p>
      </dgm:t>
    </dgm:pt>
    <dgm:pt modelId="{089DBC49-A383-4B1F-AB4C-ACCE4678655B}" type="parTrans" cxnId="{91460632-70D4-4ECF-B680-7B2732E1919D}">
      <dgm:prSet/>
      <dgm:spPr/>
      <dgm:t>
        <a:bodyPr/>
        <a:lstStyle/>
        <a:p>
          <a:endParaRPr lang="ru-RU"/>
        </a:p>
      </dgm:t>
    </dgm:pt>
    <dgm:pt modelId="{F92E2E49-2CBC-4657-BFD5-A801C4155287}" type="sibTrans" cxnId="{91460632-70D4-4ECF-B680-7B2732E1919D}">
      <dgm:prSet/>
      <dgm:spPr/>
      <dgm:t>
        <a:bodyPr/>
        <a:lstStyle/>
        <a:p>
          <a:endParaRPr lang="ru-RU"/>
        </a:p>
      </dgm:t>
    </dgm:pt>
    <dgm:pt modelId="{AC6FA375-C5CA-4EC2-93B3-BB8B285A6382}" type="pres">
      <dgm:prSet presAssocID="{07040DEB-1722-4E91-B253-300DD02924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2E90BF-9045-48AE-AE79-F8FA3E6306FE}" type="pres">
      <dgm:prSet presAssocID="{BE8AF106-F282-41F8-8266-54CC66F2DCB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4C25B-4F7D-4EDE-84D9-E6B1326FEDDE}" type="pres">
      <dgm:prSet presAssocID="{BE8AF106-F282-41F8-8266-54CC66F2DCB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76FA6-CCA0-4D84-87D1-A908AA796FBB}" type="pres">
      <dgm:prSet presAssocID="{91EAA5A5-FE50-414A-B2BB-CEB38FC9526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E581F4-60DE-4191-930B-F7442B71FAFD}" type="pres">
      <dgm:prSet presAssocID="{91EAA5A5-FE50-414A-B2BB-CEB38FC9526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2DFC9D-EEA5-4B76-A161-AD8F9618B910}" type="presOf" srcId="{07040DEB-1722-4E91-B253-300DD029242D}" destId="{AC6FA375-C5CA-4EC2-93B3-BB8B285A6382}" srcOrd="0" destOrd="0" presId="urn:microsoft.com/office/officeart/2005/8/layout/vList2"/>
    <dgm:cxn modelId="{A8DB16D8-3533-4103-B163-DFD59B0E6BEC}" srcId="{BE8AF106-F282-41F8-8266-54CC66F2DCB6}" destId="{612C30A6-2B81-41EC-8929-8CB1EE138232}" srcOrd="0" destOrd="0" parTransId="{D5D2012B-A328-4FA8-87FF-7E95DF52C0C4}" sibTransId="{FD907345-5A92-4C74-9A97-D15420480105}"/>
    <dgm:cxn modelId="{5F8866BF-C91B-4130-BEF6-BFC99264FF97}" type="presOf" srcId="{F5F158B7-C1D3-4B5F-8ECA-5219FE7FA7BD}" destId="{E9E581F4-60DE-4191-930B-F7442B71FAFD}" srcOrd="0" destOrd="0" presId="urn:microsoft.com/office/officeart/2005/8/layout/vList2"/>
    <dgm:cxn modelId="{22F46109-613D-4247-A784-5F6A9E09638E}" srcId="{07040DEB-1722-4E91-B253-300DD029242D}" destId="{91EAA5A5-FE50-414A-B2BB-CEB38FC95260}" srcOrd="1" destOrd="0" parTransId="{C0AD50AB-2410-40E1-922D-C237065BB770}" sibTransId="{E20F640E-25F8-4445-ABA2-AD1862467C46}"/>
    <dgm:cxn modelId="{91460632-70D4-4ECF-B680-7B2732E1919D}" srcId="{91EAA5A5-FE50-414A-B2BB-CEB38FC95260}" destId="{F5F158B7-C1D3-4B5F-8ECA-5219FE7FA7BD}" srcOrd="0" destOrd="0" parTransId="{089DBC49-A383-4B1F-AB4C-ACCE4678655B}" sibTransId="{F92E2E49-2CBC-4657-BFD5-A801C4155287}"/>
    <dgm:cxn modelId="{AA7EF751-E496-4516-96DA-DA47E36F2E3C}" type="presOf" srcId="{91EAA5A5-FE50-414A-B2BB-CEB38FC95260}" destId="{1AE76FA6-CCA0-4D84-87D1-A908AA796FBB}" srcOrd="0" destOrd="0" presId="urn:microsoft.com/office/officeart/2005/8/layout/vList2"/>
    <dgm:cxn modelId="{9AAD8723-A71C-442C-8837-8BF04952549D}" type="presOf" srcId="{612C30A6-2B81-41EC-8929-8CB1EE138232}" destId="{48C4C25B-4F7D-4EDE-84D9-E6B1326FEDDE}" srcOrd="0" destOrd="0" presId="urn:microsoft.com/office/officeart/2005/8/layout/vList2"/>
    <dgm:cxn modelId="{9924884A-A1A0-4CFC-AE2F-E3047FCB4894}" type="presOf" srcId="{BE8AF106-F282-41F8-8266-54CC66F2DCB6}" destId="{412E90BF-9045-48AE-AE79-F8FA3E6306FE}" srcOrd="0" destOrd="0" presId="urn:microsoft.com/office/officeart/2005/8/layout/vList2"/>
    <dgm:cxn modelId="{B94FD8C7-03D8-4098-9E2B-B684FF21920F}" srcId="{07040DEB-1722-4E91-B253-300DD029242D}" destId="{BE8AF106-F282-41F8-8266-54CC66F2DCB6}" srcOrd="0" destOrd="0" parTransId="{5A2F1599-B864-41F4-ACE8-858DDE3F3DB0}" sibTransId="{E50CED39-4295-4855-865B-859EC210C7F1}"/>
    <dgm:cxn modelId="{D6585D40-1127-4D65-A334-244453F8D392}" type="presParOf" srcId="{AC6FA375-C5CA-4EC2-93B3-BB8B285A6382}" destId="{412E90BF-9045-48AE-AE79-F8FA3E6306FE}" srcOrd="0" destOrd="0" presId="urn:microsoft.com/office/officeart/2005/8/layout/vList2"/>
    <dgm:cxn modelId="{4AD80AF8-51A0-446F-B244-A5A53ADC7D0E}" type="presParOf" srcId="{AC6FA375-C5CA-4EC2-93B3-BB8B285A6382}" destId="{48C4C25B-4F7D-4EDE-84D9-E6B1326FEDDE}" srcOrd="1" destOrd="0" presId="urn:microsoft.com/office/officeart/2005/8/layout/vList2"/>
    <dgm:cxn modelId="{025BAA5C-F603-4C96-A58A-4800853C6C22}" type="presParOf" srcId="{AC6FA375-C5CA-4EC2-93B3-BB8B285A6382}" destId="{1AE76FA6-CCA0-4D84-87D1-A908AA796FBB}" srcOrd="2" destOrd="0" presId="urn:microsoft.com/office/officeart/2005/8/layout/vList2"/>
    <dgm:cxn modelId="{BEEFDE04-26BD-4CE2-97B9-97FF184AF9A2}" type="presParOf" srcId="{AC6FA375-C5CA-4EC2-93B3-BB8B285A6382}" destId="{E9E581F4-60DE-4191-930B-F7442B71FAF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B6834E-E2B5-47A0-BDD5-ED728AB9BAC7}" type="doc">
      <dgm:prSet loTypeId="urn:microsoft.com/office/officeart/2005/8/layout/hierarchy2" loCatId="hierarchy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F39826DA-7B13-4E58-B48F-0D8147B10188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Arial Black" pitchFamily="34" charset="0"/>
            </a:rPr>
            <a:t>Укоренненость </a:t>
          </a:r>
          <a:br>
            <a:rPr lang="ru-RU" sz="2400" dirty="0" smtClean="0">
              <a:solidFill>
                <a:schemeClr val="bg1"/>
              </a:solidFill>
              <a:latin typeface="Arial Black" pitchFamily="34" charset="0"/>
            </a:rPr>
          </a:br>
          <a:r>
            <a:rPr lang="ru-RU" sz="2400" dirty="0" smtClean="0">
              <a:solidFill>
                <a:schemeClr val="bg1"/>
              </a:solidFill>
              <a:latin typeface="Arial Black" pitchFamily="34" charset="0"/>
            </a:rPr>
            <a:t>обвинительного </a:t>
          </a:r>
          <a:br>
            <a:rPr lang="ru-RU" sz="2400" dirty="0" smtClean="0">
              <a:solidFill>
                <a:schemeClr val="bg1"/>
              </a:solidFill>
              <a:latin typeface="Arial Black" pitchFamily="34" charset="0"/>
            </a:rPr>
          </a:br>
          <a:r>
            <a:rPr lang="ru-RU" sz="2400" dirty="0" smtClean="0">
              <a:solidFill>
                <a:schemeClr val="bg1"/>
              </a:solidFill>
              <a:latin typeface="Arial Black" pitchFamily="34" charset="0"/>
            </a:rPr>
            <a:t>уклона</a:t>
          </a:r>
          <a:endParaRPr lang="ru-RU" sz="2400" dirty="0">
            <a:solidFill>
              <a:schemeClr val="bg1"/>
            </a:solidFill>
            <a:latin typeface="Arial Black" pitchFamily="34" charset="0"/>
          </a:endParaRPr>
        </a:p>
      </dgm:t>
    </dgm:pt>
    <dgm:pt modelId="{F69ABFB7-8B58-4F38-B47F-D8019CE44F41}" type="parTrans" cxnId="{2DF3EA56-41A0-4824-B8BF-35A793DB053F}">
      <dgm:prSet/>
      <dgm:spPr/>
      <dgm:t>
        <a:bodyPr/>
        <a:lstStyle/>
        <a:p>
          <a:endParaRPr lang="ru-RU"/>
        </a:p>
      </dgm:t>
    </dgm:pt>
    <dgm:pt modelId="{590E3A78-3B46-47B7-8014-1FABE64B24F7}" type="sibTrans" cxnId="{2DF3EA56-41A0-4824-B8BF-35A793DB053F}">
      <dgm:prSet/>
      <dgm:spPr/>
      <dgm:t>
        <a:bodyPr/>
        <a:lstStyle/>
        <a:p>
          <a:endParaRPr lang="ru-RU"/>
        </a:p>
      </dgm:t>
    </dgm:pt>
    <dgm:pt modelId="{E399F4BC-EED3-4BDD-B214-965DC30280DC}">
      <dgm:prSet phldrT="[Текст]"/>
      <dgm:spPr/>
      <dgm:t>
        <a:bodyPr/>
        <a:lstStyle/>
        <a:p>
          <a:r>
            <a:rPr lang="ru-RU" dirty="0" smtClean="0"/>
            <a:t>Правовая база</a:t>
          </a:r>
          <a:endParaRPr lang="ru-RU" dirty="0"/>
        </a:p>
      </dgm:t>
    </dgm:pt>
    <dgm:pt modelId="{06EBF941-72D2-4DBB-AEDA-22AC03E0BFD7}" type="parTrans" cxnId="{EBE1F379-FBCA-4B82-BF76-CC65323F5524}">
      <dgm:prSet/>
      <dgm:spPr/>
      <dgm:t>
        <a:bodyPr/>
        <a:lstStyle/>
        <a:p>
          <a:endParaRPr lang="ru-RU"/>
        </a:p>
      </dgm:t>
    </dgm:pt>
    <dgm:pt modelId="{3F4BEE76-DB4D-4B8A-80B5-1967D437AFDF}" type="sibTrans" cxnId="{EBE1F379-FBCA-4B82-BF76-CC65323F5524}">
      <dgm:prSet/>
      <dgm:spPr/>
      <dgm:t>
        <a:bodyPr/>
        <a:lstStyle/>
        <a:p>
          <a:endParaRPr lang="ru-RU"/>
        </a:p>
      </dgm:t>
    </dgm:pt>
    <dgm:pt modelId="{EB813D13-7F3A-47ED-B9B9-B7FDE5B2196C}">
      <dgm:prSet phldrT="[Текст]"/>
      <dgm:spPr/>
      <dgm:t>
        <a:bodyPr/>
        <a:lstStyle/>
        <a:p>
          <a:r>
            <a:rPr lang="ru-RU" dirty="0" smtClean="0"/>
            <a:t>Традиции и обычаи в юридическом сообществе</a:t>
          </a:r>
          <a:endParaRPr lang="ru-RU" dirty="0"/>
        </a:p>
      </dgm:t>
    </dgm:pt>
    <dgm:pt modelId="{DD82B433-3B35-45D0-A64F-2FC7082E367B}" type="parTrans" cxnId="{6CB82083-0396-4049-B0F4-0DB29BFCC537}">
      <dgm:prSet/>
      <dgm:spPr/>
      <dgm:t>
        <a:bodyPr/>
        <a:lstStyle/>
        <a:p>
          <a:endParaRPr lang="ru-RU"/>
        </a:p>
      </dgm:t>
    </dgm:pt>
    <dgm:pt modelId="{74ACE6A6-3668-4EE4-8468-D31DAF0B5161}" type="sibTrans" cxnId="{6CB82083-0396-4049-B0F4-0DB29BFCC537}">
      <dgm:prSet/>
      <dgm:spPr/>
      <dgm:t>
        <a:bodyPr/>
        <a:lstStyle/>
        <a:p>
          <a:endParaRPr lang="ru-RU"/>
        </a:p>
      </dgm:t>
    </dgm:pt>
    <dgm:pt modelId="{B7ED2611-1638-4DD3-B76C-35990062E127}">
      <dgm:prSet phldrT="[Текст]"/>
      <dgm:spPr/>
      <dgm:t>
        <a:bodyPr/>
        <a:lstStyle/>
        <a:p>
          <a:r>
            <a:rPr lang="ru-RU" dirty="0" smtClean="0"/>
            <a:t>Правовое и нравственное  сознание юристов</a:t>
          </a:r>
          <a:endParaRPr lang="ru-RU" dirty="0"/>
        </a:p>
      </dgm:t>
    </dgm:pt>
    <dgm:pt modelId="{2E65CCF5-9390-457F-8724-C8029C9E49AE}" type="parTrans" cxnId="{5A392817-9102-48B7-BA8B-F1817E06989C}">
      <dgm:prSet/>
      <dgm:spPr/>
      <dgm:t>
        <a:bodyPr/>
        <a:lstStyle/>
        <a:p>
          <a:endParaRPr lang="ru-RU"/>
        </a:p>
      </dgm:t>
    </dgm:pt>
    <dgm:pt modelId="{93C56E14-2AB8-467A-8390-57121E35B0F3}" type="sibTrans" cxnId="{5A392817-9102-48B7-BA8B-F1817E06989C}">
      <dgm:prSet/>
      <dgm:spPr/>
      <dgm:t>
        <a:bodyPr/>
        <a:lstStyle/>
        <a:p>
          <a:endParaRPr lang="ru-RU"/>
        </a:p>
      </dgm:t>
    </dgm:pt>
    <dgm:pt modelId="{E2741E9A-F404-4935-B4EB-E08016CBE252}">
      <dgm:prSet phldrT="[Текст]"/>
      <dgm:spPr/>
      <dgm:t>
        <a:bodyPr/>
        <a:lstStyle/>
        <a:p>
          <a:r>
            <a:rPr lang="ru-RU" dirty="0" smtClean="0"/>
            <a:t>Господствующие  в обществе представления относительно роли права</a:t>
          </a:r>
          <a:endParaRPr lang="ru-RU" dirty="0"/>
        </a:p>
      </dgm:t>
    </dgm:pt>
    <dgm:pt modelId="{101B92E5-3E93-423A-92F7-B5405FE7B4CB}" type="parTrans" cxnId="{98579DA5-EA70-4DD5-9F2D-AEA65F15015E}">
      <dgm:prSet/>
      <dgm:spPr/>
      <dgm:t>
        <a:bodyPr/>
        <a:lstStyle/>
        <a:p>
          <a:endParaRPr lang="ru-RU"/>
        </a:p>
      </dgm:t>
    </dgm:pt>
    <dgm:pt modelId="{10B93003-132C-4561-BA6A-A89054358D95}" type="sibTrans" cxnId="{98579DA5-EA70-4DD5-9F2D-AEA65F15015E}">
      <dgm:prSet/>
      <dgm:spPr/>
      <dgm:t>
        <a:bodyPr/>
        <a:lstStyle/>
        <a:p>
          <a:endParaRPr lang="ru-RU"/>
        </a:p>
      </dgm:t>
    </dgm:pt>
    <dgm:pt modelId="{44476D00-6BFF-406E-A7E8-8F028188D374}" type="pres">
      <dgm:prSet presAssocID="{D4B6834E-E2B5-47A0-BDD5-ED728AB9BAC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CECA50-5470-46DC-AF32-3427B03C9AF9}" type="pres">
      <dgm:prSet presAssocID="{F39826DA-7B13-4E58-B48F-0D8147B10188}" presName="root1" presStyleCnt="0"/>
      <dgm:spPr/>
    </dgm:pt>
    <dgm:pt modelId="{A00ACECF-C52A-4EE7-A7B0-9BF1839A0117}" type="pres">
      <dgm:prSet presAssocID="{F39826DA-7B13-4E58-B48F-0D8147B10188}" presName="LevelOneTextNode" presStyleLbl="node0" presStyleIdx="0" presStyleCnt="1" custScaleX="136100" custScaleY="2208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633426-E1E6-4591-93E6-FC97A7C292B4}" type="pres">
      <dgm:prSet presAssocID="{F39826DA-7B13-4E58-B48F-0D8147B10188}" presName="level2hierChild" presStyleCnt="0"/>
      <dgm:spPr/>
    </dgm:pt>
    <dgm:pt modelId="{08E6BD7A-0D67-4434-9B29-465A8CBFCD01}" type="pres">
      <dgm:prSet presAssocID="{06EBF941-72D2-4DBB-AEDA-22AC03E0BFD7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AEBE4558-942F-4280-B886-B87AC84FBC5A}" type="pres">
      <dgm:prSet presAssocID="{06EBF941-72D2-4DBB-AEDA-22AC03E0BFD7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7B0D80E-01FA-45A6-B4B4-C3E3ECD88945}" type="pres">
      <dgm:prSet presAssocID="{E399F4BC-EED3-4BDD-B214-965DC30280DC}" presName="root2" presStyleCnt="0"/>
      <dgm:spPr/>
    </dgm:pt>
    <dgm:pt modelId="{803DD7C8-A819-4213-B4FF-FA9DE1E69BBD}" type="pres">
      <dgm:prSet presAssocID="{E399F4BC-EED3-4BDD-B214-965DC30280DC}" presName="LevelTwoTextNode" presStyleLbl="node2" presStyleIdx="0" presStyleCnt="4" custLinFactNeighborX="38325" custLinFactNeighborY="-3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E480DEA-9155-4A3E-A59C-16CF1B26E946}" type="pres">
      <dgm:prSet presAssocID="{E399F4BC-EED3-4BDD-B214-965DC30280DC}" presName="level3hierChild" presStyleCnt="0"/>
      <dgm:spPr/>
    </dgm:pt>
    <dgm:pt modelId="{084E3D7B-3A29-4F53-BFA9-65815C3037BB}" type="pres">
      <dgm:prSet presAssocID="{DD82B433-3B35-45D0-A64F-2FC7082E367B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B1739D24-9E52-4FCC-9B5D-143A12F0E3B9}" type="pres">
      <dgm:prSet presAssocID="{DD82B433-3B35-45D0-A64F-2FC7082E367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52F2CAA-C9EF-4A6A-B15E-CE69246F753B}" type="pres">
      <dgm:prSet presAssocID="{EB813D13-7F3A-47ED-B9B9-B7FDE5B2196C}" presName="root2" presStyleCnt="0"/>
      <dgm:spPr/>
    </dgm:pt>
    <dgm:pt modelId="{6FF34478-E056-4AC0-9AF1-815F3EA0458B}" type="pres">
      <dgm:prSet presAssocID="{EB813D13-7F3A-47ED-B9B9-B7FDE5B2196C}" presName="LevelTwoTextNode" presStyleLbl="node2" presStyleIdx="1" presStyleCnt="4" custLinFactNeighborX="38325" custLinFactNeighborY="-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C6A578-AF25-4E29-8378-DFC409D836ED}" type="pres">
      <dgm:prSet presAssocID="{EB813D13-7F3A-47ED-B9B9-B7FDE5B2196C}" presName="level3hierChild" presStyleCnt="0"/>
      <dgm:spPr/>
    </dgm:pt>
    <dgm:pt modelId="{48DB095E-F18E-46E5-AD4E-B551BEBD1852}" type="pres">
      <dgm:prSet presAssocID="{2E65CCF5-9390-457F-8724-C8029C9E49AE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E07B6702-1C3E-459F-8205-331AEF40FAB1}" type="pres">
      <dgm:prSet presAssocID="{2E65CCF5-9390-457F-8724-C8029C9E49A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2A968B2E-E378-4DEC-B868-91C7AD03B1FA}" type="pres">
      <dgm:prSet presAssocID="{B7ED2611-1638-4DD3-B76C-35990062E127}" presName="root2" presStyleCnt="0"/>
      <dgm:spPr/>
    </dgm:pt>
    <dgm:pt modelId="{6658532D-7253-4C98-9963-FF618A4600E1}" type="pres">
      <dgm:prSet presAssocID="{B7ED2611-1638-4DD3-B76C-35990062E127}" presName="LevelTwoTextNode" presStyleLbl="node2" presStyleIdx="2" presStyleCnt="4" custLinFactNeighborX="38325" custLinFactNeighborY="-1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845E9-FBE2-4173-96B7-96F625508648}" type="pres">
      <dgm:prSet presAssocID="{B7ED2611-1638-4DD3-B76C-35990062E127}" presName="level3hierChild" presStyleCnt="0"/>
      <dgm:spPr/>
    </dgm:pt>
    <dgm:pt modelId="{50EF43AA-0327-49BA-ADD3-92AC711F8E38}" type="pres">
      <dgm:prSet presAssocID="{101B92E5-3E93-423A-92F7-B5405FE7B4CB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8663E0AC-8F8B-4162-B008-5D75B37F0B01}" type="pres">
      <dgm:prSet presAssocID="{101B92E5-3E93-423A-92F7-B5405FE7B4CB}" presName="connTx" presStyleLbl="parChTrans1D2" presStyleIdx="3" presStyleCnt="4"/>
      <dgm:spPr/>
      <dgm:t>
        <a:bodyPr/>
        <a:lstStyle/>
        <a:p>
          <a:endParaRPr lang="ru-RU"/>
        </a:p>
      </dgm:t>
    </dgm:pt>
    <dgm:pt modelId="{9BD4C476-1460-4EBB-A07F-B210387112E4}" type="pres">
      <dgm:prSet presAssocID="{E2741E9A-F404-4935-B4EB-E08016CBE252}" presName="root2" presStyleCnt="0"/>
      <dgm:spPr/>
    </dgm:pt>
    <dgm:pt modelId="{57FD8162-24D5-4D35-AB17-18D0DB196A0D}" type="pres">
      <dgm:prSet presAssocID="{E2741E9A-F404-4935-B4EB-E08016CBE252}" presName="LevelTwoTextNode" presStyleLbl="node2" presStyleIdx="3" presStyleCnt="4" custLinFactNeighborX="38325" custLinFactNeighborY="4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F3BE57-9FBD-40B0-8BA5-8AE826963316}" type="pres">
      <dgm:prSet presAssocID="{E2741E9A-F404-4935-B4EB-E08016CBE252}" presName="level3hierChild" presStyleCnt="0"/>
      <dgm:spPr/>
    </dgm:pt>
  </dgm:ptLst>
  <dgm:cxnLst>
    <dgm:cxn modelId="{98579DA5-EA70-4DD5-9F2D-AEA65F15015E}" srcId="{F39826DA-7B13-4E58-B48F-0D8147B10188}" destId="{E2741E9A-F404-4935-B4EB-E08016CBE252}" srcOrd="3" destOrd="0" parTransId="{101B92E5-3E93-423A-92F7-B5405FE7B4CB}" sibTransId="{10B93003-132C-4561-BA6A-A89054358D95}"/>
    <dgm:cxn modelId="{C4E553F1-7903-4E15-9D8B-B6D15861E08D}" type="presOf" srcId="{101B92E5-3E93-423A-92F7-B5405FE7B4CB}" destId="{8663E0AC-8F8B-4162-B008-5D75B37F0B01}" srcOrd="1" destOrd="0" presId="urn:microsoft.com/office/officeart/2005/8/layout/hierarchy2"/>
    <dgm:cxn modelId="{F2F23834-5B8E-4DAD-AB1A-4ABC5FCC0150}" type="presOf" srcId="{EB813D13-7F3A-47ED-B9B9-B7FDE5B2196C}" destId="{6FF34478-E056-4AC0-9AF1-815F3EA0458B}" srcOrd="0" destOrd="0" presId="urn:microsoft.com/office/officeart/2005/8/layout/hierarchy2"/>
    <dgm:cxn modelId="{EBE1F379-FBCA-4B82-BF76-CC65323F5524}" srcId="{F39826DA-7B13-4E58-B48F-0D8147B10188}" destId="{E399F4BC-EED3-4BDD-B214-965DC30280DC}" srcOrd="0" destOrd="0" parTransId="{06EBF941-72D2-4DBB-AEDA-22AC03E0BFD7}" sibTransId="{3F4BEE76-DB4D-4B8A-80B5-1967D437AFDF}"/>
    <dgm:cxn modelId="{F526CBCD-2491-4985-A852-8B7245636FCB}" type="presOf" srcId="{D4B6834E-E2B5-47A0-BDD5-ED728AB9BAC7}" destId="{44476D00-6BFF-406E-A7E8-8F028188D374}" srcOrd="0" destOrd="0" presId="urn:microsoft.com/office/officeart/2005/8/layout/hierarchy2"/>
    <dgm:cxn modelId="{53C4516A-D16C-4E71-8C12-7E7E64E6542C}" type="presOf" srcId="{2E65CCF5-9390-457F-8724-C8029C9E49AE}" destId="{E07B6702-1C3E-459F-8205-331AEF40FAB1}" srcOrd="1" destOrd="0" presId="urn:microsoft.com/office/officeart/2005/8/layout/hierarchy2"/>
    <dgm:cxn modelId="{69B94C04-93E4-46E0-A26C-8BE81B6C2F3E}" type="presOf" srcId="{DD82B433-3B35-45D0-A64F-2FC7082E367B}" destId="{084E3D7B-3A29-4F53-BFA9-65815C3037BB}" srcOrd="0" destOrd="0" presId="urn:microsoft.com/office/officeart/2005/8/layout/hierarchy2"/>
    <dgm:cxn modelId="{22CB7003-9299-4404-B2FB-84370C5C47B2}" type="presOf" srcId="{F39826DA-7B13-4E58-B48F-0D8147B10188}" destId="{A00ACECF-C52A-4EE7-A7B0-9BF1839A0117}" srcOrd="0" destOrd="0" presId="urn:microsoft.com/office/officeart/2005/8/layout/hierarchy2"/>
    <dgm:cxn modelId="{E1A0B44D-BE54-433C-A4CB-8092290F6F83}" type="presOf" srcId="{E399F4BC-EED3-4BDD-B214-965DC30280DC}" destId="{803DD7C8-A819-4213-B4FF-FA9DE1E69BBD}" srcOrd="0" destOrd="0" presId="urn:microsoft.com/office/officeart/2005/8/layout/hierarchy2"/>
    <dgm:cxn modelId="{2FFEBD22-6B50-4D51-9DAF-98A5F3416D1C}" type="presOf" srcId="{DD82B433-3B35-45D0-A64F-2FC7082E367B}" destId="{B1739D24-9E52-4FCC-9B5D-143A12F0E3B9}" srcOrd="1" destOrd="0" presId="urn:microsoft.com/office/officeart/2005/8/layout/hierarchy2"/>
    <dgm:cxn modelId="{2A7A0532-DA7F-4915-A5F0-464B345D01EA}" type="presOf" srcId="{06EBF941-72D2-4DBB-AEDA-22AC03E0BFD7}" destId="{08E6BD7A-0D67-4434-9B29-465A8CBFCD01}" srcOrd="0" destOrd="0" presId="urn:microsoft.com/office/officeart/2005/8/layout/hierarchy2"/>
    <dgm:cxn modelId="{6CB82083-0396-4049-B0F4-0DB29BFCC537}" srcId="{F39826DA-7B13-4E58-B48F-0D8147B10188}" destId="{EB813D13-7F3A-47ED-B9B9-B7FDE5B2196C}" srcOrd="1" destOrd="0" parTransId="{DD82B433-3B35-45D0-A64F-2FC7082E367B}" sibTransId="{74ACE6A6-3668-4EE4-8468-D31DAF0B5161}"/>
    <dgm:cxn modelId="{9A3ABDB0-A1E1-4579-BD41-1A4DCFA3A33F}" type="presOf" srcId="{2E65CCF5-9390-457F-8724-C8029C9E49AE}" destId="{48DB095E-F18E-46E5-AD4E-B551BEBD1852}" srcOrd="0" destOrd="0" presId="urn:microsoft.com/office/officeart/2005/8/layout/hierarchy2"/>
    <dgm:cxn modelId="{F9D7C389-45FC-4571-BAA9-25E573F96182}" type="presOf" srcId="{B7ED2611-1638-4DD3-B76C-35990062E127}" destId="{6658532D-7253-4C98-9963-FF618A4600E1}" srcOrd="0" destOrd="0" presId="urn:microsoft.com/office/officeart/2005/8/layout/hierarchy2"/>
    <dgm:cxn modelId="{5A392817-9102-48B7-BA8B-F1817E06989C}" srcId="{F39826DA-7B13-4E58-B48F-0D8147B10188}" destId="{B7ED2611-1638-4DD3-B76C-35990062E127}" srcOrd="2" destOrd="0" parTransId="{2E65CCF5-9390-457F-8724-C8029C9E49AE}" sibTransId="{93C56E14-2AB8-467A-8390-57121E35B0F3}"/>
    <dgm:cxn modelId="{3D8D6F04-9FE0-43ED-8CFB-BD4C4E0D627A}" type="presOf" srcId="{06EBF941-72D2-4DBB-AEDA-22AC03E0BFD7}" destId="{AEBE4558-942F-4280-B886-B87AC84FBC5A}" srcOrd="1" destOrd="0" presId="urn:microsoft.com/office/officeart/2005/8/layout/hierarchy2"/>
    <dgm:cxn modelId="{B6951C11-B613-46F1-8712-D11B75FD75A1}" type="presOf" srcId="{E2741E9A-F404-4935-B4EB-E08016CBE252}" destId="{57FD8162-24D5-4D35-AB17-18D0DB196A0D}" srcOrd="0" destOrd="0" presId="urn:microsoft.com/office/officeart/2005/8/layout/hierarchy2"/>
    <dgm:cxn modelId="{2DF3EA56-41A0-4824-B8BF-35A793DB053F}" srcId="{D4B6834E-E2B5-47A0-BDD5-ED728AB9BAC7}" destId="{F39826DA-7B13-4E58-B48F-0D8147B10188}" srcOrd="0" destOrd="0" parTransId="{F69ABFB7-8B58-4F38-B47F-D8019CE44F41}" sibTransId="{590E3A78-3B46-47B7-8014-1FABE64B24F7}"/>
    <dgm:cxn modelId="{91E80765-5943-4497-A27D-BA76969DE902}" type="presOf" srcId="{101B92E5-3E93-423A-92F7-B5405FE7B4CB}" destId="{50EF43AA-0327-49BA-ADD3-92AC711F8E38}" srcOrd="0" destOrd="0" presId="urn:microsoft.com/office/officeart/2005/8/layout/hierarchy2"/>
    <dgm:cxn modelId="{8DDE237B-8631-4179-884F-9571912E6BC1}" type="presParOf" srcId="{44476D00-6BFF-406E-A7E8-8F028188D374}" destId="{53CECA50-5470-46DC-AF32-3427B03C9AF9}" srcOrd="0" destOrd="0" presId="urn:microsoft.com/office/officeart/2005/8/layout/hierarchy2"/>
    <dgm:cxn modelId="{AF5F7857-BE22-40A7-AFEE-D8C07343E633}" type="presParOf" srcId="{53CECA50-5470-46DC-AF32-3427B03C9AF9}" destId="{A00ACECF-C52A-4EE7-A7B0-9BF1839A0117}" srcOrd="0" destOrd="0" presId="urn:microsoft.com/office/officeart/2005/8/layout/hierarchy2"/>
    <dgm:cxn modelId="{2E963052-DC64-4E30-8E20-AAC6D87B853B}" type="presParOf" srcId="{53CECA50-5470-46DC-AF32-3427B03C9AF9}" destId="{DA633426-E1E6-4591-93E6-FC97A7C292B4}" srcOrd="1" destOrd="0" presId="urn:microsoft.com/office/officeart/2005/8/layout/hierarchy2"/>
    <dgm:cxn modelId="{8EC874B9-D15B-41DA-B8E8-C34A61A25AFC}" type="presParOf" srcId="{DA633426-E1E6-4591-93E6-FC97A7C292B4}" destId="{08E6BD7A-0D67-4434-9B29-465A8CBFCD01}" srcOrd="0" destOrd="0" presId="urn:microsoft.com/office/officeart/2005/8/layout/hierarchy2"/>
    <dgm:cxn modelId="{EDC5591A-8A2B-4068-8FF2-81CEF29B4F60}" type="presParOf" srcId="{08E6BD7A-0D67-4434-9B29-465A8CBFCD01}" destId="{AEBE4558-942F-4280-B886-B87AC84FBC5A}" srcOrd="0" destOrd="0" presId="urn:microsoft.com/office/officeart/2005/8/layout/hierarchy2"/>
    <dgm:cxn modelId="{F1A7880E-DDCE-4817-B6D9-7ECFB086E94C}" type="presParOf" srcId="{DA633426-E1E6-4591-93E6-FC97A7C292B4}" destId="{27B0D80E-01FA-45A6-B4B4-C3E3ECD88945}" srcOrd="1" destOrd="0" presId="urn:microsoft.com/office/officeart/2005/8/layout/hierarchy2"/>
    <dgm:cxn modelId="{6C1F8917-FA4B-4CFA-828E-8B5276F3C996}" type="presParOf" srcId="{27B0D80E-01FA-45A6-B4B4-C3E3ECD88945}" destId="{803DD7C8-A819-4213-B4FF-FA9DE1E69BBD}" srcOrd="0" destOrd="0" presId="urn:microsoft.com/office/officeart/2005/8/layout/hierarchy2"/>
    <dgm:cxn modelId="{04A09E20-0DC1-4C98-9288-94CFF317AFD7}" type="presParOf" srcId="{27B0D80E-01FA-45A6-B4B4-C3E3ECD88945}" destId="{3E480DEA-9155-4A3E-A59C-16CF1B26E946}" srcOrd="1" destOrd="0" presId="urn:microsoft.com/office/officeart/2005/8/layout/hierarchy2"/>
    <dgm:cxn modelId="{FA1E9EEB-0331-4F14-8D43-A000161AE33A}" type="presParOf" srcId="{DA633426-E1E6-4591-93E6-FC97A7C292B4}" destId="{084E3D7B-3A29-4F53-BFA9-65815C3037BB}" srcOrd="2" destOrd="0" presId="urn:microsoft.com/office/officeart/2005/8/layout/hierarchy2"/>
    <dgm:cxn modelId="{D82A7D08-7DF1-4BF8-B6B1-8D1972C82683}" type="presParOf" srcId="{084E3D7B-3A29-4F53-BFA9-65815C3037BB}" destId="{B1739D24-9E52-4FCC-9B5D-143A12F0E3B9}" srcOrd="0" destOrd="0" presId="urn:microsoft.com/office/officeart/2005/8/layout/hierarchy2"/>
    <dgm:cxn modelId="{EBABF590-875C-4723-B784-06ACCE96C56A}" type="presParOf" srcId="{DA633426-E1E6-4591-93E6-FC97A7C292B4}" destId="{852F2CAA-C9EF-4A6A-B15E-CE69246F753B}" srcOrd="3" destOrd="0" presId="urn:microsoft.com/office/officeart/2005/8/layout/hierarchy2"/>
    <dgm:cxn modelId="{BAD6166B-5C65-4805-B3FE-52C6D903F67E}" type="presParOf" srcId="{852F2CAA-C9EF-4A6A-B15E-CE69246F753B}" destId="{6FF34478-E056-4AC0-9AF1-815F3EA0458B}" srcOrd="0" destOrd="0" presId="urn:microsoft.com/office/officeart/2005/8/layout/hierarchy2"/>
    <dgm:cxn modelId="{E3A9D250-24D5-45B2-BFA0-0B4E0991A592}" type="presParOf" srcId="{852F2CAA-C9EF-4A6A-B15E-CE69246F753B}" destId="{35C6A578-AF25-4E29-8378-DFC409D836ED}" srcOrd="1" destOrd="0" presId="urn:microsoft.com/office/officeart/2005/8/layout/hierarchy2"/>
    <dgm:cxn modelId="{240395CC-7F06-48E6-84CB-11FAE97BD24B}" type="presParOf" srcId="{DA633426-E1E6-4591-93E6-FC97A7C292B4}" destId="{48DB095E-F18E-46E5-AD4E-B551BEBD1852}" srcOrd="4" destOrd="0" presId="urn:microsoft.com/office/officeart/2005/8/layout/hierarchy2"/>
    <dgm:cxn modelId="{B9CCF685-A693-4C4D-AE6F-D927EA5EB649}" type="presParOf" srcId="{48DB095E-F18E-46E5-AD4E-B551BEBD1852}" destId="{E07B6702-1C3E-459F-8205-331AEF40FAB1}" srcOrd="0" destOrd="0" presId="urn:microsoft.com/office/officeart/2005/8/layout/hierarchy2"/>
    <dgm:cxn modelId="{4A6BA9D5-6D12-4554-8795-49FF8490E9BA}" type="presParOf" srcId="{DA633426-E1E6-4591-93E6-FC97A7C292B4}" destId="{2A968B2E-E378-4DEC-B868-91C7AD03B1FA}" srcOrd="5" destOrd="0" presId="urn:microsoft.com/office/officeart/2005/8/layout/hierarchy2"/>
    <dgm:cxn modelId="{015E654B-CED9-4C7D-924C-BCC93B849D04}" type="presParOf" srcId="{2A968B2E-E378-4DEC-B868-91C7AD03B1FA}" destId="{6658532D-7253-4C98-9963-FF618A4600E1}" srcOrd="0" destOrd="0" presId="urn:microsoft.com/office/officeart/2005/8/layout/hierarchy2"/>
    <dgm:cxn modelId="{A3E2FE19-27EB-4CEB-B69E-33741AE860B7}" type="presParOf" srcId="{2A968B2E-E378-4DEC-B868-91C7AD03B1FA}" destId="{C6B845E9-FBE2-4173-96B7-96F625508648}" srcOrd="1" destOrd="0" presId="urn:microsoft.com/office/officeart/2005/8/layout/hierarchy2"/>
    <dgm:cxn modelId="{BF1E251B-FE72-4085-9695-F5C88ACCB224}" type="presParOf" srcId="{DA633426-E1E6-4591-93E6-FC97A7C292B4}" destId="{50EF43AA-0327-49BA-ADD3-92AC711F8E38}" srcOrd="6" destOrd="0" presId="urn:microsoft.com/office/officeart/2005/8/layout/hierarchy2"/>
    <dgm:cxn modelId="{12ACF677-0C94-4BCB-B9F1-35B21ECB2CC8}" type="presParOf" srcId="{50EF43AA-0327-49BA-ADD3-92AC711F8E38}" destId="{8663E0AC-8F8B-4162-B008-5D75B37F0B01}" srcOrd="0" destOrd="0" presId="urn:microsoft.com/office/officeart/2005/8/layout/hierarchy2"/>
    <dgm:cxn modelId="{6B0FFC86-BC0B-417C-BC96-03B4B3AB18E5}" type="presParOf" srcId="{DA633426-E1E6-4591-93E6-FC97A7C292B4}" destId="{9BD4C476-1460-4EBB-A07F-B210387112E4}" srcOrd="7" destOrd="0" presId="urn:microsoft.com/office/officeart/2005/8/layout/hierarchy2"/>
    <dgm:cxn modelId="{86904C4C-722E-47C3-87DC-16D0542A8281}" type="presParOf" srcId="{9BD4C476-1460-4EBB-A07F-B210387112E4}" destId="{57FD8162-24D5-4D35-AB17-18D0DB196A0D}" srcOrd="0" destOrd="0" presId="urn:microsoft.com/office/officeart/2005/8/layout/hierarchy2"/>
    <dgm:cxn modelId="{2859E0CD-8254-47D6-B8E7-09CC815FA242}" type="presParOf" srcId="{9BD4C476-1460-4EBB-A07F-B210387112E4}" destId="{DDF3BE57-9FBD-40B0-8BA5-8AE82696331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1DD90D-4B58-4AFF-9DED-9F4443CA6100}">
      <dsp:nvSpPr>
        <dsp:cNvPr id="0" name=""/>
        <dsp:cNvSpPr/>
      </dsp:nvSpPr>
      <dsp:spPr>
        <a:xfrm>
          <a:off x="3164" y="1478579"/>
          <a:ext cx="2767104" cy="110684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Античность</a:t>
          </a:r>
          <a:endParaRPr lang="ru-RU" sz="1800" kern="1200" dirty="0"/>
        </a:p>
      </dsp:txBody>
      <dsp:txXfrm>
        <a:off x="3164" y="1478579"/>
        <a:ext cx="2767104" cy="1106841"/>
      </dsp:txXfrm>
    </dsp:sp>
    <dsp:sp modelId="{E0206D9F-A5B0-4367-A84E-05D84E632993}">
      <dsp:nvSpPr>
        <dsp:cNvPr id="0" name=""/>
        <dsp:cNvSpPr/>
      </dsp:nvSpPr>
      <dsp:spPr>
        <a:xfrm>
          <a:off x="2216847" y="1478579"/>
          <a:ext cx="2767104" cy="1106841"/>
        </a:xfrm>
        <a:prstGeom prst="chevron">
          <a:avLst/>
        </a:prstGeom>
        <a:solidFill>
          <a:schemeClr val="bg1">
            <a:lumMod val="6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Средневековье</a:t>
          </a:r>
          <a:endParaRPr lang="ru-RU" sz="1800" kern="1200" dirty="0"/>
        </a:p>
      </dsp:txBody>
      <dsp:txXfrm>
        <a:off x="2216847" y="1478579"/>
        <a:ext cx="2767104" cy="1106841"/>
      </dsp:txXfrm>
    </dsp:sp>
    <dsp:sp modelId="{13519012-4299-4704-BF0C-F9EF41D74C9B}">
      <dsp:nvSpPr>
        <dsp:cNvPr id="0" name=""/>
        <dsp:cNvSpPr/>
      </dsp:nvSpPr>
      <dsp:spPr>
        <a:xfrm>
          <a:off x="4430531" y="1478579"/>
          <a:ext cx="2767104" cy="1106841"/>
        </a:xfrm>
        <a:prstGeom prst="chevron">
          <a:avLst/>
        </a:prstGeom>
        <a:solidFill>
          <a:schemeClr val="bg1">
            <a:lumMod val="6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Новое время</a:t>
          </a:r>
          <a:endParaRPr lang="ru-RU" sz="1800" kern="1200" dirty="0"/>
        </a:p>
      </dsp:txBody>
      <dsp:txXfrm>
        <a:off x="4430531" y="1478579"/>
        <a:ext cx="2767104" cy="110684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1DD90D-4B58-4AFF-9DED-9F4443CA6100}">
      <dsp:nvSpPr>
        <dsp:cNvPr id="0" name=""/>
        <dsp:cNvSpPr/>
      </dsp:nvSpPr>
      <dsp:spPr>
        <a:xfrm>
          <a:off x="3164" y="1478579"/>
          <a:ext cx="2767104" cy="110684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Античность</a:t>
          </a:r>
          <a:endParaRPr lang="ru-RU" sz="1800" kern="1200" dirty="0"/>
        </a:p>
      </dsp:txBody>
      <dsp:txXfrm>
        <a:off x="3164" y="1478579"/>
        <a:ext cx="2767104" cy="1106841"/>
      </dsp:txXfrm>
    </dsp:sp>
    <dsp:sp modelId="{E0206D9F-A5B0-4367-A84E-05D84E632993}">
      <dsp:nvSpPr>
        <dsp:cNvPr id="0" name=""/>
        <dsp:cNvSpPr/>
      </dsp:nvSpPr>
      <dsp:spPr>
        <a:xfrm>
          <a:off x="2216847" y="1478579"/>
          <a:ext cx="2767104" cy="11068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Средневековье</a:t>
          </a:r>
          <a:endParaRPr lang="ru-RU" sz="1800" kern="1200" dirty="0"/>
        </a:p>
      </dsp:txBody>
      <dsp:txXfrm>
        <a:off x="2216847" y="1478579"/>
        <a:ext cx="2767104" cy="1106841"/>
      </dsp:txXfrm>
    </dsp:sp>
    <dsp:sp modelId="{13519012-4299-4704-BF0C-F9EF41D74C9B}">
      <dsp:nvSpPr>
        <dsp:cNvPr id="0" name=""/>
        <dsp:cNvSpPr/>
      </dsp:nvSpPr>
      <dsp:spPr>
        <a:xfrm>
          <a:off x="4430531" y="1478579"/>
          <a:ext cx="2767104" cy="1106841"/>
        </a:xfrm>
        <a:prstGeom prst="chevron">
          <a:avLst/>
        </a:prstGeom>
        <a:solidFill>
          <a:schemeClr val="bg1">
            <a:lumMod val="6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Новое время</a:t>
          </a:r>
          <a:endParaRPr lang="ru-RU" sz="1800" kern="1200" dirty="0"/>
        </a:p>
      </dsp:txBody>
      <dsp:txXfrm>
        <a:off x="4430531" y="1478579"/>
        <a:ext cx="2767104" cy="110684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1DD90D-4B58-4AFF-9DED-9F4443CA6100}">
      <dsp:nvSpPr>
        <dsp:cNvPr id="0" name=""/>
        <dsp:cNvSpPr/>
      </dsp:nvSpPr>
      <dsp:spPr>
        <a:xfrm>
          <a:off x="3164" y="1478579"/>
          <a:ext cx="2767104" cy="1106841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Античность</a:t>
          </a:r>
          <a:endParaRPr lang="ru-RU" sz="1800" kern="1200" dirty="0"/>
        </a:p>
      </dsp:txBody>
      <dsp:txXfrm>
        <a:off x="3164" y="1478579"/>
        <a:ext cx="2767104" cy="1106841"/>
      </dsp:txXfrm>
    </dsp:sp>
    <dsp:sp modelId="{E0206D9F-A5B0-4367-A84E-05D84E632993}">
      <dsp:nvSpPr>
        <dsp:cNvPr id="0" name=""/>
        <dsp:cNvSpPr/>
      </dsp:nvSpPr>
      <dsp:spPr>
        <a:xfrm>
          <a:off x="2216847" y="1478579"/>
          <a:ext cx="2767104" cy="110684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Средневековье</a:t>
          </a:r>
          <a:endParaRPr lang="ru-RU" sz="1800" kern="1200" dirty="0"/>
        </a:p>
      </dsp:txBody>
      <dsp:txXfrm>
        <a:off x="2216847" y="1478579"/>
        <a:ext cx="2767104" cy="1106841"/>
      </dsp:txXfrm>
    </dsp:sp>
    <dsp:sp modelId="{13519012-4299-4704-BF0C-F9EF41D74C9B}">
      <dsp:nvSpPr>
        <dsp:cNvPr id="0" name=""/>
        <dsp:cNvSpPr/>
      </dsp:nvSpPr>
      <dsp:spPr>
        <a:xfrm>
          <a:off x="4430531" y="1478579"/>
          <a:ext cx="2767104" cy="110684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Новое время</a:t>
          </a:r>
          <a:endParaRPr lang="ru-RU" sz="1800" kern="1200" dirty="0"/>
        </a:p>
      </dsp:txBody>
      <dsp:txXfrm>
        <a:off x="4430531" y="1478579"/>
        <a:ext cx="2767104" cy="11068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2E90BF-9045-48AE-AE79-F8FA3E6306FE}">
      <dsp:nvSpPr>
        <dsp:cNvPr id="0" name=""/>
        <dsp:cNvSpPr/>
      </dsp:nvSpPr>
      <dsp:spPr>
        <a:xfrm>
          <a:off x="0" y="115787"/>
          <a:ext cx="7128792" cy="138996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kern="1200" dirty="0" smtClean="0"/>
            <a:t>1. Изначальная убежденность судьи в </a:t>
          </a:r>
          <a:r>
            <a:rPr lang="ru-RU" sz="3300" b="0" kern="1200" dirty="0" smtClean="0">
              <a:latin typeface="Arial Black" pitchFamily="34" charset="0"/>
            </a:rPr>
            <a:t>виновности</a:t>
          </a:r>
          <a:r>
            <a:rPr lang="ru-RU" sz="3300" b="0" kern="1200" dirty="0" smtClean="0"/>
            <a:t> подсудимого</a:t>
          </a:r>
          <a:endParaRPr lang="ru-RU" sz="3300" b="0" kern="1200" dirty="0"/>
        </a:p>
      </dsp:txBody>
      <dsp:txXfrm>
        <a:off x="0" y="115787"/>
        <a:ext cx="7128792" cy="1389960"/>
      </dsp:txXfrm>
    </dsp:sp>
    <dsp:sp modelId="{48C4C25B-4F7D-4EDE-84D9-E6B1326FEDDE}">
      <dsp:nvSpPr>
        <dsp:cNvPr id="0" name=""/>
        <dsp:cNvSpPr/>
      </dsp:nvSpPr>
      <dsp:spPr>
        <a:xfrm>
          <a:off x="0" y="1505747"/>
          <a:ext cx="7128792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kern="1200" dirty="0" smtClean="0"/>
            <a:t>безразличие к аргументам защиты</a:t>
          </a:r>
          <a:endParaRPr lang="ru-RU" sz="2600" kern="1200" dirty="0"/>
        </a:p>
      </dsp:txBody>
      <dsp:txXfrm>
        <a:off x="0" y="1505747"/>
        <a:ext cx="7128792" cy="546480"/>
      </dsp:txXfrm>
    </dsp:sp>
    <dsp:sp modelId="{1AE76FA6-CCA0-4D84-87D1-A908AA796FBB}">
      <dsp:nvSpPr>
        <dsp:cNvPr id="0" name=""/>
        <dsp:cNvSpPr/>
      </dsp:nvSpPr>
      <dsp:spPr>
        <a:xfrm>
          <a:off x="0" y="2052228"/>
          <a:ext cx="7128792" cy="13899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kern="1200" dirty="0" smtClean="0"/>
            <a:t>2. Стремление суда получить </a:t>
          </a:r>
          <a:br>
            <a:rPr lang="ru-RU" sz="3300" b="0" kern="1200" dirty="0" smtClean="0"/>
          </a:br>
          <a:r>
            <a:rPr lang="ru-RU" sz="3300" b="0" kern="1200" dirty="0" smtClean="0"/>
            <a:t>от подсудимого </a:t>
          </a:r>
          <a:r>
            <a:rPr lang="ru-RU" sz="3300" b="0" kern="1200" dirty="0" smtClean="0">
              <a:latin typeface="Arial Black" pitchFamily="34" charset="0"/>
            </a:rPr>
            <a:t>признание</a:t>
          </a:r>
          <a:endParaRPr lang="ru-RU" sz="3300" b="0" kern="1200" dirty="0">
            <a:latin typeface="Arial Black" pitchFamily="34" charset="0"/>
          </a:endParaRPr>
        </a:p>
      </dsp:txBody>
      <dsp:txXfrm>
        <a:off x="0" y="2052228"/>
        <a:ext cx="7128792" cy="1389960"/>
      </dsp:txXfrm>
    </dsp:sp>
    <dsp:sp modelId="{E9E581F4-60DE-4191-930B-F7442B71FAFD}">
      <dsp:nvSpPr>
        <dsp:cNvPr id="0" name=""/>
        <dsp:cNvSpPr/>
      </dsp:nvSpPr>
      <dsp:spPr>
        <a:xfrm>
          <a:off x="0" y="3442188"/>
          <a:ext cx="7128792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600" b="0" kern="1200" dirty="0" smtClean="0"/>
            <a:t>в том числе через самооговор, угрозы, пытки</a:t>
          </a:r>
          <a:endParaRPr lang="ru-RU" sz="2600" b="0" kern="1200" dirty="0"/>
        </a:p>
      </dsp:txBody>
      <dsp:txXfrm>
        <a:off x="0" y="3442188"/>
        <a:ext cx="7128792" cy="5464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0ACECF-C52A-4EE7-A7B0-9BF1839A0117}">
      <dsp:nvSpPr>
        <dsp:cNvPr id="0" name=""/>
        <dsp:cNvSpPr/>
      </dsp:nvSpPr>
      <dsp:spPr>
        <a:xfrm>
          <a:off x="1017627" y="1271141"/>
          <a:ext cx="3078721" cy="2498277"/>
        </a:xfrm>
        <a:prstGeom prst="roundRect">
          <a:avLst>
            <a:gd name="adj" fmla="val 10000"/>
          </a:avLst>
        </a:prstGeom>
        <a:solidFill>
          <a:schemeClr val="accent2"/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bg1"/>
              </a:solidFill>
              <a:latin typeface="Arial Black" pitchFamily="34" charset="0"/>
            </a:rPr>
            <a:t>Укоренненость </a:t>
          </a:r>
          <a:br>
            <a:rPr lang="ru-RU" sz="2400" kern="1200" dirty="0" smtClean="0">
              <a:solidFill>
                <a:schemeClr val="bg1"/>
              </a:solidFill>
              <a:latin typeface="Arial Black" pitchFamily="34" charset="0"/>
            </a:rPr>
          </a:br>
          <a:r>
            <a:rPr lang="ru-RU" sz="2400" kern="1200" dirty="0" smtClean="0">
              <a:solidFill>
                <a:schemeClr val="bg1"/>
              </a:solidFill>
              <a:latin typeface="Arial Black" pitchFamily="34" charset="0"/>
            </a:rPr>
            <a:t>обвинительного </a:t>
          </a:r>
          <a:br>
            <a:rPr lang="ru-RU" sz="2400" kern="1200" dirty="0" smtClean="0">
              <a:solidFill>
                <a:schemeClr val="bg1"/>
              </a:solidFill>
              <a:latin typeface="Arial Black" pitchFamily="34" charset="0"/>
            </a:rPr>
          </a:br>
          <a:r>
            <a:rPr lang="ru-RU" sz="2400" kern="1200" dirty="0" smtClean="0">
              <a:solidFill>
                <a:schemeClr val="bg1"/>
              </a:solidFill>
              <a:latin typeface="Arial Black" pitchFamily="34" charset="0"/>
            </a:rPr>
            <a:t>уклона</a:t>
          </a:r>
          <a:endParaRPr lang="ru-RU" sz="2400" kern="1200" dirty="0">
            <a:solidFill>
              <a:schemeClr val="bg1"/>
            </a:solidFill>
            <a:latin typeface="Arial Black" pitchFamily="34" charset="0"/>
          </a:endParaRPr>
        </a:p>
      </dsp:txBody>
      <dsp:txXfrm>
        <a:off x="1017627" y="1271141"/>
        <a:ext cx="3078721" cy="2498277"/>
      </dsp:txXfrm>
    </dsp:sp>
    <dsp:sp modelId="{08E6BD7A-0D67-4434-9B29-465A8CBFCD01}">
      <dsp:nvSpPr>
        <dsp:cNvPr id="0" name=""/>
        <dsp:cNvSpPr/>
      </dsp:nvSpPr>
      <dsp:spPr>
        <a:xfrm rot="18731355">
          <a:off x="3663126" y="1522709"/>
          <a:ext cx="2638237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638237" y="20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8731355">
        <a:off x="4916289" y="1476948"/>
        <a:ext cx="131911" cy="131911"/>
      </dsp:txXfrm>
    </dsp:sp>
    <dsp:sp modelId="{803DD7C8-A819-4213-B4FF-FA9DE1E69BBD}">
      <dsp:nvSpPr>
        <dsp:cNvPr id="0" name=""/>
        <dsp:cNvSpPr/>
      </dsp:nvSpPr>
      <dsp:spPr>
        <a:xfrm>
          <a:off x="5868141" y="3"/>
          <a:ext cx="2262102" cy="1131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Правовая база</a:t>
          </a:r>
          <a:endParaRPr lang="ru-RU" sz="1500" kern="1200" dirty="0"/>
        </a:p>
      </dsp:txBody>
      <dsp:txXfrm>
        <a:off x="5868141" y="3"/>
        <a:ext cx="2262102" cy="1131051"/>
      </dsp:txXfrm>
    </dsp:sp>
    <dsp:sp modelId="{084E3D7B-3A29-4F53-BFA9-65815C3037BB}">
      <dsp:nvSpPr>
        <dsp:cNvPr id="0" name=""/>
        <dsp:cNvSpPr/>
      </dsp:nvSpPr>
      <dsp:spPr>
        <a:xfrm rot="20376532">
          <a:off x="4037123" y="2170779"/>
          <a:ext cx="189024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890242" y="20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20376532">
        <a:off x="4934988" y="2143718"/>
        <a:ext cx="94512" cy="94512"/>
      </dsp:txXfrm>
    </dsp:sp>
    <dsp:sp modelId="{6FF34478-E056-4AC0-9AF1-815F3EA0458B}">
      <dsp:nvSpPr>
        <dsp:cNvPr id="0" name=""/>
        <dsp:cNvSpPr/>
      </dsp:nvSpPr>
      <dsp:spPr>
        <a:xfrm>
          <a:off x="5868141" y="1296143"/>
          <a:ext cx="2262102" cy="1131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Традиции и обычаи в юридическом сообществе</a:t>
          </a:r>
          <a:endParaRPr lang="ru-RU" sz="1500" kern="1200" dirty="0"/>
        </a:p>
      </dsp:txBody>
      <dsp:txXfrm>
        <a:off x="5868141" y="1296143"/>
        <a:ext cx="2262102" cy="1131051"/>
      </dsp:txXfrm>
    </dsp:sp>
    <dsp:sp modelId="{48DB095E-F18E-46E5-AD4E-B551BEBD1852}">
      <dsp:nvSpPr>
        <dsp:cNvPr id="0" name=""/>
        <dsp:cNvSpPr/>
      </dsp:nvSpPr>
      <dsp:spPr>
        <a:xfrm rot="1187408">
          <a:off x="4040743" y="2818854"/>
          <a:ext cx="1883003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883003" y="20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187408">
        <a:off x="4935169" y="2791974"/>
        <a:ext cx="94150" cy="94150"/>
      </dsp:txXfrm>
    </dsp:sp>
    <dsp:sp modelId="{6658532D-7253-4C98-9963-FF618A4600E1}">
      <dsp:nvSpPr>
        <dsp:cNvPr id="0" name=""/>
        <dsp:cNvSpPr/>
      </dsp:nvSpPr>
      <dsp:spPr>
        <a:xfrm>
          <a:off x="5868141" y="2592294"/>
          <a:ext cx="2262102" cy="1131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Правовое и нравственное  сознание юристов</a:t>
          </a:r>
          <a:endParaRPr lang="ru-RU" sz="1500" kern="1200" dirty="0"/>
        </a:p>
      </dsp:txBody>
      <dsp:txXfrm>
        <a:off x="5868141" y="2592294"/>
        <a:ext cx="2262102" cy="1131051"/>
      </dsp:txXfrm>
    </dsp:sp>
    <dsp:sp modelId="{50EF43AA-0327-49BA-ADD3-92AC711F8E38}">
      <dsp:nvSpPr>
        <dsp:cNvPr id="0" name=""/>
        <dsp:cNvSpPr/>
      </dsp:nvSpPr>
      <dsp:spPr>
        <a:xfrm rot="2868648">
          <a:off x="3663124" y="3477462"/>
          <a:ext cx="263824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638240" y="201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868648">
        <a:off x="4916289" y="3431701"/>
        <a:ext cx="131912" cy="131912"/>
      </dsp:txXfrm>
    </dsp:sp>
    <dsp:sp modelId="{57FD8162-24D5-4D35-AB17-18D0DB196A0D}">
      <dsp:nvSpPr>
        <dsp:cNvPr id="0" name=""/>
        <dsp:cNvSpPr/>
      </dsp:nvSpPr>
      <dsp:spPr>
        <a:xfrm>
          <a:off x="5868141" y="3909508"/>
          <a:ext cx="2262102" cy="11310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Господствующие  в обществе представления относительно роли права</a:t>
          </a:r>
          <a:endParaRPr lang="ru-RU" sz="1500" kern="1200" dirty="0"/>
        </a:p>
      </dsp:txBody>
      <dsp:txXfrm>
        <a:off x="5868141" y="3909508"/>
        <a:ext cx="2262102" cy="1131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8AB6D-A79D-4C2F-8661-DBDDE167A490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7D6FB-4E73-4863-8B20-2C6312BBEE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7.5.1.01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7.3.4.01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7.3.4.02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7.3.4.03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7.3.1.01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7.5.1.01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7.1.04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7.1.04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7.1.04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7.3.2.01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7.3.2.02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7.3.3.01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7.3.3.02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7.3.3.03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7D6FB-4E73-4863-8B20-2C6312BBEE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BBFBD-687C-468F-B5D4-542567773949}" type="datetimeFigureOut">
              <a:rPr lang="ru-RU" smtClean="0"/>
              <a:pPr/>
              <a:t>20/02/15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0CCE3-133B-45F0-8696-FB694CAF7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971600" y="548680"/>
            <a:ext cx="7200800" cy="432048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1196752"/>
            <a:ext cx="3960440" cy="193899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Лекция 7.3.</a:t>
            </a:r>
          </a:p>
          <a:p>
            <a:endParaRPr lang="ru-RU" sz="2400" b="1" dirty="0" smtClean="0">
              <a:latin typeface="Arial Black" pitchFamily="34" charset="0"/>
            </a:endParaRPr>
          </a:p>
          <a:p>
            <a:r>
              <a:rPr lang="ru-RU" sz="2400" b="1" dirty="0" smtClean="0">
                <a:latin typeface="Arial Black" pitchFamily="34" charset="0"/>
              </a:rPr>
              <a:t>Обвинительный </a:t>
            </a:r>
            <a:r>
              <a:rPr lang="ru-RU" sz="2400" b="1" dirty="0">
                <a:latin typeface="Arial Black" pitchFamily="34" charset="0"/>
              </a:rPr>
              <a:t>уклон </a:t>
            </a:r>
            <a:r>
              <a:rPr lang="ru-RU" sz="2400" b="1" dirty="0" smtClean="0">
                <a:latin typeface="Arial Black" pitchFamily="34" charset="0"/>
              </a:rPr>
              <a:t>в</a:t>
            </a:r>
            <a:r>
              <a:rPr lang="en-GB" sz="2400" b="1" dirty="0">
                <a:latin typeface="Arial Black" pitchFamily="34" charset="0"/>
              </a:rPr>
              <a:t> </a:t>
            </a:r>
            <a:r>
              <a:rPr lang="ru-RU" sz="2400" b="1" dirty="0">
                <a:latin typeface="Arial Black" pitchFamily="34" charset="0"/>
              </a:rPr>
              <a:t>уголовном </a:t>
            </a:r>
            <a:r>
              <a:rPr lang="ru-RU" sz="2400" b="1" dirty="0" smtClean="0">
                <a:latin typeface="Arial Black" pitchFamily="34" charset="0"/>
              </a:rPr>
              <a:t>процессе</a:t>
            </a:r>
            <a:endParaRPr lang="ru-RU" sz="24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1847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69674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Современные проблемы</a:t>
            </a:r>
            <a:endParaRPr lang="ru-RU" sz="2400" dirty="0"/>
          </a:p>
        </p:txBody>
      </p:sp>
      <p:pic>
        <p:nvPicPr>
          <p:cNvPr id="79874" name="Picture 2" descr="http://xn--h1akkl.xn--p1ai/upload/iblock/190/38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6624736" cy="49685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64088" y="1844824"/>
            <a:ext cx="216024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пресс-бюро ФСИН России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Современные проблемы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268760"/>
          <a:ext cx="828092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056784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Современные проблемы</a:t>
            </a:r>
            <a:endParaRPr lang="ru-RU" sz="24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6984776" cy="50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24128" y="4797152"/>
            <a:ext cx="216024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О. Домье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Современные проблемы</a:t>
            </a:r>
            <a:endParaRPr lang="ru-RU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720575"/>
            <a:ext cx="5976664" cy="468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ая выноска 5"/>
          <p:cNvSpPr/>
          <p:nvPr/>
        </p:nvSpPr>
        <p:spPr>
          <a:xfrm>
            <a:off x="899592" y="1196752"/>
            <a:ext cx="3600400" cy="1944216"/>
          </a:xfrm>
          <a:prstGeom prst="wedgeRectCallout">
            <a:avLst>
              <a:gd name="adj1" fmla="val 27207"/>
              <a:gd name="adj2" fmla="val 66467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Ты виноват уж тем, что хочется мне кушать!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979548"/>
            <a:ext cx="216024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Волк и ягненок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971600" y="548680"/>
            <a:ext cx="7200800" cy="4320480"/>
          </a:xfrm>
          <a:prstGeom prst="flowChartAlternate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51920" y="1196752"/>
            <a:ext cx="3960440" cy="28931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Подробнее</a:t>
            </a:r>
          </a:p>
          <a:p>
            <a:r>
              <a:rPr lang="ru-RU" sz="2000" dirty="0" smtClean="0">
                <a:latin typeface="+mj-lt"/>
              </a:rPr>
              <a:t>расскажет базовый учебник</a:t>
            </a:r>
          </a:p>
          <a:p>
            <a:r>
              <a:rPr lang="ru-RU" sz="2400" dirty="0" smtClean="0">
                <a:latin typeface="Arial Black" pitchFamily="34" charset="0"/>
              </a:rPr>
              <a:t>§ </a:t>
            </a:r>
            <a:r>
              <a:rPr lang="ru-RU" sz="2400" dirty="0" smtClean="0">
                <a:latin typeface="Arial Black" pitchFamily="34" charset="0"/>
              </a:rPr>
              <a:t>7.3</a:t>
            </a:r>
            <a:endParaRPr lang="en-US" sz="2400" dirty="0" smtClean="0">
              <a:latin typeface="Arial Black" pitchFamily="34" charset="0"/>
            </a:endParaRPr>
          </a:p>
          <a:p>
            <a:endParaRPr lang="ru-RU" sz="2400" dirty="0">
              <a:latin typeface="+mj-lt"/>
            </a:endParaRPr>
          </a:p>
          <a:p>
            <a:r>
              <a:rPr lang="ru-RU" dirty="0" smtClean="0"/>
              <a:t>Сорокотягин И. Н., Маслеев А. Г. Профессиональная этика юриста : учебник для академического бакалавриата. 2-е изд., пер. и доп.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М. : Юрайт, 2015. </a:t>
            </a:r>
            <a:r>
              <a:rPr lang="en-US" dirty="0" smtClean="0"/>
              <a:t>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268760"/>
            <a:ext cx="1847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99592" y="548680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ая выноска 7"/>
          <p:cNvSpPr/>
          <p:nvPr/>
        </p:nvSpPr>
        <p:spPr>
          <a:xfrm>
            <a:off x="971600" y="3717032"/>
            <a:ext cx="3456384" cy="1656184"/>
          </a:xfrm>
          <a:prstGeom prst="wedgeRectCallout">
            <a:avLst>
              <a:gd name="adj1" fmla="val -21127"/>
              <a:gd name="adj2" fmla="val -82513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начала состязательности </a:t>
            </a:r>
            <a:r>
              <a:rPr lang="ru-RU" dirty="0" smtClean="0"/>
              <a:t>сторон</a:t>
            </a:r>
            <a:r>
              <a:rPr lang="ru-RU" dirty="0"/>
              <a:t>, </a:t>
            </a:r>
            <a:r>
              <a:rPr lang="ru-RU" dirty="0" smtClean="0"/>
              <a:t>публичность, </a:t>
            </a:r>
            <a:br>
              <a:rPr lang="ru-RU" dirty="0" smtClean="0"/>
            </a:br>
            <a:r>
              <a:rPr lang="ru-RU" dirty="0" smtClean="0"/>
              <a:t>гласность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Развитие </a:t>
            </a:r>
            <a:r>
              <a:rPr lang="ru-RU" sz="2400" b="1" dirty="0" smtClean="0"/>
              <a:t>правосудия</a:t>
            </a:r>
            <a:endParaRPr lang="ru-RU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99592" y="548680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ая выноска 7"/>
          <p:cNvSpPr/>
          <p:nvPr/>
        </p:nvSpPr>
        <p:spPr>
          <a:xfrm>
            <a:off x="3203848" y="3717032"/>
            <a:ext cx="2448272" cy="1656184"/>
          </a:xfrm>
          <a:prstGeom prst="wedgeRectCallout">
            <a:avLst>
              <a:gd name="adj1" fmla="val -22182"/>
              <a:gd name="adj2" fmla="val -81848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судебное следствие,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закрытость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канцелярская </a:t>
            </a:r>
            <a:r>
              <a:rPr lang="ru-RU" dirty="0"/>
              <a:t>тайна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Развитие </a:t>
            </a:r>
            <a:r>
              <a:rPr lang="ru-RU" sz="2400" b="1" dirty="0" smtClean="0"/>
              <a:t>правосудия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899592" y="548680"/>
          <a:ext cx="72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Развитие правосудия</a:t>
            </a:r>
            <a:endParaRPr lang="ru-RU" sz="2400" b="1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851920" y="3717032"/>
            <a:ext cx="4032448" cy="1656184"/>
          </a:xfrm>
          <a:prstGeom prst="wedgeRectCallout">
            <a:avLst>
              <a:gd name="adj1" fmla="val 20551"/>
              <a:gd name="adj2" fmla="val -81848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состязательность защиты и</a:t>
            </a:r>
            <a:r>
              <a:rPr lang="en-GB" dirty="0" smtClean="0"/>
              <a:t> </a:t>
            </a:r>
            <a:r>
              <a:rPr lang="ru-RU" dirty="0" smtClean="0"/>
              <a:t>обвинения, </a:t>
            </a:r>
            <a:br>
              <a:rPr lang="ru-RU" dirty="0" smtClean="0"/>
            </a:br>
            <a:r>
              <a:rPr lang="ru-RU" dirty="0" smtClean="0"/>
              <a:t>равноправие участвующих сторон, </a:t>
            </a:r>
            <a:br>
              <a:rPr lang="ru-RU" dirty="0" smtClean="0"/>
            </a:br>
            <a:r>
              <a:rPr lang="ru-RU" dirty="0" smtClean="0"/>
              <a:t>суд присяжных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Инквизиционная и состязательная системы</a:t>
            </a:r>
            <a:endParaRPr lang="ru-RU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2667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12160" y="1988840"/>
            <a:ext cx="216024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Инквизиция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Инквизиционная и состязательная системы</a:t>
            </a:r>
            <a:endParaRPr lang="ru-RU" sz="2400" dirty="0"/>
          </a:p>
        </p:txBody>
      </p:sp>
      <p:pic>
        <p:nvPicPr>
          <p:cNvPr id="91138" name="Picture 2" descr="Авилов Михаил (1882-1954). Поеди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1"/>
            <a:ext cx="7276598" cy="43204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2160" y="4797152"/>
            <a:ext cx="216024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Поединок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Черты обвинительного уклона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148478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b="1" dirty="0"/>
          </a:p>
          <a:p>
            <a:pPr marL="342900" indent="-342900">
              <a:buAutoNum type="arabicPeriod"/>
            </a:pPr>
            <a:endParaRPr lang="ru-RU" b="1" dirty="0" smtClean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971600" y="1340768"/>
          <a:ext cx="712879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7344816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Черты обвинительного уклона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1268760"/>
            <a:ext cx="342562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ая выноска 8"/>
          <p:cNvSpPr/>
          <p:nvPr/>
        </p:nvSpPr>
        <p:spPr>
          <a:xfrm>
            <a:off x="4572000" y="1700808"/>
            <a:ext cx="3600400" cy="1944216"/>
          </a:xfrm>
          <a:prstGeom prst="wedgeRectCallout">
            <a:avLst>
              <a:gd name="adj1" fmla="val -69791"/>
              <a:gd name="adj2" fmla="val 23401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Признание</a:t>
            </a:r>
            <a:r>
              <a:rPr lang="ru-RU" sz="3200" dirty="0"/>
              <a:t> — царица </a:t>
            </a:r>
            <a:r>
              <a:rPr lang="ru-RU" sz="3200" dirty="0" smtClean="0"/>
              <a:t>доказательств!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371877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А. Я. Вышинский</a:t>
            </a:r>
            <a:r>
              <a:rPr lang="ru-RU" dirty="0" smtClean="0"/>
              <a:t>,</a:t>
            </a:r>
          </a:p>
          <a:p>
            <a:r>
              <a:rPr lang="ru-RU" dirty="0" smtClean="0"/>
              <a:t>Генеральный прокурор СССР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9592" y="548680"/>
            <a:ext cx="676875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Черты обвинительного уклона</a:t>
            </a:r>
            <a:endParaRPr lang="ru-RU" sz="2400" dirty="0"/>
          </a:p>
        </p:txBody>
      </p:sp>
      <p:pic>
        <p:nvPicPr>
          <p:cNvPr id="30722" name="Picture 2" descr="http://img0.liveinternet.ru/images/attach/c/0/43/907/43907949_SHahtinskiy_proc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6667500" cy="48672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2080" y="1772816"/>
            <a:ext cx="2376264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Шахтинский процесс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191</Words>
  <Application>Microsoft Office PowerPoint</Application>
  <PresentationFormat>Экран (4:3)</PresentationFormat>
  <Paragraphs>79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Здесь будет большая красочная цитата о чем-то</dc:title>
  <dc:creator>a.safonov</dc:creator>
  <cp:lastModifiedBy>a.safonov</cp:lastModifiedBy>
  <cp:revision>29</cp:revision>
  <dcterms:created xsi:type="dcterms:W3CDTF">2015-02-19T15:55:24Z</dcterms:created>
  <dcterms:modified xsi:type="dcterms:W3CDTF">2015-02-20T12:30:15Z</dcterms:modified>
</cp:coreProperties>
</file>