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7" r:id="rId2"/>
    <p:sldId id="415" r:id="rId3"/>
    <p:sldId id="351" r:id="rId4"/>
    <p:sldId id="352" r:id="rId5"/>
    <p:sldId id="354" r:id="rId6"/>
    <p:sldId id="355" r:id="rId7"/>
    <p:sldId id="357" r:id="rId8"/>
    <p:sldId id="413" r:id="rId9"/>
    <p:sldId id="358" r:id="rId10"/>
    <p:sldId id="360" r:id="rId11"/>
    <p:sldId id="362" r:id="rId12"/>
    <p:sldId id="356" r:id="rId13"/>
    <p:sldId id="416" r:id="rId14"/>
    <p:sldId id="363" r:id="rId15"/>
    <p:sldId id="414" r:id="rId16"/>
    <p:sldId id="365" r:id="rId17"/>
    <p:sldId id="364" r:id="rId18"/>
    <p:sldId id="366" r:id="rId19"/>
    <p:sldId id="34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A11"/>
    <a:srgbClr val="985008"/>
    <a:srgbClr val="6A2C10"/>
    <a:srgbClr val="7D502F"/>
    <a:srgbClr val="7D4915"/>
    <a:srgbClr val="F99F45"/>
    <a:srgbClr val="BE6318"/>
    <a:srgbClr val="FFFFFF"/>
    <a:srgbClr val="000000"/>
    <a:srgbClr val="C4C4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88" autoAdjust="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F8394-754D-46AF-9236-93DDE7E27583}" type="doc">
      <dgm:prSet loTypeId="urn:microsoft.com/office/officeart/2005/8/layout/hierarchy6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68283D4-52AC-446C-A272-E18412236602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err="1" smtClean="0"/>
            <a:t>Рюрик</a:t>
          </a:r>
          <a:endParaRPr lang="ru-RU" sz="1100" dirty="0"/>
        </a:p>
      </dgm:t>
    </dgm:pt>
    <dgm:pt modelId="{FA16510E-2AD3-48CA-9A2F-386469083AD7}" type="parTrans" cxnId="{E5E4972A-564F-4BE5-B97F-87329BBD3A01}">
      <dgm:prSet/>
      <dgm:spPr/>
      <dgm:t>
        <a:bodyPr/>
        <a:lstStyle/>
        <a:p>
          <a:endParaRPr lang="ru-RU"/>
        </a:p>
      </dgm:t>
    </dgm:pt>
    <dgm:pt modelId="{8E6FA154-D7A0-44B2-A137-E16AD6750360}" type="sibTrans" cxnId="{E5E4972A-564F-4BE5-B97F-87329BBD3A01}">
      <dgm:prSet/>
      <dgm:spPr/>
      <dgm:t>
        <a:bodyPr/>
        <a:lstStyle/>
        <a:p>
          <a:endParaRPr lang="ru-RU"/>
        </a:p>
      </dgm:t>
    </dgm:pt>
    <dgm:pt modelId="{E7CB82AD-2779-4743-8780-D4FC455363B9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Игорь + Ольга</a:t>
          </a:r>
          <a:endParaRPr lang="ru-RU" sz="1100" dirty="0"/>
        </a:p>
      </dgm:t>
    </dgm:pt>
    <dgm:pt modelId="{A289F01E-20BA-4AF6-ACB1-0423DC7339D0}" type="parTrans" cxnId="{A25368AC-8B39-4BE5-BB5D-889D4A779C2E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5145869-4A70-46E2-81A9-33A757584276}" type="sibTrans" cxnId="{A25368AC-8B39-4BE5-BB5D-889D4A779C2E}">
      <dgm:prSet/>
      <dgm:spPr/>
      <dgm:t>
        <a:bodyPr/>
        <a:lstStyle/>
        <a:p>
          <a:endParaRPr lang="ru-RU"/>
        </a:p>
      </dgm:t>
    </dgm:pt>
    <dgm:pt modelId="{50D7D420-932D-4731-A75D-F6E7F176605D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Святослав</a:t>
          </a:r>
          <a:endParaRPr lang="ru-RU" sz="1100" dirty="0"/>
        </a:p>
      </dgm:t>
    </dgm:pt>
    <dgm:pt modelId="{11301EB6-B725-4C69-B15F-3CC27285DCFD}" type="parTrans" cxnId="{FC1388E2-1F25-4B2B-865A-E3EF3203AC85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7244A6C1-B5AC-4D63-A5A1-08AF0E902F21}" type="sibTrans" cxnId="{FC1388E2-1F25-4B2B-865A-E3EF3203AC85}">
      <dgm:prSet/>
      <dgm:spPr/>
      <dgm:t>
        <a:bodyPr/>
        <a:lstStyle/>
        <a:p>
          <a:endParaRPr lang="ru-RU"/>
        </a:p>
      </dgm:t>
    </dgm:pt>
    <dgm:pt modelId="{90D7BB96-81DB-48CC-A770-2EEE9C9B0C65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Владимир Святой</a:t>
          </a:r>
          <a:endParaRPr lang="ru-RU" sz="1100" dirty="0"/>
        </a:p>
      </dgm:t>
    </dgm:pt>
    <dgm:pt modelId="{F5C4800E-39D4-47E3-841B-076821CB380B}" type="parTrans" cxnId="{DB73BDBB-3E3D-43C7-B93B-6B596048136C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1D21AEFB-2C65-4D2C-BCBF-AE3992C8A235}" type="sibTrans" cxnId="{DB73BDBB-3E3D-43C7-B93B-6B596048136C}">
      <dgm:prSet/>
      <dgm:spPr/>
      <dgm:t>
        <a:bodyPr/>
        <a:lstStyle/>
        <a:p>
          <a:endParaRPr lang="ru-RU"/>
        </a:p>
      </dgm:t>
    </dgm:pt>
    <dgm:pt modelId="{CE4EFBA8-0914-481A-A71D-E307589F287F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Святополк Окаянный</a:t>
          </a:r>
          <a:endParaRPr lang="ru-RU" sz="1100" dirty="0"/>
        </a:p>
      </dgm:t>
    </dgm:pt>
    <dgm:pt modelId="{1B290088-0FD5-4925-9AC7-69249C695D53}" type="parTrans" cxnId="{0A8325ED-6879-4748-A225-7D891756F617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E459F9F8-7BB1-463B-A60A-D9C283120168}" type="sibTrans" cxnId="{0A8325ED-6879-4748-A225-7D891756F617}">
      <dgm:prSet/>
      <dgm:spPr/>
      <dgm:t>
        <a:bodyPr/>
        <a:lstStyle/>
        <a:p>
          <a:endParaRPr lang="ru-RU"/>
        </a:p>
      </dgm:t>
    </dgm:pt>
    <dgm:pt modelId="{CDAED139-E346-4A54-B032-E55D3EFF701A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Ярослав Мудрый</a:t>
          </a:r>
          <a:endParaRPr lang="ru-RU" sz="1100" dirty="0"/>
        </a:p>
      </dgm:t>
    </dgm:pt>
    <dgm:pt modelId="{EA0B5EC0-8563-4B9D-B7F8-1020EE82F9BC}" type="parTrans" cxnId="{7FAE08F4-147A-4613-9ED2-95AEF055807D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2D861F2-7F5B-4680-A42C-115ACC1E551F}" type="sibTrans" cxnId="{7FAE08F4-147A-4613-9ED2-95AEF055807D}">
      <dgm:prSet/>
      <dgm:spPr/>
      <dgm:t>
        <a:bodyPr/>
        <a:lstStyle/>
        <a:p>
          <a:endParaRPr lang="ru-RU"/>
        </a:p>
      </dgm:t>
    </dgm:pt>
    <dgm:pt modelId="{CE2F6A36-AD18-4C92-94EE-DD3B0BB35134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Борис</a:t>
          </a:r>
          <a:endParaRPr lang="ru-RU" sz="1100" dirty="0"/>
        </a:p>
      </dgm:t>
    </dgm:pt>
    <dgm:pt modelId="{8BC1150C-EB75-4C0B-A725-C08B08927E9A}" type="parTrans" cxnId="{22961161-5F53-4258-910F-E8A65DABFD69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98110B5-F287-498A-808A-74887DFE2C5F}" type="sibTrans" cxnId="{22961161-5F53-4258-910F-E8A65DABFD69}">
      <dgm:prSet/>
      <dgm:spPr/>
      <dgm:t>
        <a:bodyPr/>
        <a:lstStyle/>
        <a:p>
          <a:endParaRPr lang="ru-RU"/>
        </a:p>
      </dgm:t>
    </dgm:pt>
    <dgm:pt modelId="{F777BB40-DC32-49BD-8BF8-DF21D0DE098F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Глеб</a:t>
          </a:r>
          <a:endParaRPr lang="ru-RU" sz="1100" dirty="0"/>
        </a:p>
      </dgm:t>
    </dgm:pt>
    <dgm:pt modelId="{30E963B1-9F45-4126-881F-085D6F2C4AB7}" type="parTrans" cxnId="{013BC81A-C6EC-4492-9A6E-0642A4C1B17C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29F84761-1B51-4477-B129-EB38B751C7DC}" type="sibTrans" cxnId="{013BC81A-C6EC-4492-9A6E-0642A4C1B17C}">
      <dgm:prSet/>
      <dgm:spPr/>
      <dgm:t>
        <a:bodyPr/>
        <a:lstStyle/>
        <a:p>
          <a:endParaRPr lang="ru-RU"/>
        </a:p>
      </dgm:t>
    </dgm:pt>
    <dgm:pt modelId="{B2AC2711-7721-4923-AE08-509C4883AD04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Изяслав</a:t>
          </a:r>
          <a:endParaRPr lang="ru-RU" sz="1100" dirty="0"/>
        </a:p>
      </dgm:t>
    </dgm:pt>
    <dgm:pt modelId="{C3BD8858-98DA-4805-9172-0824B6C0718F}" type="parTrans" cxnId="{0D66AF4C-2DDE-4F38-9B5F-E24FAB1F2C56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88E2D7BE-2BBC-48FA-8390-A6C775CA4104}" type="sibTrans" cxnId="{0D66AF4C-2DDE-4F38-9B5F-E24FAB1F2C56}">
      <dgm:prSet/>
      <dgm:spPr/>
      <dgm:t>
        <a:bodyPr/>
        <a:lstStyle/>
        <a:p>
          <a:endParaRPr lang="ru-RU"/>
        </a:p>
      </dgm:t>
    </dgm:pt>
    <dgm:pt modelId="{99BECCDF-9409-4AA4-B66F-A44EAE916BEF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Святослав</a:t>
          </a:r>
          <a:endParaRPr lang="ru-RU" sz="1100" dirty="0"/>
        </a:p>
      </dgm:t>
    </dgm:pt>
    <dgm:pt modelId="{651A14AE-0713-4488-99ED-623CEFA2C7DF}" type="parTrans" cxnId="{54F732CD-C43C-47E1-B5E7-C09FAC414200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8F4587F8-D50E-4905-8B6A-2C88EA4BEFCA}" type="sibTrans" cxnId="{54F732CD-C43C-47E1-B5E7-C09FAC414200}">
      <dgm:prSet/>
      <dgm:spPr/>
      <dgm:t>
        <a:bodyPr/>
        <a:lstStyle/>
        <a:p>
          <a:endParaRPr lang="ru-RU"/>
        </a:p>
      </dgm:t>
    </dgm:pt>
    <dgm:pt modelId="{75AA93FD-F802-445D-A6D0-513141232F5B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Всеволод</a:t>
          </a:r>
          <a:endParaRPr lang="ru-RU" sz="1100" dirty="0"/>
        </a:p>
      </dgm:t>
    </dgm:pt>
    <dgm:pt modelId="{6B538AF1-6002-42B1-94DD-A4697C58DF36}" type="parTrans" cxnId="{78DDA91C-9A17-4F41-B0E9-4A954D18D369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4948B026-C59E-4077-9829-03F58D958862}" type="sibTrans" cxnId="{78DDA91C-9A17-4F41-B0E9-4A954D18D369}">
      <dgm:prSet/>
      <dgm:spPr/>
      <dgm:t>
        <a:bodyPr/>
        <a:lstStyle/>
        <a:p>
          <a:endParaRPr lang="ru-RU"/>
        </a:p>
      </dgm:t>
    </dgm:pt>
    <dgm:pt modelId="{ECC295A5-B0C4-487C-A22C-5E858D08A328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Владимир Мономах</a:t>
          </a:r>
          <a:endParaRPr lang="ru-RU" sz="1100" dirty="0"/>
        </a:p>
      </dgm:t>
    </dgm:pt>
    <dgm:pt modelId="{DCBFB73A-9DD2-4AF9-98A2-0772FD4562E5}" type="parTrans" cxnId="{971BFE64-2169-4C3A-9112-975E2EC2C2B9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6480A855-5837-4566-8C4F-C184E6395C04}" type="sibTrans" cxnId="{971BFE64-2169-4C3A-9112-975E2EC2C2B9}">
      <dgm:prSet/>
      <dgm:spPr/>
      <dgm:t>
        <a:bodyPr/>
        <a:lstStyle/>
        <a:p>
          <a:endParaRPr lang="ru-RU"/>
        </a:p>
      </dgm:t>
    </dgm:pt>
    <dgm:pt modelId="{9274473D-C096-47CC-B86E-8022F34C9A87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Мстислав</a:t>
          </a:r>
          <a:endParaRPr lang="ru-RU" sz="1100" dirty="0"/>
        </a:p>
      </dgm:t>
    </dgm:pt>
    <dgm:pt modelId="{B03BE856-276D-4EFE-8C9E-C44087C2092B}" type="parTrans" cxnId="{EBB743BC-18CC-44DA-83CE-47E757E08D18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46163859-D3B0-463A-B6E5-D84E84BFCAEF}" type="sibTrans" cxnId="{EBB743BC-18CC-44DA-83CE-47E757E08D18}">
      <dgm:prSet/>
      <dgm:spPr/>
      <dgm:t>
        <a:bodyPr/>
        <a:lstStyle/>
        <a:p>
          <a:endParaRPr lang="ru-RU"/>
        </a:p>
      </dgm:t>
    </dgm:pt>
    <dgm:pt modelId="{1B3F63CE-7E36-45D0-8EB8-4894D98BBFEC}">
      <dgm:prSet phldrT="[Текст]" custT="1"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Юрий Долгорукий</a:t>
          </a:r>
          <a:endParaRPr lang="ru-RU" sz="1100" dirty="0"/>
        </a:p>
      </dgm:t>
    </dgm:pt>
    <dgm:pt modelId="{3B0F7E90-DA1F-448B-AEB3-AD2103FFBB9E}" type="parTrans" cxnId="{B58B930F-1376-4F73-9DF7-33542A8837D6}">
      <dgm:prSet/>
      <dgm:spPr>
        <a:solidFill>
          <a:srgbClr val="BE6318"/>
        </a:solidFill>
        <a:ln w="31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0EAA4BCD-C078-4C82-BE1B-99B8D723825C}" type="sibTrans" cxnId="{B58B930F-1376-4F73-9DF7-33542A8837D6}">
      <dgm:prSet/>
      <dgm:spPr/>
      <dgm:t>
        <a:bodyPr/>
        <a:lstStyle/>
        <a:p>
          <a:endParaRPr lang="ru-RU"/>
        </a:p>
      </dgm:t>
    </dgm:pt>
    <dgm:pt modelId="{C5538182-99DD-4A3C-B25F-5E9ABBB66230}" type="pres">
      <dgm:prSet presAssocID="{AA6F8394-754D-46AF-9236-93DDE7E275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38C39-CBC1-4E6C-9E24-5BB26DD01965}" type="pres">
      <dgm:prSet presAssocID="{AA6F8394-754D-46AF-9236-93DDE7E27583}" presName="hierFlow" presStyleCnt="0"/>
      <dgm:spPr/>
      <dgm:t>
        <a:bodyPr/>
        <a:lstStyle/>
        <a:p>
          <a:endParaRPr lang="ru-RU"/>
        </a:p>
      </dgm:t>
    </dgm:pt>
    <dgm:pt modelId="{47A71B2E-0CF2-46FA-9555-92D5038DB5AF}" type="pres">
      <dgm:prSet presAssocID="{AA6F8394-754D-46AF-9236-93DDE7E2758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18FBEA-0916-4063-A732-63E090B2B01E}" type="pres">
      <dgm:prSet presAssocID="{D68283D4-52AC-446C-A272-E18412236602}" presName="Name14" presStyleCnt="0"/>
      <dgm:spPr/>
      <dgm:t>
        <a:bodyPr/>
        <a:lstStyle/>
        <a:p>
          <a:endParaRPr lang="ru-RU"/>
        </a:p>
      </dgm:t>
    </dgm:pt>
    <dgm:pt modelId="{B7963B7A-42B1-4563-A72D-D3A8C2F2D1BA}" type="pres">
      <dgm:prSet presAssocID="{D68283D4-52AC-446C-A272-E18412236602}" presName="level1Shape" presStyleLbl="node0" presStyleIdx="0" presStyleCnt="1" custScaleX="140254" custLinFactNeighborY="-16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BDA9F-CFC0-40E7-8C94-79537BFF724A}" type="pres">
      <dgm:prSet presAssocID="{D68283D4-52AC-446C-A272-E18412236602}" presName="hierChild2" presStyleCnt="0"/>
      <dgm:spPr/>
      <dgm:t>
        <a:bodyPr/>
        <a:lstStyle/>
        <a:p>
          <a:endParaRPr lang="ru-RU"/>
        </a:p>
      </dgm:t>
    </dgm:pt>
    <dgm:pt modelId="{A684CC0E-9510-49C1-BCEA-1F098D3EB944}" type="pres">
      <dgm:prSet presAssocID="{A289F01E-20BA-4AF6-ACB1-0423DC7339D0}" presName="Name19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0912C550-79D6-4FD6-80DA-BDF82B2CBECA}" type="pres">
      <dgm:prSet presAssocID="{E7CB82AD-2779-4743-8780-D4FC455363B9}" presName="Name21" presStyleCnt="0"/>
      <dgm:spPr/>
      <dgm:t>
        <a:bodyPr/>
        <a:lstStyle/>
        <a:p>
          <a:endParaRPr lang="ru-RU"/>
        </a:p>
      </dgm:t>
    </dgm:pt>
    <dgm:pt modelId="{D4E48316-F18A-4355-8569-9DA014BA0352}" type="pres">
      <dgm:prSet presAssocID="{E7CB82AD-2779-4743-8780-D4FC455363B9}" presName="level2Shape" presStyleLbl="node2" presStyleIdx="0" presStyleCnt="1" custScaleX="140254"/>
      <dgm:spPr/>
      <dgm:t>
        <a:bodyPr/>
        <a:lstStyle/>
        <a:p>
          <a:endParaRPr lang="ru-RU"/>
        </a:p>
      </dgm:t>
    </dgm:pt>
    <dgm:pt modelId="{1B3C2F9C-C21A-4B9F-A7F6-AA98110B725B}" type="pres">
      <dgm:prSet presAssocID="{E7CB82AD-2779-4743-8780-D4FC455363B9}" presName="hierChild3" presStyleCnt="0"/>
      <dgm:spPr/>
      <dgm:t>
        <a:bodyPr/>
        <a:lstStyle/>
        <a:p>
          <a:endParaRPr lang="ru-RU"/>
        </a:p>
      </dgm:t>
    </dgm:pt>
    <dgm:pt modelId="{05E6666A-B1ED-49EC-88A8-C05D9E9FF3F8}" type="pres">
      <dgm:prSet presAssocID="{11301EB6-B725-4C69-B15F-3CC27285DCFD}" presName="Name19" presStyleLbl="parChTrans1D3" presStyleIdx="0" presStyleCnt="1" custScaleX="2000000"/>
      <dgm:spPr/>
      <dgm:t>
        <a:bodyPr/>
        <a:lstStyle/>
        <a:p>
          <a:endParaRPr lang="ru-RU"/>
        </a:p>
      </dgm:t>
    </dgm:pt>
    <dgm:pt modelId="{1A9BBF12-A4D9-47A9-A59C-0B86129D9952}" type="pres">
      <dgm:prSet presAssocID="{50D7D420-932D-4731-A75D-F6E7F176605D}" presName="Name21" presStyleCnt="0"/>
      <dgm:spPr/>
      <dgm:t>
        <a:bodyPr/>
        <a:lstStyle/>
        <a:p>
          <a:endParaRPr lang="ru-RU"/>
        </a:p>
      </dgm:t>
    </dgm:pt>
    <dgm:pt modelId="{2449A1C3-42B5-4081-9860-C62C8FB7D25D}" type="pres">
      <dgm:prSet presAssocID="{50D7D420-932D-4731-A75D-F6E7F176605D}" presName="level2Shape" presStyleLbl="node3" presStyleIdx="0" presStyleCnt="1" custScaleX="140254"/>
      <dgm:spPr/>
      <dgm:t>
        <a:bodyPr/>
        <a:lstStyle/>
        <a:p>
          <a:endParaRPr lang="ru-RU"/>
        </a:p>
      </dgm:t>
    </dgm:pt>
    <dgm:pt modelId="{51D04545-0646-4276-BD37-1BD3178C4A5F}" type="pres">
      <dgm:prSet presAssocID="{50D7D420-932D-4731-A75D-F6E7F176605D}" presName="hierChild3" presStyleCnt="0"/>
      <dgm:spPr/>
      <dgm:t>
        <a:bodyPr/>
        <a:lstStyle/>
        <a:p>
          <a:endParaRPr lang="ru-RU"/>
        </a:p>
      </dgm:t>
    </dgm:pt>
    <dgm:pt modelId="{F2B4B16D-AF76-4168-96D6-599CF7835FCC}" type="pres">
      <dgm:prSet presAssocID="{F5C4800E-39D4-47E3-841B-076821CB380B}" presName="Name19" presStyleLbl="parChTrans1D4" presStyleIdx="0" presStyleCnt="11" custScaleX="2000000"/>
      <dgm:spPr/>
      <dgm:t>
        <a:bodyPr/>
        <a:lstStyle/>
        <a:p>
          <a:endParaRPr lang="ru-RU"/>
        </a:p>
      </dgm:t>
    </dgm:pt>
    <dgm:pt modelId="{7D0B0E84-C81A-4B21-9929-4160F4BCB505}" type="pres">
      <dgm:prSet presAssocID="{90D7BB96-81DB-48CC-A770-2EEE9C9B0C65}" presName="Name21" presStyleCnt="0"/>
      <dgm:spPr/>
      <dgm:t>
        <a:bodyPr/>
        <a:lstStyle/>
        <a:p>
          <a:endParaRPr lang="ru-RU"/>
        </a:p>
      </dgm:t>
    </dgm:pt>
    <dgm:pt modelId="{53973D32-314F-41A0-88B4-76E094C3C3E7}" type="pres">
      <dgm:prSet presAssocID="{90D7BB96-81DB-48CC-A770-2EEE9C9B0C65}" presName="level2Shape" presStyleLbl="node4" presStyleIdx="0" presStyleCnt="11" custScaleX="140254"/>
      <dgm:spPr/>
      <dgm:t>
        <a:bodyPr/>
        <a:lstStyle/>
        <a:p>
          <a:endParaRPr lang="ru-RU"/>
        </a:p>
      </dgm:t>
    </dgm:pt>
    <dgm:pt modelId="{AC609437-2FBD-4629-A8D6-922562EC0915}" type="pres">
      <dgm:prSet presAssocID="{90D7BB96-81DB-48CC-A770-2EEE9C9B0C65}" presName="hierChild3" presStyleCnt="0"/>
      <dgm:spPr/>
      <dgm:t>
        <a:bodyPr/>
        <a:lstStyle/>
        <a:p>
          <a:endParaRPr lang="ru-RU"/>
        </a:p>
      </dgm:t>
    </dgm:pt>
    <dgm:pt modelId="{D378617C-E538-4FB6-AB53-22BE60BA3662}" type="pres">
      <dgm:prSet presAssocID="{1B290088-0FD5-4925-9AC7-69249C695D53}" presName="Name19" presStyleLbl="parChTrans1D4" presStyleIdx="1" presStyleCnt="11" custScaleX="2000000"/>
      <dgm:spPr/>
      <dgm:t>
        <a:bodyPr/>
        <a:lstStyle/>
        <a:p>
          <a:endParaRPr lang="ru-RU"/>
        </a:p>
      </dgm:t>
    </dgm:pt>
    <dgm:pt modelId="{6DF82BA5-179E-45A6-AA45-E19A4ACFD6AE}" type="pres">
      <dgm:prSet presAssocID="{CE4EFBA8-0914-481A-A71D-E307589F287F}" presName="Name21" presStyleCnt="0"/>
      <dgm:spPr/>
      <dgm:t>
        <a:bodyPr/>
        <a:lstStyle/>
        <a:p>
          <a:endParaRPr lang="ru-RU"/>
        </a:p>
      </dgm:t>
    </dgm:pt>
    <dgm:pt modelId="{1D1FB16B-485C-4A06-B9B5-CA84C97341E7}" type="pres">
      <dgm:prSet presAssocID="{CE4EFBA8-0914-481A-A71D-E307589F287F}" presName="level2Shape" presStyleLbl="node4" presStyleIdx="1" presStyleCnt="11" custScaleX="140254"/>
      <dgm:spPr/>
      <dgm:t>
        <a:bodyPr/>
        <a:lstStyle/>
        <a:p>
          <a:endParaRPr lang="ru-RU"/>
        </a:p>
      </dgm:t>
    </dgm:pt>
    <dgm:pt modelId="{5586F429-C272-4819-BEA4-1EA6EABCBCEA}" type="pres">
      <dgm:prSet presAssocID="{CE4EFBA8-0914-481A-A71D-E307589F287F}" presName="hierChild3" presStyleCnt="0"/>
      <dgm:spPr/>
      <dgm:t>
        <a:bodyPr/>
        <a:lstStyle/>
        <a:p>
          <a:endParaRPr lang="ru-RU"/>
        </a:p>
      </dgm:t>
    </dgm:pt>
    <dgm:pt modelId="{E46485BC-7595-49DE-95B7-5E09802F4A7B}" type="pres">
      <dgm:prSet presAssocID="{8BC1150C-EB75-4C0B-A725-C08B08927E9A}" presName="Name19" presStyleLbl="parChTrans1D4" presStyleIdx="2" presStyleCnt="11" custScaleX="2000000"/>
      <dgm:spPr/>
      <dgm:t>
        <a:bodyPr/>
        <a:lstStyle/>
        <a:p>
          <a:endParaRPr lang="ru-RU"/>
        </a:p>
      </dgm:t>
    </dgm:pt>
    <dgm:pt modelId="{1AE9C772-25C9-4FCE-B7F2-C5DD437A970A}" type="pres">
      <dgm:prSet presAssocID="{CE2F6A36-AD18-4C92-94EE-DD3B0BB35134}" presName="Name21" presStyleCnt="0"/>
      <dgm:spPr/>
      <dgm:t>
        <a:bodyPr/>
        <a:lstStyle/>
        <a:p>
          <a:endParaRPr lang="ru-RU"/>
        </a:p>
      </dgm:t>
    </dgm:pt>
    <dgm:pt modelId="{5AB4545D-8DBF-4CF8-B28C-4C2FDED0BF95}" type="pres">
      <dgm:prSet presAssocID="{CE2F6A36-AD18-4C92-94EE-DD3B0BB35134}" presName="level2Shape" presStyleLbl="node4" presStyleIdx="2" presStyleCnt="11" custScaleX="140254"/>
      <dgm:spPr/>
      <dgm:t>
        <a:bodyPr/>
        <a:lstStyle/>
        <a:p>
          <a:endParaRPr lang="ru-RU"/>
        </a:p>
      </dgm:t>
    </dgm:pt>
    <dgm:pt modelId="{E9FF505E-4515-4096-9F3A-C5D28B2797DE}" type="pres">
      <dgm:prSet presAssocID="{CE2F6A36-AD18-4C92-94EE-DD3B0BB35134}" presName="hierChild3" presStyleCnt="0"/>
      <dgm:spPr/>
      <dgm:t>
        <a:bodyPr/>
        <a:lstStyle/>
        <a:p>
          <a:endParaRPr lang="ru-RU"/>
        </a:p>
      </dgm:t>
    </dgm:pt>
    <dgm:pt modelId="{7B77F754-132A-4DB2-9284-1FBC30C12528}" type="pres">
      <dgm:prSet presAssocID="{30E963B1-9F45-4126-881F-085D6F2C4AB7}" presName="Name19" presStyleLbl="parChTrans1D4" presStyleIdx="3" presStyleCnt="11" custScaleX="2000000"/>
      <dgm:spPr/>
      <dgm:t>
        <a:bodyPr/>
        <a:lstStyle/>
        <a:p>
          <a:endParaRPr lang="ru-RU"/>
        </a:p>
      </dgm:t>
    </dgm:pt>
    <dgm:pt modelId="{17285357-754A-4574-ABAF-BF2BABA8EEED}" type="pres">
      <dgm:prSet presAssocID="{F777BB40-DC32-49BD-8BF8-DF21D0DE098F}" presName="Name21" presStyleCnt="0"/>
      <dgm:spPr/>
      <dgm:t>
        <a:bodyPr/>
        <a:lstStyle/>
        <a:p>
          <a:endParaRPr lang="ru-RU"/>
        </a:p>
      </dgm:t>
    </dgm:pt>
    <dgm:pt modelId="{04E895F3-82AA-4D2B-8F05-B8B51322F824}" type="pres">
      <dgm:prSet presAssocID="{F777BB40-DC32-49BD-8BF8-DF21D0DE098F}" presName="level2Shape" presStyleLbl="node4" presStyleIdx="3" presStyleCnt="11" custScaleX="140254"/>
      <dgm:spPr/>
      <dgm:t>
        <a:bodyPr/>
        <a:lstStyle/>
        <a:p>
          <a:endParaRPr lang="ru-RU"/>
        </a:p>
      </dgm:t>
    </dgm:pt>
    <dgm:pt modelId="{CE67778A-11D1-401C-ABA1-FD1F54CFBF35}" type="pres">
      <dgm:prSet presAssocID="{F777BB40-DC32-49BD-8BF8-DF21D0DE098F}" presName="hierChild3" presStyleCnt="0"/>
      <dgm:spPr/>
      <dgm:t>
        <a:bodyPr/>
        <a:lstStyle/>
        <a:p>
          <a:endParaRPr lang="ru-RU"/>
        </a:p>
      </dgm:t>
    </dgm:pt>
    <dgm:pt modelId="{BFB97F8C-C37B-484F-AAC3-058999135903}" type="pres">
      <dgm:prSet presAssocID="{EA0B5EC0-8563-4B9D-B7F8-1020EE82F9BC}" presName="Name19" presStyleLbl="parChTrans1D4" presStyleIdx="4" presStyleCnt="11" custScaleX="2000000"/>
      <dgm:spPr/>
      <dgm:t>
        <a:bodyPr/>
        <a:lstStyle/>
        <a:p>
          <a:endParaRPr lang="ru-RU"/>
        </a:p>
      </dgm:t>
    </dgm:pt>
    <dgm:pt modelId="{4FE0A2B9-E5CE-4131-9DF2-D767870382C4}" type="pres">
      <dgm:prSet presAssocID="{CDAED139-E346-4A54-B032-E55D3EFF701A}" presName="Name21" presStyleCnt="0"/>
      <dgm:spPr/>
      <dgm:t>
        <a:bodyPr/>
        <a:lstStyle/>
        <a:p>
          <a:endParaRPr lang="ru-RU"/>
        </a:p>
      </dgm:t>
    </dgm:pt>
    <dgm:pt modelId="{4B72569B-DE2E-4FD0-970D-04DA216F88FC}" type="pres">
      <dgm:prSet presAssocID="{CDAED139-E346-4A54-B032-E55D3EFF701A}" presName="level2Shape" presStyleLbl="node4" presStyleIdx="4" presStyleCnt="11" custScaleX="140254"/>
      <dgm:spPr/>
      <dgm:t>
        <a:bodyPr/>
        <a:lstStyle/>
        <a:p>
          <a:endParaRPr lang="ru-RU"/>
        </a:p>
      </dgm:t>
    </dgm:pt>
    <dgm:pt modelId="{5E3BF87F-44EE-4146-B597-514CC0F1E449}" type="pres">
      <dgm:prSet presAssocID="{CDAED139-E346-4A54-B032-E55D3EFF701A}" presName="hierChild3" presStyleCnt="0"/>
      <dgm:spPr/>
      <dgm:t>
        <a:bodyPr/>
        <a:lstStyle/>
        <a:p>
          <a:endParaRPr lang="ru-RU"/>
        </a:p>
      </dgm:t>
    </dgm:pt>
    <dgm:pt modelId="{E3C64D65-AEEF-4BE8-9B43-12490DAD70F6}" type="pres">
      <dgm:prSet presAssocID="{C3BD8858-98DA-4805-9172-0824B6C0718F}" presName="Name19" presStyleLbl="parChTrans1D4" presStyleIdx="5" presStyleCnt="11" custScaleX="2000000"/>
      <dgm:spPr/>
      <dgm:t>
        <a:bodyPr/>
        <a:lstStyle/>
        <a:p>
          <a:endParaRPr lang="ru-RU"/>
        </a:p>
      </dgm:t>
    </dgm:pt>
    <dgm:pt modelId="{F1D96EF6-4316-4E9C-B587-BFAF8C2D1244}" type="pres">
      <dgm:prSet presAssocID="{B2AC2711-7721-4923-AE08-509C4883AD04}" presName="Name21" presStyleCnt="0"/>
      <dgm:spPr/>
      <dgm:t>
        <a:bodyPr/>
        <a:lstStyle/>
        <a:p>
          <a:endParaRPr lang="ru-RU"/>
        </a:p>
      </dgm:t>
    </dgm:pt>
    <dgm:pt modelId="{F707DA97-C388-42D1-8491-D88927B04A97}" type="pres">
      <dgm:prSet presAssocID="{B2AC2711-7721-4923-AE08-509C4883AD04}" presName="level2Shape" presStyleLbl="node4" presStyleIdx="5" presStyleCnt="11" custScaleX="140254"/>
      <dgm:spPr/>
      <dgm:t>
        <a:bodyPr/>
        <a:lstStyle/>
        <a:p>
          <a:endParaRPr lang="ru-RU"/>
        </a:p>
      </dgm:t>
    </dgm:pt>
    <dgm:pt modelId="{81D6BE6D-B8D4-413A-8D19-3BBBA307AA0E}" type="pres">
      <dgm:prSet presAssocID="{B2AC2711-7721-4923-AE08-509C4883AD04}" presName="hierChild3" presStyleCnt="0"/>
      <dgm:spPr/>
      <dgm:t>
        <a:bodyPr/>
        <a:lstStyle/>
        <a:p>
          <a:endParaRPr lang="ru-RU"/>
        </a:p>
      </dgm:t>
    </dgm:pt>
    <dgm:pt modelId="{43006B22-2665-4656-A89F-5F6063496605}" type="pres">
      <dgm:prSet presAssocID="{651A14AE-0713-4488-99ED-623CEFA2C7DF}" presName="Name19" presStyleLbl="parChTrans1D4" presStyleIdx="6" presStyleCnt="11" custScaleX="2000000"/>
      <dgm:spPr/>
      <dgm:t>
        <a:bodyPr/>
        <a:lstStyle/>
        <a:p>
          <a:endParaRPr lang="ru-RU"/>
        </a:p>
      </dgm:t>
    </dgm:pt>
    <dgm:pt modelId="{BF0B7C93-3A81-4E1D-AB7D-8A154CAE1740}" type="pres">
      <dgm:prSet presAssocID="{99BECCDF-9409-4AA4-B66F-A44EAE916BEF}" presName="Name21" presStyleCnt="0"/>
      <dgm:spPr/>
      <dgm:t>
        <a:bodyPr/>
        <a:lstStyle/>
        <a:p>
          <a:endParaRPr lang="ru-RU"/>
        </a:p>
      </dgm:t>
    </dgm:pt>
    <dgm:pt modelId="{C1D2F89A-734B-4D5A-BA66-898C9E6BD01A}" type="pres">
      <dgm:prSet presAssocID="{99BECCDF-9409-4AA4-B66F-A44EAE916BEF}" presName="level2Shape" presStyleLbl="node4" presStyleIdx="6" presStyleCnt="11" custScaleX="140254"/>
      <dgm:spPr/>
      <dgm:t>
        <a:bodyPr/>
        <a:lstStyle/>
        <a:p>
          <a:endParaRPr lang="ru-RU"/>
        </a:p>
      </dgm:t>
    </dgm:pt>
    <dgm:pt modelId="{67376162-0D1C-4F78-82FC-0FF98DDA64D7}" type="pres">
      <dgm:prSet presAssocID="{99BECCDF-9409-4AA4-B66F-A44EAE916BEF}" presName="hierChild3" presStyleCnt="0"/>
      <dgm:spPr/>
      <dgm:t>
        <a:bodyPr/>
        <a:lstStyle/>
        <a:p>
          <a:endParaRPr lang="ru-RU"/>
        </a:p>
      </dgm:t>
    </dgm:pt>
    <dgm:pt modelId="{3B46F656-DF85-4BB9-91A2-B742BBF4C92C}" type="pres">
      <dgm:prSet presAssocID="{6B538AF1-6002-42B1-94DD-A4697C58DF36}" presName="Name19" presStyleLbl="parChTrans1D4" presStyleIdx="7" presStyleCnt="11" custScaleX="2000000"/>
      <dgm:spPr/>
      <dgm:t>
        <a:bodyPr/>
        <a:lstStyle/>
        <a:p>
          <a:endParaRPr lang="ru-RU"/>
        </a:p>
      </dgm:t>
    </dgm:pt>
    <dgm:pt modelId="{46ECE4EF-ACD4-4D79-98D0-0CE0294DB010}" type="pres">
      <dgm:prSet presAssocID="{75AA93FD-F802-445D-A6D0-513141232F5B}" presName="Name21" presStyleCnt="0"/>
      <dgm:spPr/>
      <dgm:t>
        <a:bodyPr/>
        <a:lstStyle/>
        <a:p>
          <a:endParaRPr lang="ru-RU"/>
        </a:p>
      </dgm:t>
    </dgm:pt>
    <dgm:pt modelId="{A67FB2CC-EA3A-47CE-BE89-3FFCACC17E07}" type="pres">
      <dgm:prSet presAssocID="{75AA93FD-F802-445D-A6D0-513141232F5B}" presName="level2Shape" presStyleLbl="node4" presStyleIdx="7" presStyleCnt="11" custScaleX="140254"/>
      <dgm:spPr/>
      <dgm:t>
        <a:bodyPr/>
        <a:lstStyle/>
        <a:p>
          <a:endParaRPr lang="ru-RU"/>
        </a:p>
      </dgm:t>
    </dgm:pt>
    <dgm:pt modelId="{59DA5B4A-6506-4167-9A29-4CFA7C4F5D32}" type="pres">
      <dgm:prSet presAssocID="{75AA93FD-F802-445D-A6D0-513141232F5B}" presName="hierChild3" presStyleCnt="0"/>
      <dgm:spPr/>
      <dgm:t>
        <a:bodyPr/>
        <a:lstStyle/>
        <a:p>
          <a:endParaRPr lang="ru-RU"/>
        </a:p>
      </dgm:t>
    </dgm:pt>
    <dgm:pt modelId="{74A624AA-38D2-488A-A2B0-469C64B13549}" type="pres">
      <dgm:prSet presAssocID="{DCBFB73A-9DD2-4AF9-98A2-0772FD4562E5}" presName="Name19" presStyleLbl="parChTrans1D4" presStyleIdx="8" presStyleCnt="11" custScaleX="2000000"/>
      <dgm:spPr/>
      <dgm:t>
        <a:bodyPr/>
        <a:lstStyle/>
        <a:p>
          <a:endParaRPr lang="ru-RU"/>
        </a:p>
      </dgm:t>
    </dgm:pt>
    <dgm:pt modelId="{2097F3D3-0E26-4519-A6A4-118614CA0D20}" type="pres">
      <dgm:prSet presAssocID="{ECC295A5-B0C4-487C-A22C-5E858D08A328}" presName="Name21" presStyleCnt="0"/>
      <dgm:spPr/>
      <dgm:t>
        <a:bodyPr/>
        <a:lstStyle/>
        <a:p>
          <a:endParaRPr lang="ru-RU"/>
        </a:p>
      </dgm:t>
    </dgm:pt>
    <dgm:pt modelId="{EA1CD2D2-ECD6-43B4-9E6B-435786F243C4}" type="pres">
      <dgm:prSet presAssocID="{ECC295A5-B0C4-487C-A22C-5E858D08A328}" presName="level2Shape" presStyleLbl="node4" presStyleIdx="8" presStyleCnt="11" custScaleX="140254"/>
      <dgm:spPr/>
      <dgm:t>
        <a:bodyPr/>
        <a:lstStyle/>
        <a:p>
          <a:endParaRPr lang="ru-RU"/>
        </a:p>
      </dgm:t>
    </dgm:pt>
    <dgm:pt modelId="{450F248D-4F81-4D71-9A43-B96CD65A404F}" type="pres">
      <dgm:prSet presAssocID="{ECC295A5-B0C4-487C-A22C-5E858D08A328}" presName="hierChild3" presStyleCnt="0"/>
      <dgm:spPr/>
      <dgm:t>
        <a:bodyPr/>
        <a:lstStyle/>
        <a:p>
          <a:endParaRPr lang="ru-RU"/>
        </a:p>
      </dgm:t>
    </dgm:pt>
    <dgm:pt modelId="{B5E061FB-85ED-4B88-A498-97ADBC69197F}" type="pres">
      <dgm:prSet presAssocID="{B03BE856-276D-4EFE-8C9E-C44087C2092B}" presName="Name19" presStyleLbl="parChTrans1D4" presStyleIdx="9" presStyleCnt="11" custScaleX="2000000"/>
      <dgm:spPr/>
      <dgm:t>
        <a:bodyPr/>
        <a:lstStyle/>
        <a:p>
          <a:endParaRPr lang="ru-RU"/>
        </a:p>
      </dgm:t>
    </dgm:pt>
    <dgm:pt modelId="{07714422-C206-4477-A459-9D952F72E9EB}" type="pres">
      <dgm:prSet presAssocID="{9274473D-C096-47CC-B86E-8022F34C9A87}" presName="Name21" presStyleCnt="0"/>
      <dgm:spPr/>
      <dgm:t>
        <a:bodyPr/>
        <a:lstStyle/>
        <a:p>
          <a:endParaRPr lang="ru-RU"/>
        </a:p>
      </dgm:t>
    </dgm:pt>
    <dgm:pt modelId="{92054959-6AB1-4B53-B31D-67C2148CF004}" type="pres">
      <dgm:prSet presAssocID="{9274473D-C096-47CC-B86E-8022F34C9A87}" presName="level2Shape" presStyleLbl="node4" presStyleIdx="9" presStyleCnt="11" custScaleX="140254"/>
      <dgm:spPr/>
      <dgm:t>
        <a:bodyPr/>
        <a:lstStyle/>
        <a:p>
          <a:endParaRPr lang="ru-RU"/>
        </a:p>
      </dgm:t>
    </dgm:pt>
    <dgm:pt modelId="{D01F3A44-E2C4-401D-A21B-ED36B53BE127}" type="pres">
      <dgm:prSet presAssocID="{9274473D-C096-47CC-B86E-8022F34C9A87}" presName="hierChild3" presStyleCnt="0"/>
      <dgm:spPr/>
      <dgm:t>
        <a:bodyPr/>
        <a:lstStyle/>
        <a:p>
          <a:endParaRPr lang="ru-RU"/>
        </a:p>
      </dgm:t>
    </dgm:pt>
    <dgm:pt modelId="{B00C3432-01B9-4E72-A7D9-B92F8670DF8D}" type="pres">
      <dgm:prSet presAssocID="{3B0F7E90-DA1F-448B-AEB3-AD2103FFBB9E}" presName="Name19" presStyleLbl="parChTrans1D4" presStyleIdx="10" presStyleCnt="11" custScaleX="2000000"/>
      <dgm:spPr/>
      <dgm:t>
        <a:bodyPr/>
        <a:lstStyle/>
        <a:p>
          <a:endParaRPr lang="ru-RU"/>
        </a:p>
      </dgm:t>
    </dgm:pt>
    <dgm:pt modelId="{8A5AE6CF-FC36-41AC-9A68-52197AB808E9}" type="pres">
      <dgm:prSet presAssocID="{1B3F63CE-7E36-45D0-8EB8-4894D98BBFEC}" presName="Name21" presStyleCnt="0"/>
      <dgm:spPr/>
      <dgm:t>
        <a:bodyPr/>
        <a:lstStyle/>
        <a:p>
          <a:endParaRPr lang="ru-RU"/>
        </a:p>
      </dgm:t>
    </dgm:pt>
    <dgm:pt modelId="{DA1487C5-D0B1-4187-B9C4-3410DE4BF25D}" type="pres">
      <dgm:prSet presAssocID="{1B3F63CE-7E36-45D0-8EB8-4894D98BBFEC}" presName="level2Shape" presStyleLbl="node4" presStyleIdx="10" presStyleCnt="11" custScaleX="140254"/>
      <dgm:spPr/>
      <dgm:t>
        <a:bodyPr/>
        <a:lstStyle/>
        <a:p>
          <a:endParaRPr lang="ru-RU"/>
        </a:p>
      </dgm:t>
    </dgm:pt>
    <dgm:pt modelId="{BBFDFD4C-B207-4B62-A47A-C5E0698E36F7}" type="pres">
      <dgm:prSet presAssocID="{1B3F63CE-7E36-45D0-8EB8-4894D98BBFEC}" presName="hierChild3" presStyleCnt="0"/>
      <dgm:spPr/>
      <dgm:t>
        <a:bodyPr/>
        <a:lstStyle/>
        <a:p>
          <a:endParaRPr lang="ru-RU"/>
        </a:p>
      </dgm:t>
    </dgm:pt>
    <dgm:pt modelId="{3004AF2F-7506-4E48-AACD-D2F696180EEA}" type="pres">
      <dgm:prSet presAssocID="{AA6F8394-754D-46AF-9236-93DDE7E27583}" presName="bgShapesFlow" presStyleCnt="0"/>
      <dgm:spPr/>
      <dgm:t>
        <a:bodyPr/>
        <a:lstStyle/>
        <a:p>
          <a:endParaRPr lang="ru-RU"/>
        </a:p>
      </dgm:t>
    </dgm:pt>
  </dgm:ptLst>
  <dgm:cxnLst>
    <dgm:cxn modelId="{C20DE18B-0CA7-4F1F-BFA6-CC5BBEB37923}" type="presOf" srcId="{11301EB6-B725-4C69-B15F-3CC27285DCFD}" destId="{05E6666A-B1ED-49EC-88A8-C05D9E9FF3F8}" srcOrd="0" destOrd="0" presId="urn:microsoft.com/office/officeart/2005/8/layout/hierarchy6"/>
    <dgm:cxn modelId="{C50C1894-4705-441B-ABE6-37B98C513EE5}" type="presOf" srcId="{1B290088-0FD5-4925-9AC7-69249C695D53}" destId="{D378617C-E538-4FB6-AB53-22BE60BA3662}" srcOrd="0" destOrd="0" presId="urn:microsoft.com/office/officeart/2005/8/layout/hierarchy6"/>
    <dgm:cxn modelId="{971BFE64-2169-4C3A-9112-975E2EC2C2B9}" srcId="{75AA93FD-F802-445D-A6D0-513141232F5B}" destId="{ECC295A5-B0C4-487C-A22C-5E858D08A328}" srcOrd="0" destOrd="0" parTransId="{DCBFB73A-9DD2-4AF9-98A2-0772FD4562E5}" sibTransId="{6480A855-5837-4566-8C4F-C184E6395C04}"/>
    <dgm:cxn modelId="{C60C4367-23D8-4FB7-B56B-C2F8326732D4}" type="presOf" srcId="{75AA93FD-F802-445D-A6D0-513141232F5B}" destId="{A67FB2CC-EA3A-47CE-BE89-3FFCACC17E07}" srcOrd="0" destOrd="0" presId="urn:microsoft.com/office/officeart/2005/8/layout/hierarchy6"/>
    <dgm:cxn modelId="{296FE4C8-82B6-4AE0-8FB5-C489BB59C186}" type="presOf" srcId="{EA0B5EC0-8563-4B9D-B7F8-1020EE82F9BC}" destId="{BFB97F8C-C37B-484F-AAC3-058999135903}" srcOrd="0" destOrd="0" presId="urn:microsoft.com/office/officeart/2005/8/layout/hierarchy6"/>
    <dgm:cxn modelId="{22961161-5F53-4258-910F-E8A65DABFD69}" srcId="{90D7BB96-81DB-48CC-A770-2EEE9C9B0C65}" destId="{CE2F6A36-AD18-4C92-94EE-DD3B0BB35134}" srcOrd="1" destOrd="0" parTransId="{8BC1150C-EB75-4C0B-A725-C08B08927E9A}" sibTransId="{C98110B5-F287-498A-808A-74887DFE2C5F}"/>
    <dgm:cxn modelId="{0D66AF4C-2DDE-4F38-9B5F-E24FAB1F2C56}" srcId="{CDAED139-E346-4A54-B032-E55D3EFF701A}" destId="{B2AC2711-7721-4923-AE08-509C4883AD04}" srcOrd="0" destOrd="0" parTransId="{C3BD8858-98DA-4805-9172-0824B6C0718F}" sibTransId="{88E2D7BE-2BBC-48FA-8390-A6C775CA4104}"/>
    <dgm:cxn modelId="{9A304994-469E-4751-BC01-070A991BC79B}" type="presOf" srcId="{CE4EFBA8-0914-481A-A71D-E307589F287F}" destId="{1D1FB16B-485C-4A06-B9B5-CA84C97341E7}" srcOrd="0" destOrd="0" presId="urn:microsoft.com/office/officeart/2005/8/layout/hierarchy6"/>
    <dgm:cxn modelId="{54F732CD-C43C-47E1-B5E7-C09FAC414200}" srcId="{CDAED139-E346-4A54-B032-E55D3EFF701A}" destId="{99BECCDF-9409-4AA4-B66F-A44EAE916BEF}" srcOrd="1" destOrd="0" parTransId="{651A14AE-0713-4488-99ED-623CEFA2C7DF}" sibTransId="{8F4587F8-D50E-4905-8B6A-2C88EA4BEFCA}"/>
    <dgm:cxn modelId="{5BB6D591-6CEB-4A70-AA9E-84D43A6399AC}" type="presOf" srcId="{E7CB82AD-2779-4743-8780-D4FC455363B9}" destId="{D4E48316-F18A-4355-8569-9DA014BA0352}" srcOrd="0" destOrd="0" presId="urn:microsoft.com/office/officeart/2005/8/layout/hierarchy6"/>
    <dgm:cxn modelId="{577A2807-AED8-4B76-B62C-A955DFA9F41F}" type="presOf" srcId="{D68283D4-52AC-446C-A272-E18412236602}" destId="{B7963B7A-42B1-4563-A72D-D3A8C2F2D1BA}" srcOrd="0" destOrd="0" presId="urn:microsoft.com/office/officeart/2005/8/layout/hierarchy6"/>
    <dgm:cxn modelId="{010B09EC-128C-4E89-8DA1-35030048750C}" type="presOf" srcId="{B03BE856-276D-4EFE-8C9E-C44087C2092B}" destId="{B5E061FB-85ED-4B88-A498-97ADBC69197F}" srcOrd="0" destOrd="0" presId="urn:microsoft.com/office/officeart/2005/8/layout/hierarchy6"/>
    <dgm:cxn modelId="{EBB743BC-18CC-44DA-83CE-47E757E08D18}" srcId="{ECC295A5-B0C4-487C-A22C-5E858D08A328}" destId="{9274473D-C096-47CC-B86E-8022F34C9A87}" srcOrd="0" destOrd="0" parTransId="{B03BE856-276D-4EFE-8C9E-C44087C2092B}" sibTransId="{46163859-D3B0-463A-B6E5-D84E84BFCAEF}"/>
    <dgm:cxn modelId="{595C4EAE-E37B-4E1A-B125-B079C411E819}" type="presOf" srcId="{90D7BB96-81DB-48CC-A770-2EEE9C9B0C65}" destId="{53973D32-314F-41A0-88B4-76E094C3C3E7}" srcOrd="0" destOrd="0" presId="urn:microsoft.com/office/officeart/2005/8/layout/hierarchy6"/>
    <dgm:cxn modelId="{E5E4972A-564F-4BE5-B97F-87329BBD3A01}" srcId="{AA6F8394-754D-46AF-9236-93DDE7E27583}" destId="{D68283D4-52AC-446C-A272-E18412236602}" srcOrd="0" destOrd="0" parTransId="{FA16510E-2AD3-48CA-9A2F-386469083AD7}" sibTransId="{8E6FA154-D7A0-44B2-A137-E16AD6750360}"/>
    <dgm:cxn modelId="{7D978F54-EFEF-46F2-8554-20FEFBEFCFEB}" type="presOf" srcId="{99BECCDF-9409-4AA4-B66F-A44EAE916BEF}" destId="{C1D2F89A-734B-4D5A-BA66-898C9E6BD01A}" srcOrd="0" destOrd="0" presId="urn:microsoft.com/office/officeart/2005/8/layout/hierarchy6"/>
    <dgm:cxn modelId="{221FF154-48EC-4A5D-9102-B3C853ACE451}" type="presOf" srcId="{AA6F8394-754D-46AF-9236-93DDE7E27583}" destId="{C5538182-99DD-4A3C-B25F-5E9ABBB66230}" srcOrd="0" destOrd="0" presId="urn:microsoft.com/office/officeart/2005/8/layout/hierarchy6"/>
    <dgm:cxn modelId="{F482219D-8BF0-44AC-8406-40DDDBF7D47F}" type="presOf" srcId="{CE2F6A36-AD18-4C92-94EE-DD3B0BB35134}" destId="{5AB4545D-8DBF-4CF8-B28C-4C2FDED0BF95}" srcOrd="0" destOrd="0" presId="urn:microsoft.com/office/officeart/2005/8/layout/hierarchy6"/>
    <dgm:cxn modelId="{224B0A05-89DC-4DAD-8B4F-0854FE363737}" type="presOf" srcId="{8BC1150C-EB75-4C0B-A725-C08B08927E9A}" destId="{E46485BC-7595-49DE-95B7-5E09802F4A7B}" srcOrd="0" destOrd="0" presId="urn:microsoft.com/office/officeart/2005/8/layout/hierarchy6"/>
    <dgm:cxn modelId="{78DDA91C-9A17-4F41-B0E9-4A954D18D369}" srcId="{CDAED139-E346-4A54-B032-E55D3EFF701A}" destId="{75AA93FD-F802-445D-A6D0-513141232F5B}" srcOrd="2" destOrd="0" parTransId="{6B538AF1-6002-42B1-94DD-A4697C58DF36}" sibTransId="{4948B026-C59E-4077-9829-03F58D958862}"/>
    <dgm:cxn modelId="{E1B5C255-A9D9-45C1-BBDE-A2F23AA03306}" type="presOf" srcId="{651A14AE-0713-4488-99ED-623CEFA2C7DF}" destId="{43006B22-2665-4656-A89F-5F6063496605}" srcOrd="0" destOrd="0" presId="urn:microsoft.com/office/officeart/2005/8/layout/hierarchy6"/>
    <dgm:cxn modelId="{1B769772-2561-42C9-842D-650772436244}" type="presOf" srcId="{B2AC2711-7721-4923-AE08-509C4883AD04}" destId="{F707DA97-C388-42D1-8491-D88927B04A97}" srcOrd="0" destOrd="0" presId="urn:microsoft.com/office/officeart/2005/8/layout/hierarchy6"/>
    <dgm:cxn modelId="{B3C5B56C-6ED1-4A53-A05D-58AB94583089}" type="presOf" srcId="{6B538AF1-6002-42B1-94DD-A4697C58DF36}" destId="{3B46F656-DF85-4BB9-91A2-B742BBF4C92C}" srcOrd="0" destOrd="0" presId="urn:microsoft.com/office/officeart/2005/8/layout/hierarchy6"/>
    <dgm:cxn modelId="{B58B930F-1376-4F73-9DF7-33542A8837D6}" srcId="{ECC295A5-B0C4-487C-A22C-5E858D08A328}" destId="{1B3F63CE-7E36-45D0-8EB8-4894D98BBFEC}" srcOrd="1" destOrd="0" parTransId="{3B0F7E90-DA1F-448B-AEB3-AD2103FFBB9E}" sibTransId="{0EAA4BCD-C078-4C82-BE1B-99B8D723825C}"/>
    <dgm:cxn modelId="{72C8CDD9-AD95-4094-B89A-063E639A175C}" type="presOf" srcId="{ECC295A5-B0C4-487C-A22C-5E858D08A328}" destId="{EA1CD2D2-ECD6-43B4-9E6B-435786F243C4}" srcOrd="0" destOrd="0" presId="urn:microsoft.com/office/officeart/2005/8/layout/hierarchy6"/>
    <dgm:cxn modelId="{DB73BDBB-3E3D-43C7-B93B-6B596048136C}" srcId="{50D7D420-932D-4731-A75D-F6E7F176605D}" destId="{90D7BB96-81DB-48CC-A770-2EEE9C9B0C65}" srcOrd="0" destOrd="0" parTransId="{F5C4800E-39D4-47E3-841B-076821CB380B}" sibTransId="{1D21AEFB-2C65-4D2C-BCBF-AE3992C8A235}"/>
    <dgm:cxn modelId="{7549875C-D339-4CC9-B522-6759F13E678A}" type="presOf" srcId="{F5C4800E-39D4-47E3-841B-076821CB380B}" destId="{F2B4B16D-AF76-4168-96D6-599CF7835FCC}" srcOrd="0" destOrd="0" presId="urn:microsoft.com/office/officeart/2005/8/layout/hierarchy6"/>
    <dgm:cxn modelId="{EED6A186-7D87-48DA-9544-193BC9AF567C}" type="presOf" srcId="{CDAED139-E346-4A54-B032-E55D3EFF701A}" destId="{4B72569B-DE2E-4FD0-970D-04DA216F88FC}" srcOrd="0" destOrd="0" presId="urn:microsoft.com/office/officeart/2005/8/layout/hierarchy6"/>
    <dgm:cxn modelId="{4CD6022F-B9FD-43E7-AB29-B99C42B3DC49}" type="presOf" srcId="{30E963B1-9F45-4126-881F-085D6F2C4AB7}" destId="{7B77F754-132A-4DB2-9284-1FBC30C12528}" srcOrd="0" destOrd="0" presId="urn:microsoft.com/office/officeart/2005/8/layout/hierarchy6"/>
    <dgm:cxn modelId="{FC1388E2-1F25-4B2B-865A-E3EF3203AC85}" srcId="{E7CB82AD-2779-4743-8780-D4FC455363B9}" destId="{50D7D420-932D-4731-A75D-F6E7F176605D}" srcOrd="0" destOrd="0" parTransId="{11301EB6-B725-4C69-B15F-3CC27285DCFD}" sibTransId="{7244A6C1-B5AC-4D63-A5A1-08AF0E902F21}"/>
    <dgm:cxn modelId="{A25368AC-8B39-4BE5-BB5D-889D4A779C2E}" srcId="{D68283D4-52AC-446C-A272-E18412236602}" destId="{E7CB82AD-2779-4743-8780-D4FC455363B9}" srcOrd="0" destOrd="0" parTransId="{A289F01E-20BA-4AF6-ACB1-0423DC7339D0}" sibTransId="{C5145869-4A70-46E2-81A9-33A757584276}"/>
    <dgm:cxn modelId="{B26D0CBB-D4B3-466D-A19E-34FFD834008A}" type="presOf" srcId="{3B0F7E90-DA1F-448B-AEB3-AD2103FFBB9E}" destId="{B00C3432-01B9-4E72-A7D9-B92F8670DF8D}" srcOrd="0" destOrd="0" presId="urn:microsoft.com/office/officeart/2005/8/layout/hierarchy6"/>
    <dgm:cxn modelId="{F159C5E1-1C09-4052-9ED4-37C508C35C78}" type="presOf" srcId="{1B3F63CE-7E36-45D0-8EB8-4894D98BBFEC}" destId="{DA1487C5-D0B1-4187-B9C4-3410DE4BF25D}" srcOrd="0" destOrd="0" presId="urn:microsoft.com/office/officeart/2005/8/layout/hierarchy6"/>
    <dgm:cxn modelId="{3F3098A5-3858-4331-AF78-44E62E8283FD}" type="presOf" srcId="{A289F01E-20BA-4AF6-ACB1-0423DC7339D0}" destId="{A684CC0E-9510-49C1-BCEA-1F098D3EB944}" srcOrd="0" destOrd="0" presId="urn:microsoft.com/office/officeart/2005/8/layout/hierarchy6"/>
    <dgm:cxn modelId="{7FAE08F4-147A-4613-9ED2-95AEF055807D}" srcId="{90D7BB96-81DB-48CC-A770-2EEE9C9B0C65}" destId="{CDAED139-E346-4A54-B032-E55D3EFF701A}" srcOrd="3" destOrd="0" parTransId="{EA0B5EC0-8563-4B9D-B7F8-1020EE82F9BC}" sibTransId="{C2D861F2-7F5B-4680-A42C-115ACC1E551F}"/>
    <dgm:cxn modelId="{D41980ED-056A-41BB-B235-3E8B912D427B}" type="presOf" srcId="{F777BB40-DC32-49BD-8BF8-DF21D0DE098F}" destId="{04E895F3-82AA-4D2B-8F05-B8B51322F824}" srcOrd="0" destOrd="0" presId="urn:microsoft.com/office/officeart/2005/8/layout/hierarchy6"/>
    <dgm:cxn modelId="{0A8325ED-6879-4748-A225-7D891756F617}" srcId="{90D7BB96-81DB-48CC-A770-2EEE9C9B0C65}" destId="{CE4EFBA8-0914-481A-A71D-E307589F287F}" srcOrd="0" destOrd="0" parTransId="{1B290088-0FD5-4925-9AC7-69249C695D53}" sibTransId="{E459F9F8-7BB1-463B-A60A-D9C283120168}"/>
    <dgm:cxn modelId="{869D397B-F140-4B20-B255-FBE58A807E6B}" type="presOf" srcId="{C3BD8858-98DA-4805-9172-0824B6C0718F}" destId="{E3C64D65-AEEF-4BE8-9B43-12490DAD70F6}" srcOrd="0" destOrd="0" presId="urn:microsoft.com/office/officeart/2005/8/layout/hierarchy6"/>
    <dgm:cxn modelId="{99F3F8C0-6119-4740-965A-2E40F6C9058D}" type="presOf" srcId="{50D7D420-932D-4731-A75D-F6E7F176605D}" destId="{2449A1C3-42B5-4081-9860-C62C8FB7D25D}" srcOrd="0" destOrd="0" presId="urn:microsoft.com/office/officeart/2005/8/layout/hierarchy6"/>
    <dgm:cxn modelId="{97F7ACC2-E340-4EB6-B9B1-03189DF672C9}" type="presOf" srcId="{DCBFB73A-9DD2-4AF9-98A2-0772FD4562E5}" destId="{74A624AA-38D2-488A-A2B0-469C64B13549}" srcOrd="0" destOrd="0" presId="urn:microsoft.com/office/officeart/2005/8/layout/hierarchy6"/>
    <dgm:cxn modelId="{713B76B1-3EBD-4018-ACA7-C090728C8556}" type="presOf" srcId="{9274473D-C096-47CC-B86E-8022F34C9A87}" destId="{92054959-6AB1-4B53-B31D-67C2148CF004}" srcOrd="0" destOrd="0" presId="urn:microsoft.com/office/officeart/2005/8/layout/hierarchy6"/>
    <dgm:cxn modelId="{013BC81A-C6EC-4492-9A6E-0642A4C1B17C}" srcId="{90D7BB96-81DB-48CC-A770-2EEE9C9B0C65}" destId="{F777BB40-DC32-49BD-8BF8-DF21D0DE098F}" srcOrd="2" destOrd="0" parTransId="{30E963B1-9F45-4126-881F-085D6F2C4AB7}" sibTransId="{29F84761-1B51-4477-B129-EB38B751C7DC}"/>
    <dgm:cxn modelId="{D040D0F4-A13E-4A8E-98F3-BA0F5AB60EF7}" type="presParOf" srcId="{C5538182-99DD-4A3C-B25F-5E9ABBB66230}" destId="{EF338C39-CBC1-4E6C-9E24-5BB26DD01965}" srcOrd="0" destOrd="0" presId="urn:microsoft.com/office/officeart/2005/8/layout/hierarchy6"/>
    <dgm:cxn modelId="{7D44252B-A96D-42B2-B057-40B0A3337E32}" type="presParOf" srcId="{EF338C39-CBC1-4E6C-9E24-5BB26DD01965}" destId="{47A71B2E-0CF2-46FA-9555-92D5038DB5AF}" srcOrd="0" destOrd="0" presId="urn:microsoft.com/office/officeart/2005/8/layout/hierarchy6"/>
    <dgm:cxn modelId="{CC84AB21-8D6E-40F4-BCDC-C600E2111341}" type="presParOf" srcId="{47A71B2E-0CF2-46FA-9555-92D5038DB5AF}" destId="{FF18FBEA-0916-4063-A732-63E090B2B01E}" srcOrd="0" destOrd="0" presId="urn:microsoft.com/office/officeart/2005/8/layout/hierarchy6"/>
    <dgm:cxn modelId="{9B7424F7-90C6-47B3-BDAB-DA6865593CE8}" type="presParOf" srcId="{FF18FBEA-0916-4063-A732-63E090B2B01E}" destId="{B7963B7A-42B1-4563-A72D-D3A8C2F2D1BA}" srcOrd="0" destOrd="0" presId="urn:microsoft.com/office/officeart/2005/8/layout/hierarchy6"/>
    <dgm:cxn modelId="{41E926BF-1D25-4654-ABE0-E99F5BC4B88D}" type="presParOf" srcId="{FF18FBEA-0916-4063-A732-63E090B2B01E}" destId="{240BDA9F-CFC0-40E7-8C94-79537BFF724A}" srcOrd="1" destOrd="0" presId="urn:microsoft.com/office/officeart/2005/8/layout/hierarchy6"/>
    <dgm:cxn modelId="{5D4D3E7F-F715-4DD9-A885-04107657A74C}" type="presParOf" srcId="{240BDA9F-CFC0-40E7-8C94-79537BFF724A}" destId="{A684CC0E-9510-49C1-BCEA-1F098D3EB944}" srcOrd="0" destOrd="0" presId="urn:microsoft.com/office/officeart/2005/8/layout/hierarchy6"/>
    <dgm:cxn modelId="{31F1DFE5-F0CD-45C1-942E-21CC235F4DF9}" type="presParOf" srcId="{240BDA9F-CFC0-40E7-8C94-79537BFF724A}" destId="{0912C550-79D6-4FD6-80DA-BDF82B2CBECA}" srcOrd="1" destOrd="0" presId="urn:microsoft.com/office/officeart/2005/8/layout/hierarchy6"/>
    <dgm:cxn modelId="{0C5BCE2A-1AEA-45FD-91F6-FFD22CDD655C}" type="presParOf" srcId="{0912C550-79D6-4FD6-80DA-BDF82B2CBECA}" destId="{D4E48316-F18A-4355-8569-9DA014BA0352}" srcOrd="0" destOrd="0" presId="urn:microsoft.com/office/officeart/2005/8/layout/hierarchy6"/>
    <dgm:cxn modelId="{62DC024D-C6B1-4C5D-AC8A-B52D950A07DF}" type="presParOf" srcId="{0912C550-79D6-4FD6-80DA-BDF82B2CBECA}" destId="{1B3C2F9C-C21A-4B9F-A7F6-AA98110B725B}" srcOrd="1" destOrd="0" presId="urn:microsoft.com/office/officeart/2005/8/layout/hierarchy6"/>
    <dgm:cxn modelId="{3F84D94A-6944-4569-9486-38E6F7227E1D}" type="presParOf" srcId="{1B3C2F9C-C21A-4B9F-A7F6-AA98110B725B}" destId="{05E6666A-B1ED-49EC-88A8-C05D9E9FF3F8}" srcOrd="0" destOrd="0" presId="urn:microsoft.com/office/officeart/2005/8/layout/hierarchy6"/>
    <dgm:cxn modelId="{0884AEA6-0D80-435F-A9AE-43C35DD75D64}" type="presParOf" srcId="{1B3C2F9C-C21A-4B9F-A7F6-AA98110B725B}" destId="{1A9BBF12-A4D9-47A9-A59C-0B86129D9952}" srcOrd="1" destOrd="0" presId="urn:microsoft.com/office/officeart/2005/8/layout/hierarchy6"/>
    <dgm:cxn modelId="{FB69A471-F55A-4E6F-A798-ED306CB523A1}" type="presParOf" srcId="{1A9BBF12-A4D9-47A9-A59C-0B86129D9952}" destId="{2449A1C3-42B5-4081-9860-C62C8FB7D25D}" srcOrd="0" destOrd="0" presId="urn:microsoft.com/office/officeart/2005/8/layout/hierarchy6"/>
    <dgm:cxn modelId="{730F7505-D382-4B2B-86E9-D1C4D75F769B}" type="presParOf" srcId="{1A9BBF12-A4D9-47A9-A59C-0B86129D9952}" destId="{51D04545-0646-4276-BD37-1BD3178C4A5F}" srcOrd="1" destOrd="0" presId="urn:microsoft.com/office/officeart/2005/8/layout/hierarchy6"/>
    <dgm:cxn modelId="{6F41334A-08F1-4B94-83B2-00FA56177219}" type="presParOf" srcId="{51D04545-0646-4276-BD37-1BD3178C4A5F}" destId="{F2B4B16D-AF76-4168-96D6-599CF7835FCC}" srcOrd="0" destOrd="0" presId="urn:microsoft.com/office/officeart/2005/8/layout/hierarchy6"/>
    <dgm:cxn modelId="{8111834D-6C5F-42E6-AF06-7D6FF0BA8DD1}" type="presParOf" srcId="{51D04545-0646-4276-BD37-1BD3178C4A5F}" destId="{7D0B0E84-C81A-4B21-9929-4160F4BCB505}" srcOrd="1" destOrd="0" presId="urn:microsoft.com/office/officeart/2005/8/layout/hierarchy6"/>
    <dgm:cxn modelId="{E90B6DD5-3A91-4358-86B8-D65559B8A66F}" type="presParOf" srcId="{7D0B0E84-C81A-4B21-9929-4160F4BCB505}" destId="{53973D32-314F-41A0-88B4-76E094C3C3E7}" srcOrd="0" destOrd="0" presId="urn:microsoft.com/office/officeart/2005/8/layout/hierarchy6"/>
    <dgm:cxn modelId="{2C034BFF-56B4-406F-BBCC-5F1AD1554646}" type="presParOf" srcId="{7D0B0E84-C81A-4B21-9929-4160F4BCB505}" destId="{AC609437-2FBD-4629-A8D6-922562EC0915}" srcOrd="1" destOrd="0" presId="urn:microsoft.com/office/officeart/2005/8/layout/hierarchy6"/>
    <dgm:cxn modelId="{FB603A3B-715B-4601-96FB-0D1C049DAD50}" type="presParOf" srcId="{AC609437-2FBD-4629-A8D6-922562EC0915}" destId="{D378617C-E538-4FB6-AB53-22BE60BA3662}" srcOrd="0" destOrd="0" presId="urn:microsoft.com/office/officeart/2005/8/layout/hierarchy6"/>
    <dgm:cxn modelId="{C38FBE83-0D0A-4AEA-BEFA-485DDEDD8F58}" type="presParOf" srcId="{AC609437-2FBD-4629-A8D6-922562EC0915}" destId="{6DF82BA5-179E-45A6-AA45-E19A4ACFD6AE}" srcOrd="1" destOrd="0" presId="urn:microsoft.com/office/officeart/2005/8/layout/hierarchy6"/>
    <dgm:cxn modelId="{0811B8D8-4B6B-45B4-AAA2-E94F333BCDF2}" type="presParOf" srcId="{6DF82BA5-179E-45A6-AA45-E19A4ACFD6AE}" destId="{1D1FB16B-485C-4A06-B9B5-CA84C97341E7}" srcOrd="0" destOrd="0" presId="urn:microsoft.com/office/officeart/2005/8/layout/hierarchy6"/>
    <dgm:cxn modelId="{ED6F26EB-A74A-47AC-9720-9A0055BB64C1}" type="presParOf" srcId="{6DF82BA5-179E-45A6-AA45-E19A4ACFD6AE}" destId="{5586F429-C272-4819-BEA4-1EA6EABCBCEA}" srcOrd="1" destOrd="0" presId="urn:microsoft.com/office/officeart/2005/8/layout/hierarchy6"/>
    <dgm:cxn modelId="{B703F692-D6B9-425B-9947-3DF6F872460A}" type="presParOf" srcId="{AC609437-2FBD-4629-A8D6-922562EC0915}" destId="{E46485BC-7595-49DE-95B7-5E09802F4A7B}" srcOrd="2" destOrd="0" presId="urn:microsoft.com/office/officeart/2005/8/layout/hierarchy6"/>
    <dgm:cxn modelId="{98B1F147-0EDB-4093-AD54-DA45284D3BCF}" type="presParOf" srcId="{AC609437-2FBD-4629-A8D6-922562EC0915}" destId="{1AE9C772-25C9-4FCE-B7F2-C5DD437A970A}" srcOrd="3" destOrd="0" presId="urn:microsoft.com/office/officeart/2005/8/layout/hierarchy6"/>
    <dgm:cxn modelId="{ACB77813-1DC9-4B0E-B654-7075E8C866E1}" type="presParOf" srcId="{1AE9C772-25C9-4FCE-B7F2-C5DD437A970A}" destId="{5AB4545D-8DBF-4CF8-B28C-4C2FDED0BF95}" srcOrd="0" destOrd="0" presId="urn:microsoft.com/office/officeart/2005/8/layout/hierarchy6"/>
    <dgm:cxn modelId="{1E48840F-3B52-43F3-B14D-37F4EFB41EC7}" type="presParOf" srcId="{1AE9C772-25C9-4FCE-B7F2-C5DD437A970A}" destId="{E9FF505E-4515-4096-9F3A-C5D28B2797DE}" srcOrd="1" destOrd="0" presId="urn:microsoft.com/office/officeart/2005/8/layout/hierarchy6"/>
    <dgm:cxn modelId="{7AABC54D-F845-4632-8D04-580264C673DD}" type="presParOf" srcId="{AC609437-2FBD-4629-A8D6-922562EC0915}" destId="{7B77F754-132A-4DB2-9284-1FBC30C12528}" srcOrd="4" destOrd="0" presId="urn:microsoft.com/office/officeart/2005/8/layout/hierarchy6"/>
    <dgm:cxn modelId="{45E6C375-20D0-4BB5-913A-5D3153D4D1F5}" type="presParOf" srcId="{AC609437-2FBD-4629-A8D6-922562EC0915}" destId="{17285357-754A-4574-ABAF-BF2BABA8EEED}" srcOrd="5" destOrd="0" presId="urn:microsoft.com/office/officeart/2005/8/layout/hierarchy6"/>
    <dgm:cxn modelId="{5945BDC6-9AA1-4F90-9465-EAC2BA343037}" type="presParOf" srcId="{17285357-754A-4574-ABAF-BF2BABA8EEED}" destId="{04E895F3-82AA-4D2B-8F05-B8B51322F824}" srcOrd="0" destOrd="0" presId="urn:microsoft.com/office/officeart/2005/8/layout/hierarchy6"/>
    <dgm:cxn modelId="{89F4C85A-E7CC-4D5A-A4F5-CFDD735024E4}" type="presParOf" srcId="{17285357-754A-4574-ABAF-BF2BABA8EEED}" destId="{CE67778A-11D1-401C-ABA1-FD1F54CFBF35}" srcOrd="1" destOrd="0" presId="urn:microsoft.com/office/officeart/2005/8/layout/hierarchy6"/>
    <dgm:cxn modelId="{C4CF4639-CDC0-4570-8D94-F7FDA931A0B7}" type="presParOf" srcId="{AC609437-2FBD-4629-A8D6-922562EC0915}" destId="{BFB97F8C-C37B-484F-AAC3-058999135903}" srcOrd="6" destOrd="0" presId="urn:microsoft.com/office/officeart/2005/8/layout/hierarchy6"/>
    <dgm:cxn modelId="{F21DD027-BDFA-4110-959D-511A5265B0CF}" type="presParOf" srcId="{AC609437-2FBD-4629-A8D6-922562EC0915}" destId="{4FE0A2B9-E5CE-4131-9DF2-D767870382C4}" srcOrd="7" destOrd="0" presId="urn:microsoft.com/office/officeart/2005/8/layout/hierarchy6"/>
    <dgm:cxn modelId="{EA3FE00A-3E5F-4FA0-9D6C-792934B2FB37}" type="presParOf" srcId="{4FE0A2B9-E5CE-4131-9DF2-D767870382C4}" destId="{4B72569B-DE2E-4FD0-970D-04DA216F88FC}" srcOrd="0" destOrd="0" presId="urn:microsoft.com/office/officeart/2005/8/layout/hierarchy6"/>
    <dgm:cxn modelId="{C355BE37-CE7E-44E7-B5D3-994D2365BD99}" type="presParOf" srcId="{4FE0A2B9-E5CE-4131-9DF2-D767870382C4}" destId="{5E3BF87F-44EE-4146-B597-514CC0F1E449}" srcOrd="1" destOrd="0" presId="urn:microsoft.com/office/officeart/2005/8/layout/hierarchy6"/>
    <dgm:cxn modelId="{3C8FC544-F756-40DE-A05B-BC6ED095106B}" type="presParOf" srcId="{5E3BF87F-44EE-4146-B597-514CC0F1E449}" destId="{E3C64D65-AEEF-4BE8-9B43-12490DAD70F6}" srcOrd="0" destOrd="0" presId="urn:microsoft.com/office/officeart/2005/8/layout/hierarchy6"/>
    <dgm:cxn modelId="{01EBBCE0-8CB1-4DAE-ADF1-506B11BDF4A1}" type="presParOf" srcId="{5E3BF87F-44EE-4146-B597-514CC0F1E449}" destId="{F1D96EF6-4316-4E9C-B587-BFAF8C2D1244}" srcOrd="1" destOrd="0" presId="urn:microsoft.com/office/officeart/2005/8/layout/hierarchy6"/>
    <dgm:cxn modelId="{C69700DE-C496-4D3B-8EC3-16C70277554A}" type="presParOf" srcId="{F1D96EF6-4316-4E9C-B587-BFAF8C2D1244}" destId="{F707DA97-C388-42D1-8491-D88927B04A97}" srcOrd="0" destOrd="0" presId="urn:microsoft.com/office/officeart/2005/8/layout/hierarchy6"/>
    <dgm:cxn modelId="{A2A368A7-2C03-4808-AE32-A665612882E2}" type="presParOf" srcId="{F1D96EF6-4316-4E9C-B587-BFAF8C2D1244}" destId="{81D6BE6D-B8D4-413A-8D19-3BBBA307AA0E}" srcOrd="1" destOrd="0" presId="urn:microsoft.com/office/officeart/2005/8/layout/hierarchy6"/>
    <dgm:cxn modelId="{A73B2543-741A-475F-B32E-C936D29D0767}" type="presParOf" srcId="{5E3BF87F-44EE-4146-B597-514CC0F1E449}" destId="{43006B22-2665-4656-A89F-5F6063496605}" srcOrd="2" destOrd="0" presId="urn:microsoft.com/office/officeart/2005/8/layout/hierarchy6"/>
    <dgm:cxn modelId="{7FE892AC-E544-4E8D-8049-0AE00B90FDA8}" type="presParOf" srcId="{5E3BF87F-44EE-4146-B597-514CC0F1E449}" destId="{BF0B7C93-3A81-4E1D-AB7D-8A154CAE1740}" srcOrd="3" destOrd="0" presId="urn:microsoft.com/office/officeart/2005/8/layout/hierarchy6"/>
    <dgm:cxn modelId="{40CE9035-6C6B-44FD-8D57-D8FDE7D8F430}" type="presParOf" srcId="{BF0B7C93-3A81-4E1D-AB7D-8A154CAE1740}" destId="{C1D2F89A-734B-4D5A-BA66-898C9E6BD01A}" srcOrd="0" destOrd="0" presId="urn:microsoft.com/office/officeart/2005/8/layout/hierarchy6"/>
    <dgm:cxn modelId="{C282E7E7-BD89-4B6E-A0D7-4C9D665AA33B}" type="presParOf" srcId="{BF0B7C93-3A81-4E1D-AB7D-8A154CAE1740}" destId="{67376162-0D1C-4F78-82FC-0FF98DDA64D7}" srcOrd="1" destOrd="0" presId="urn:microsoft.com/office/officeart/2005/8/layout/hierarchy6"/>
    <dgm:cxn modelId="{C53A9846-146C-4175-A73D-4FED59A890D0}" type="presParOf" srcId="{5E3BF87F-44EE-4146-B597-514CC0F1E449}" destId="{3B46F656-DF85-4BB9-91A2-B742BBF4C92C}" srcOrd="4" destOrd="0" presId="urn:microsoft.com/office/officeart/2005/8/layout/hierarchy6"/>
    <dgm:cxn modelId="{09E289A6-8FCC-49B8-8C1C-438C51833A29}" type="presParOf" srcId="{5E3BF87F-44EE-4146-B597-514CC0F1E449}" destId="{46ECE4EF-ACD4-4D79-98D0-0CE0294DB010}" srcOrd="5" destOrd="0" presId="urn:microsoft.com/office/officeart/2005/8/layout/hierarchy6"/>
    <dgm:cxn modelId="{700F4291-BD6A-4D31-A7CC-9C4E85EB5915}" type="presParOf" srcId="{46ECE4EF-ACD4-4D79-98D0-0CE0294DB010}" destId="{A67FB2CC-EA3A-47CE-BE89-3FFCACC17E07}" srcOrd="0" destOrd="0" presId="urn:microsoft.com/office/officeart/2005/8/layout/hierarchy6"/>
    <dgm:cxn modelId="{FBD88336-4A03-48EE-B70F-3D0D2353DD09}" type="presParOf" srcId="{46ECE4EF-ACD4-4D79-98D0-0CE0294DB010}" destId="{59DA5B4A-6506-4167-9A29-4CFA7C4F5D32}" srcOrd="1" destOrd="0" presId="urn:microsoft.com/office/officeart/2005/8/layout/hierarchy6"/>
    <dgm:cxn modelId="{7BF13016-0FF3-4B82-8795-DD79253941B6}" type="presParOf" srcId="{59DA5B4A-6506-4167-9A29-4CFA7C4F5D32}" destId="{74A624AA-38D2-488A-A2B0-469C64B13549}" srcOrd="0" destOrd="0" presId="urn:microsoft.com/office/officeart/2005/8/layout/hierarchy6"/>
    <dgm:cxn modelId="{32A6FF24-8C2D-44B2-A4B7-637E90DB9913}" type="presParOf" srcId="{59DA5B4A-6506-4167-9A29-4CFA7C4F5D32}" destId="{2097F3D3-0E26-4519-A6A4-118614CA0D20}" srcOrd="1" destOrd="0" presId="urn:microsoft.com/office/officeart/2005/8/layout/hierarchy6"/>
    <dgm:cxn modelId="{7FF18E15-6CD2-40B9-BABD-8CCB9CC9FF6B}" type="presParOf" srcId="{2097F3D3-0E26-4519-A6A4-118614CA0D20}" destId="{EA1CD2D2-ECD6-43B4-9E6B-435786F243C4}" srcOrd="0" destOrd="0" presId="urn:microsoft.com/office/officeart/2005/8/layout/hierarchy6"/>
    <dgm:cxn modelId="{DFB785C7-D762-4F7E-A1C9-7EB5D1BD8585}" type="presParOf" srcId="{2097F3D3-0E26-4519-A6A4-118614CA0D20}" destId="{450F248D-4F81-4D71-9A43-B96CD65A404F}" srcOrd="1" destOrd="0" presId="urn:microsoft.com/office/officeart/2005/8/layout/hierarchy6"/>
    <dgm:cxn modelId="{EF90A9BA-B1E2-4EF7-8849-377D99C4326C}" type="presParOf" srcId="{450F248D-4F81-4D71-9A43-B96CD65A404F}" destId="{B5E061FB-85ED-4B88-A498-97ADBC69197F}" srcOrd="0" destOrd="0" presId="urn:microsoft.com/office/officeart/2005/8/layout/hierarchy6"/>
    <dgm:cxn modelId="{6846DA14-C87B-4F21-9148-EBC12BEB9538}" type="presParOf" srcId="{450F248D-4F81-4D71-9A43-B96CD65A404F}" destId="{07714422-C206-4477-A459-9D952F72E9EB}" srcOrd="1" destOrd="0" presId="urn:microsoft.com/office/officeart/2005/8/layout/hierarchy6"/>
    <dgm:cxn modelId="{0F758E7E-4FD0-4CB0-B157-35A75F967843}" type="presParOf" srcId="{07714422-C206-4477-A459-9D952F72E9EB}" destId="{92054959-6AB1-4B53-B31D-67C2148CF004}" srcOrd="0" destOrd="0" presId="urn:microsoft.com/office/officeart/2005/8/layout/hierarchy6"/>
    <dgm:cxn modelId="{0BDFB126-4411-4B1E-AE28-39AFA97198B6}" type="presParOf" srcId="{07714422-C206-4477-A459-9D952F72E9EB}" destId="{D01F3A44-E2C4-401D-A21B-ED36B53BE127}" srcOrd="1" destOrd="0" presId="urn:microsoft.com/office/officeart/2005/8/layout/hierarchy6"/>
    <dgm:cxn modelId="{AAC53E72-FD1C-4E0C-A55C-824B1F1A4EE4}" type="presParOf" srcId="{450F248D-4F81-4D71-9A43-B96CD65A404F}" destId="{B00C3432-01B9-4E72-A7D9-B92F8670DF8D}" srcOrd="2" destOrd="0" presId="urn:microsoft.com/office/officeart/2005/8/layout/hierarchy6"/>
    <dgm:cxn modelId="{A97704F3-3CB8-4E7F-B2EA-0DE4A9859EFC}" type="presParOf" srcId="{450F248D-4F81-4D71-9A43-B96CD65A404F}" destId="{8A5AE6CF-FC36-41AC-9A68-52197AB808E9}" srcOrd="3" destOrd="0" presId="urn:microsoft.com/office/officeart/2005/8/layout/hierarchy6"/>
    <dgm:cxn modelId="{6A4CC3B3-2C83-490A-AC0F-322F35DA0D0C}" type="presParOf" srcId="{8A5AE6CF-FC36-41AC-9A68-52197AB808E9}" destId="{DA1487C5-D0B1-4187-B9C4-3410DE4BF25D}" srcOrd="0" destOrd="0" presId="urn:microsoft.com/office/officeart/2005/8/layout/hierarchy6"/>
    <dgm:cxn modelId="{ECBA22B5-EA63-4B72-98BF-7EB9D0A2D34F}" type="presParOf" srcId="{8A5AE6CF-FC36-41AC-9A68-52197AB808E9}" destId="{BBFDFD4C-B207-4B62-A47A-C5E0698E36F7}" srcOrd="1" destOrd="0" presId="urn:microsoft.com/office/officeart/2005/8/layout/hierarchy6"/>
    <dgm:cxn modelId="{D36D028B-DD41-40F9-9293-4694D399A707}" type="presParOf" srcId="{C5538182-99DD-4A3C-B25F-5E9ABBB66230}" destId="{3004AF2F-7506-4E48-AACD-D2F696180EE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63B7A-42B1-4563-A72D-D3A8C2F2D1BA}">
      <dsp:nvSpPr>
        <dsp:cNvPr id="0" name=""/>
        <dsp:cNvSpPr/>
      </dsp:nvSpPr>
      <dsp:spPr>
        <a:xfrm>
          <a:off x="2583271" y="0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Рюрик</a:t>
          </a:r>
          <a:endParaRPr lang="ru-RU" sz="1100" kern="1200" dirty="0"/>
        </a:p>
      </dsp:txBody>
      <dsp:txXfrm>
        <a:off x="2583271" y="0"/>
        <a:ext cx="925368" cy="439853"/>
      </dsp:txXfrm>
    </dsp:sp>
    <dsp:sp modelId="{A684CC0E-9510-49C1-BCEA-1F098D3EB944}">
      <dsp:nvSpPr>
        <dsp:cNvPr id="0" name=""/>
        <dsp:cNvSpPr/>
      </dsp:nvSpPr>
      <dsp:spPr>
        <a:xfrm>
          <a:off x="3000235" y="439853"/>
          <a:ext cx="91440" cy="1769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996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48316-F18A-4355-8569-9DA014BA0352}">
      <dsp:nvSpPr>
        <dsp:cNvPr id="0" name=""/>
        <dsp:cNvSpPr/>
      </dsp:nvSpPr>
      <dsp:spPr>
        <a:xfrm>
          <a:off x="2583271" y="61684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Игорь + Ольга</a:t>
          </a:r>
          <a:endParaRPr lang="ru-RU" sz="1100" kern="1200" dirty="0"/>
        </a:p>
      </dsp:txBody>
      <dsp:txXfrm>
        <a:off x="2583271" y="616849"/>
        <a:ext cx="925368" cy="439853"/>
      </dsp:txXfrm>
    </dsp:sp>
    <dsp:sp modelId="{05E6666A-B1ED-49EC-88A8-C05D9E9FF3F8}">
      <dsp:nvSpPr>
        <dsp:cNvPr id="0" name=""/>
        <dsp:cNvSpPr/>
      </dsp:nvSpPr>
      <dsp:spPr>
        <a:xfrm>
          <a:off x="3000235" y="1056703"/>
          <a:ext cx="91440" cy="175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9A1C3-42B5-4081-9860-C62C8FB7D25D}">
      <dsp:nvSpPr>
        <dsp:cNvPr id="0" name=""/>
        <dsp:cNvSpPr/>
      </dsp:nvSpPr>
      <dsp:spPr>
        <a:xfrm>
          <a:off x="2583271" y="1232644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Святослав</a:t>
          </a:r>
          <a:endParaRPr lang="ru-RU" sz="1100" kern="1200" dirty="0"/>
        </a:p>
      </dsp:txBody>
      <dsp:txXfrm>
        <a:off x="2583271" y="1232644"/>
        <a:ext cx="925368" cy="439853"/>
      </dsp:txXfrm>
    </dsp:sp>
    <dsp:sp modelId="{F2B4B16D-AF76-4168-96D6-599CF7835FCC}">
      <dsp:nvSpPr>
        <dsp:cNvPr id="0" name=""/>
        <dsp:cNvSpPr/>
      </dsp:nvSpPr>
      <dsp:spPr>
        <a:xfrm>
          <a:off x="3000235" y="1672498"/>
          <a:ext cx="91440" cy="175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73D32-314F-41A0-88B4-76E094C3C3E7}">
      <dsp:nvSpPr>
        <dsp:cNvPr id="0" name=""/>
        <dsp:cNvSpPr/>
      </dsp:nvSpPr>
      <dsp:spPr>
        <a:xfrm>
          <a:off x="2583271" y="184843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Владимир Святой</a:t>
          </a:r>
          <a:endParaRPr lang="ru-RU" sz="1100" kern="1200" dirty="0"/>
        </a:p>
      </dsp:txBody>
      <dsp:txXfrm>
        <a:off x="2583271" y="1848439"/>
        <a:ext cx="925368" cy="439853"/>
      </dsp:txXfrm>
    </dsp:sp>
    <dsp:sp modelId="{D378617C-E538-4FB6-AB53-22BE60BA3662}">
      <dsp:nvSpPr>
        <dsp:cNvPr id="0" name=""/>
        <dsp:cNvSpPr/>
      </dsp:nvSpPr>
      <dsp:spPr>
        <a:xfrm>
          <a:off x="1361001" y="2288293"/>
          <a:ext cx="1684953" cy="175941"/>
        </a:xfrm>
        <a:custGeom>
          <a:avLst/>
          <a:gdLst/>
          <a:ahLst/>
          <a:cxnLst/>
          <a:rect l="0" t="0" r="0" b="0"/>
          <a:pathLst>
            <a:path>
              <a:moveTo>
                <a:pt x="1684953" y="0"/>
              </a:moveTo>
              <a:lnTo>
                <a:pt x="1684953" y="87970"/>
              </a:lnTo>
              <a:lnTo>
                <a:pt x="0" y="87970"/>
              </a:lnTo>
              <a:lnTo>
                <a:pt x="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FB16B-485C-4A06-B9B5-CA84C97341E7}">
      <dsp:nvSpPr>
        <dsp:cNvPr id="0" name=""/>
        <dsp:cNvSpPr/>
      </dsp:nvSpPr>
      <dsp:spPr>
        <a:xfrm>
          <a:off x="898317" y="2464234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Святополк Окаянный</a:t>
          </a:r>
          <a:endParaRPr lang="ru-RU" sz="1100" kern="1200" dirty="0"/>
        </a:p>
      </dsp:txBody>
      <dsp:txXfrm>
        <a:off x="898317" y="2464234"/>
        <a:ext cx="925368" cy="439853"/>
      </dsp:txXfrm>
    </dsp:sp>
    <dsp:sp modelId="{E46485BC-7595-49DE-95B7-5E09802F4A7B}">
      <dsp:nvSpPr>
        <dsp:cNvPr id="0" name=""/>
        <dsp:cNvSpPr/>
      </dsp:nvSpPr>
      <dsp:spPr>
        <a:xfrm>
          <a:off x="2484303" y="2288293"/>
          <a:ext cx="561651" cy="175941"/>
        </a:xfrm>
        <a:custGeom>
          <a:avLst/>
          <a:gdLst/>
          <a:ahLst/>
          <a:cxnLst/>
          <a:rect l="0" t="0" r="0" b="0"/>
          <a:pathLst>
            <a:path>
              <a:moveTo>
                <a:pt x="561651" y="0"/>
              </a:moveTo>
              <a:lnTo>
                <a:pt x="561651" y="87970"/>
              </a:lnTo>
              <a:lnTo>
                <a:pt x="0" y="87970"/>
              </a:lnTo>
              <a:lnTo>
                <a:pt x="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545D-8DBF-4CF8-B28C-4C2FDED0BF95}">
      <dsp:nvSpPr>
        <dsp:cNvPr id="0" name=""/>
        <dsp:cNvSpPr/>
      </dsp:nvSpPr>
      <dsp:spPr>
        <a:xfrm>
          <a:off x="2021619" y="2464234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Борис</a:t>
          </a:r>
          <a:endParaRPr lang="ru-RU" sz="1100" kern="1200" dirty="0"/>
        </a:p>
      </dsp:txBody>
      <dsp:txXfrm>
        <a:off x="2021619" y="2464234"/>
        <a:ext cx="925368" cy="439853"/>
      </dsp:txXfrm>
    </dsp:sp>
    <dsp:sp modelId="{7B77F754-132A-4DB2-9284-1FBC30C12528}">
      <dsp:nvSpPr>
        <dsp:cNvPr id="0" name=""/>
        <dsp:cNvSpPr/>
      </dsp:nvSpPr>
      <dsp:spPr>
        <a:xfrm>
          <a:off x="3045955" y="2288293"/>
          <a:ext cx="561651" cy="175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70"/>
              </a:lnTo>
              <a:lnTo>
                <a:pt x="561651" y="87970"/>
              </a:lnTo>
              <a:lnTo>
                <a:pt x="561651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895F3-82AA-4D2B-8F05-B8B51322F824}">
      <dsp:nvSpPr>
        <dsp:cNvPr id="0" name=""/>
        <dsp:cNvSpPr/>
      </dsp:nvSpPr>
      <dsp:spPr>
        <a:xfrm>
          <a:off x="3144922" y="2464234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Глеб</a:t>
          </a:r>
          <a:endParaRPr lang="ru-RU" sz="1100" kern="1200" dirty="0"/>
        </a:p>
      </dsp:txBody>
      <dsp:txXfrm>
        <a:off x="3144922" y="2464234"/>
        <a:ext cx="925368" cy="439853"/>
      </dsp:txXfrm>
    </dsp:sp>
    <dsp:sp modelId="{BFB97F8C-C37B-484F-AAC3-058999135903}">
      <dsp:nvSpPr>
        <dsp:cNvPr id="0" name=""/>
        <dsp:cNvSpPr/>
      </dsp:nvSpPr>
      <dsp:spPr>
        <a:xfrm>
          <a:off x="3045955" y="2288293"/>
          <a:ext cx="1684953" cy="175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70"/>
              </a:lnTo>
              <a:lnTo>
                <a:pt x="1684953" y="87970"/>
              </a:lnTo>
              <a:lnTo>
                <a:pt x="1684953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2569B-DE2E-4FD0-970D-04DA216F88FC}">
      <dsp:nvSpPr>
        <dsp:cNvPr id="0" name=""/>
        <dsp:cNvSpPr/>
      </dsp:nvSpPr>
      <dsp:spPr>
        <a:xfrm>
          <a:off x="4268224" y="2464234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Ярослав Мудрый</a:t>
          </a:r>
          <a:endParaRPr lang="ru-RU" sz="1100" kern="1200" dirty="0"/>
        </a:p>
      </dsp:txBody>
      <dsp:txXfrm>
        <a:off x="4268224" y="2464234"/>
        <a:ext cx="925368" cy="439853"/>
      </dsp:txXfrm>
    </dsp:sp>
    <dsp:sp modelId="{E3C64D65-AEEF-4BE8-9B43-12490DAD70F6}">
      <dsp:nvSpPr>
        <dsp:cNvPr id="0" name=""/>
        <dsp:cNvSpPr/>
      </dsp:nvSpPr>
      <dsp:spPr>
        <a:xfrm>
          <a:off x="3607606" y="2904088"/>
          <a:ext cx="1123302" cy="175941"/>
        </a:xfrm>
        <a:custGeom>
          <a:avLst/>
          <a:gdLst/>
          <a:ahLst/>
          <a:cxnLst/>
          <a:rect l="0" t="0" r="0" b="0"/>
          <a:pathLst>
            <a:path>
              <a:moveTo>
                <a:pt x="1123302" y="0"/>
              </a:moveTo>
              <a:lnTo>
                <a:pt x="1123302" y="87970"/>
              </a:lnTo>
              <a:lnTo>
                <a:pt x="0" y="87970"/>
              </a:lnTo>
              <a:lnTo>
                <a:pt x="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DA97-C388-42D1-8491-D88927B04A97}">
      <dsp:nvSpPr>
        <dsp:cNvPr id="0" name=""/>
        <dsp:cNvSpPr/>
      </dsp:nvSpPr>
      <dsp:spPr>
        <a:xfrm>
          <a:off x="3144922" y="308002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Изяслав</a:t>
          </a:r>
          <a:endParaRPr lang="ru-RU" sz="1100" kern="1200" dirty="0"/>
        </a:p>
      </dsp:txBody>
      <dsp:txXfrm>
        <a:off x="3144922" y="3080029"/>
        <a:ext cx="925368" cy="439853"/>
      </dsp:txXfrm>
    </dsp:sp>
    <dsp:sp modelId="{43006B22-2665-4656-A89F-5F6063496605}">
      <dsp:nvSpPr>
        <dsp:cNvPr id="0" name=""/>
        <dsp:cNvSpPr/>
      </dsp:nvSpPr>
      <dsp:spPr>
        <a:xfrm>
          <a:off x="4685188" y="2904088"/>
          <a:ext cx="91440" cy="175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2F89A-734B-4D5A-BA66-898C9E6BD01A}">
      <dsp:nvSpPr>
        <dsp:cNvPr id="0" name=""/>
        <dsp:cNvSpPr/>
      </dsp:nvSpPr>
      <dsp:spPr>
        <a:xfrm>
          <a:off x="4268224" y="308002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Святослав</a:t>
          </a:r>
          <a:endParaRPr lang="ru-RU" sz="1100" kern="1200" dirty="0"/>
        </a:p>
      </dsp:txBody>
      <dsp:txXfrm>
        <a:off x="4268224" y="3080029"/>
        <a:ext cx="925368" cy="439853"/>
      </dsp:txXfrm>
    </dsp:sp>
    <dsp:sp modelId="{3B46F656-DF85-4BB9-91A2-B742BBF4C92C}">
      <dsp:nvSpPr>
        <dsp:cNvPr id="0" name=""/>
        <dsp:cNvSpPr/>
      </dsp:nvSpPr>
      <dsp:spPr>
        <a:xfrm>
          <a:off x="4730908" y="2904088"/>
          <a:ext cx="1123302" cy="175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70"/>
              </a:lnTo>
              <a:lnTo>
                <a:pt x="1123302" y="87970"/>
              </a:lnTo>
              <a:lnTo>
                <a:pt x="1123302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FB2CC-EA3A-47CE-BE89-3FFCACC17E07}">
      <dsp:nvSpPr>
        <dsp:cNvPr id="0" name=""/>
        <dsp:cNvSpPr/>
      </dsp:nvSpPr>
      <dsp:spPr>
        <a:xfrm>
          <a:off x="5391527" y="308002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Всеволод</a:t>
          </a:r>
          <a:endParaRPr lang="ru-RU" sz="1100" kern="1200" dirty="0"/>
        </a:p>
      </dsp:txBody>
      <dsp:txXfrm>
        <a:off x="5391527" y="3080029"/>
        <a:ext cx="925368" cy="439853"/>
      </dsp:txXfrm>
    </dsp:sp>
    <dsp:sp modelId="{74A624AA-38D2-488A-A2B0-469C64B13549}">
      <dsp:nvSpPr>
        <dsp:cNvPr id="0" name=""/>
        <dsp:cNvSpPr/>
      </dsp:nvSpPr>
      <dsp:spPr>
        <a:xfrm>
          <a:off x="5808491" y="3519883"/>
          <a:ext cx="91440" cy="175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CD2D2-ECD6-43B4-9E6B-435786F243C4}">
      <dsp:nvSpPr>
        <dsp:cNvPr id="0" name=""/>
        <dsp:cNvSpPr/>
      </dsp:nvSpPr>
      <dsp:spPr>
        <a:xfrm>
          <a:off x="5391527" y="3695824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Владимир Мономах</a:t>
          </a:r>
          <a:endParaRPr lang="ru-RU" sz="1100" kern="1200" dirty="0"/>
        </a:p>
      </dsp:txBody>
      <dsp:txXfrm>
        <a:off x="5391527" y="3695824"/>
        <a:ext cx="925368" cy="439853"/>
      </dsp:txXfrm>
    </dsp:sp>
    <dsp:sp modelId="{B5E061FB-85ED-4B88-A498-97ADBC69197F}">
      <dsp:nvSpPr>
        <dsp:cNvPr id="0" name=""/>
        <dsp:cNvSpPr/>
      </dsp:nvSpPr>
      <dsp:spPr>
        <a:xfrm>
          <a:off x="5292560" y="4135678"/>
          <a:ext cx="561651" cy="175941"/>
        </a:xfrm>
        <a:custGeom>
          <a:avLst/>
          <a:gdLst/>
          <a:ahLst/>
          <a:cxnLst/>
          <a:rect l="0" t="0" r="0" b="0"/>
          <a:pathLst>
            <a:path>
              <a:moveTo>
                <a:pt x="561651" y="0"/>
              </a:moveTo>
              <a:lnTo>
                <a:pt x="561651" y="87970"/>
              </a:lnTo>
              <a:lnTo>
                <a:pt x="0" y="87970"/>
              </a:lnTo>
              <a:lnTo>
                <a:pt x="0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54959-6AB1-4B53-B31D-67C2148CF004}">
      <dsp:nvSpPr>
        <dsp:cNvPr id="0" name=""/>
        <dsp:cNvSpPr/>
      </dsp:nvSpPr>
      <dsp:spPr>
        <a:xfrm>
          <a:off x="4829875" y="431161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Мстислав</a:t>
          </a:r>
          <a:endParaRPr lang="ru-RU" sz="1100" kern="1200" dirty="0"/>
        </a:p>
      </dsp:txBody>
      <dsp:txXfrm>
        <a:off x="4829875" y="4311619"/>
        <a:ext cx="925368" cy="439853"/>
      </dsp:txXfrm>
    </dsp:sp>
    <dsp:sp modelId="{B00C3432-01B9-4E72-A7D9-B92F8670DF8D}">
      <dsp:nvSpPr>
        <dsp:cNvPr id="0" name=""/>
        <dsp:cNvSpPr/>
      </dsp:nvSpPr>
      <dsp:spPr>
        <a:xfrm>
          <a:off x="5854211" y="4135678"/>
          <a:ext cx="561651" cy="175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70"/>
              </a:lnTo>
              <a:lnTo>
                <a:pt x="561651" y="87970"/>
              </a:lnTo>
              <a:lnTo>
                <a:pt x="561651" y="175941"/>
              </a:lnTo>
            </a:path>
          </a:pathLst>
        </a:custGeom>
        <a:noFill/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487C5-D0B1-4187-B9C4-3410DE4BF25D}">
      <dsp:nvSpPr>
        <dsp:cNvPr id="0" name=""/>
        <dsp:cNvSpPr/>
      </dsp:nvSpPr>
      <dsp:spPr>
        <a:xfrm>
          <a:off x="5953178" y="4311619"/>
          <a:ext cx="925368" cy="439853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Юрий Долгорукий</a:t>
          </a:r>
          <a:endParaRPr lang="ru-RU" sz="1100" kern="1200" dirty="0"/>
        </a:p>
      </dsp:txBody>
      <dsp:txXfrm>
        <a:off x="5953178" y="4311619"/>
        <a:ext cx="925368" cy="439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#Александрова\#BON\0543-Зуев\Закачка\Для презентаций\0543_zuev_mod1_ (0-00-00-00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3691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Лекция 1</a:t>
            </a:r>
          </a:p>
          <a:p>
            <a:endParaRPr lang="ru-RU" sz="2400" b="1" dirty="0" smtClean="0">
              <a:solidFill>
                <a:srgbClr val="6A2C1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ОБРАЗОВАНИЕ И</a:t>
            </a:r>
            <a:r>
              <a:rPr lang="en-GB" sz="2400" b="1" dirty="0" smtClean="0">
                <a:solidFill>
                  <a:srgbClr val="6A2C10"/>
                </a:solidFill>
                <a:latin typeface="+mj-lt"/>
              </a:rPr>
              <a:t> </a:t>
            </a:r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РАЗВИТИЕ ДРЕВНЕРУССКОГО ГОСУДАРСТВА </a:t>
            </a:r>
            <a:r>
              <a:rPr lang="en-US" sz="2400" b="1" dirty="0" smtClean="0">
                <a:solidFill>
                  <a:srgbClr val="6A2C10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6A2C1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В</a:t>
            </a:r>
            <a:r>
              <a:rPr lang="en-GB" sz="2400" b="1" dirty="0" smtClean="0">
                <a:solidFill>
                  <a:srgbClr val="6A2C10"/>
                </a:solidFill>
                <a:latin typeface="+mj-lt"/>
              </a:rPr>
              <a:t> VIII</a:t>
            </a:r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—Х</a:t>
            </a:r>
            <a:r>
              <a:rPr lang="en-GB" sz="2400" b="1" dirty="0" smtClean="0">
                <a:solidFill>
                  <a:srgbClr val="6A2C10"/>
                </a:solidFill>
                <a:latin typeface="+mj-lt"/>
              </a:rPr>
              <a:t>II </a:t>
            </a:r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ВВ.</a:t>
            </a:r>
            <a:endParaRPr lang="ru-RU" sz="2400" b="1" dirty="0">
              <a:solidFill>
                <a:srgbClr val="6A2C10"/>
              </a:solidFill>
              <a:latin typeface="+mj-lt"/>
            </a:endParaRP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672408" cy="5184989"/>
          </a:xfrm>
          <a:prstGeom prst="rect">
            <a:avLst/>
          </a:prstGeom>
          <a:noFill/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Ярослав Мудрый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65253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bg1"/>
                </a:solidFill>
              </a:rPr>
              <a:t>Билибин</a:t>
            </a:r>
            <a:r>
              <a:rPr lang="ru-RU" sz="1600" b="1" i="1" dirty="0" smtClean="0">
                <a:solidFill>
                  <a:schemeClr val="bg1"/>
                </a:solidFill>
              </a:rPr>
              <a:t> И. </a:t>
            </a:r>
          </a:p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Великий князь Ярослав Мудрый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#Александрова\#BON\0543-Зуев\Закачка\Модуль 1\Илл\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80528"/>
            <a:ext cx="2736304" cy="4336704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3568" y="5018167"/>
            <a:ext cx="3024336" cy="715089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Ярослав Мудрый</a:t>
            </a:r>
          </a:p>
          <a:p>
            <a:pPr algn="ctr"/>
            <a:r>
              <a:rPr lang="ru-RU" dirty="0" smtClean="0"/>
              <a:t>1019</a:t>
            </a:r>
            <a:r>
              <a:rPr lang="ru-RU" dirty="0" smtClean="0">
                <a:latin typeface="Times New Roman"/>
                <a:cs typeface="Times New Roman"/>
              </a:rPr>
              <a:t>–</a:t>
            </a:r>
            <a:r>
              <a:rPr lang="ru-RU" dirty="0" smtClean="0"/>
              <a:t>1054</a:t>
            </a:r>
            <a:endParaRPr lang="ru-RU" dirty="0"/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bugaeff.ru/wp-content/uploads/2012/03/s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4896544" cy="352050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500446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bg1"/>
                </a:solidFill>
              </a:rPr>
              <a:t>Билибин</a:t>
            </a:r>
            <a:r>
              <a:rPr lang="ru-RU" sz="1600" b="1" i="1" dirty="0" smtClean="0">
                <a:solidFill>
                  <a:schemeClr val="bg1"/>
                </a:solidFill>
              </a:rPr>
              <a:t> И. 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Суд во времена Русской Правды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Русская Правда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071740"/>
            <a:ext cx="3024336" cy="1021556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u="sng" dirty="0" smtClean="0"/>
              <a:t>Русская Правда:</a:t>
            </a:r>
          </a:p>
          <a:p>
            <a:r>
              <a:rPr lang="ru-RU" dirty="0" smtClean="0"/>
              <a:t>Краткая редакция</a:t>
            </a:r>
          </a:p>
          <a:p>
            <a:r>
              <a:rPr lang="ru-RU" dirty="0" smtClean="0"/>
              <a:t>Пространная редакция</a:t>
            </a: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st03.kakprosto.ru/images/article/2011/11/4/1_5254fd8b551205254fd8b551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10163"/>
            <a:ext cx="5904656" cy="4207069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57332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Рерих Н. Собирают дань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Дань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Система управления Древнерусским государством в</a:t>
            </a:r>
            <a:r>
              <a:rPr lang="en-GB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Х 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#Александрова\#BON\0543-Зуев\Закачка\Модуль 1\Илл\Shema-1-brow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811729" cy="4752000"/>
          </a:xfrm>
          <a:prstGeom prst="rect">
            <a:avLst/>
          </a:prstGeom>
          <a:noFill/>
        </p:spPr>
      </p:pic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597076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Иванов С. Христиане и язычники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Восстание волхвов</a:t>
            </a:r>
          </a:p>
        </p:txBody>
      </p:sp>
      <p:pic>
        <p:nvPicPr>
          <p:cNvPr id="4098" name="Picture 2" descr="C:\#Александрова\#BON\0543-Зуев\Закачка\Модуль 1\Илл\Иванов С. Христиане и язычник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5328592" cy="416111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3568" y="1484784"/>
            <a:ext cx="237626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1024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Восстание волхвов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yourpic.org/images/201312/c5oyuac17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640734" cy="4104456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56612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bg1"/>
                </a:solidFill>
              </a:rPr>
              <a:t>Билибин</a:t>
            </a:r>
            <a:r>
              <a:rPr lang="ru-RU" sz="1600" b="1" i="1" dirty="0" smtClean="0">
                <a:solidFill>
                  <a:schemeClr val="bg1"/>
                </a:solidFill>
              </a:rPr>
              <a:t> И. </a:t>
            </a:r>
          </a:p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Великий князь Владимир Мономах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Владимир Мономах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5090175"/>
            <a:ext cx="3024336" cy="715089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Мономах</a:t>
            </a:r>
          </a:p>
          <a:p>
            <a:pPr algn="ctr"/>
            <a:r>
              <a:rPr lang="ru-RU" dirty="0" smtClean="0"/>
              <a:t>1113</a:t>
            </a:r>
            <a:r>
              <a:rPr lang="ru-RU" dirty="0" smtClean="0">
                <a:latin typeface="Times New Roman"/>
                <a:cs typeface="Times New Roman"/>
              </a:rPr>
              <a:t>–</a:t>
            </a:r>
            <a:r>
              <a:rPr lang="ru-RU" dirty="0" smtClean="0"/>
              <a:t>1125</a:t>
            </a:r>
            <a:endParaRPr lang="ru-RU" dirty="0"/>
          </a:p>
        </p:txBody>
      </p:sp>
      <p:pic>
        <p:nvPicPr>
          <p:cNvPr id="13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923928" y="5805264"/>
            <a:ext cx="1368152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84168" y="5805264"/>
            <a:ext cx="1368152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4" name="Picture 2" descr="http://900igr.net/datai/istorija/Svjataja-Rus/0004-004-Tekst-s-miniatjuroj-iz-Radzivilovskoj-letopi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248472" cy="2912527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Походы на Византию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11" idx="6"/>
            <a:endCxn id="13" idx="2"/>
          </p:cNvCxnSpPr>
          <p:nvPr/>
        </p:nvCxnSpPr>
        <p:spPr>
          <a:xfrm>
            <a:off x="1907704" y="5805264"/>
            <a:ext cx="1368152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1560" y="4365104"/>
            <a:ext cx="194421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860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Аскольд и </a:t>
            </a:r>
            <a:r>
              <a:rPr lang="ru-RU" dirty="0" err="1" smtClean="0">
                <a:solidFill>
                  <a:schemeClr val="bg1"/>
                </a:solidFill>
              </a:rPr>
              <a:t>Дир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365104"/>
            <a:ext cx="136815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944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Игорь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52320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87624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64088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4365104"/>
            <a:ext cx="136815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907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Олег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4365104"/>
            <a:ext cx="136815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941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Игорь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upload.wikimedia.org/wikipedia/commons/3/36/MadridSkylitzesFol173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472608" cy="2395161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Походы Святослава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10" idx="6"/>
            <a:endCxn id="9" idx="2"/>
          </p:cNvCxnSpPr>
          <p:nvPr/>
        </p:nvCxnSpPr>
        <p:spPr>
          <a:xfrm>
            <a:off x="2087724" y="5805264"/>
            <a:ext cx="5148572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576" y="4365104"/>
            <a:ext cx="194421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964–969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Хазария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36296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67644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4365104"/>
            <a:ext cx="230425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967–972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Болгария и Византия</a:t>
            </a:r>
          </a:p>
        </p:txBody>
      </p:sp>
      <p:pic>
        <p:nvPicPr>
          <p:cNvPr id="13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chron.eduhmao.ru/img_4_23_0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03553"/>
            <a:ext cx="4392488" cy="309984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Половцы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11" idx="6"/>
            <a:endCxn id="10" idx="2"/>
          </p:cNvCxnSpPr>
          <p:nvPr/>
        </p:nvCxnSpPr>
        <p:spPr>
          <a:xfrm>
            <a:off x="2087724" y="5805264"/>
            <a:ext cx="5148572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3568" y="4365104"/>
            <a:ext cx="208823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1055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Первое появление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7236296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67644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4365104"/>
            <a:ext cx="230425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1068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Битва на Альте</a:t>
            </a:r>
          </a:p>
        </p:txBody>
      </p:sp>
      <p:pic>
        <p:nvPicPr>
          <p:cNvPr id="13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868631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расскажет базовый учебник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Глава 1</a:t>
            </a:r>
          </a:p>
        </p:txBody>
      </p:sp>
      <p:pic>
        <p:nvPicPr>
          <p:cNvPr id="8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931" y="3025776"/>
            <a:ext cx="4325525" cy="187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3968" y="338079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Зуев М. Н., </a:t>
            </a:r>
            <a:r>
              <a:rPr lang="ru-RU" i="1" dirty="0" err="1" smtClean="0">
                <a:solidFill>
                  <a:schemeClr val="bg1"/>
                </a:solidFill>
              </a:rPr>
              <a:t>Лавренов</a:t>
            </a:r>
            <a:r>
              <a:rPr lang="ru-RU" i="1" dirty="0" smtClean="0">
                <a:solidFill>
                  <a:schemeClr val="bg1"/>
                </a:solidFill>
              </a:rPr>
              <a:t> С. Я.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учебник и практикум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прикладного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3-е изд., пер. и доп.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М. : </a:t>
            </a:r>
            <a:r>
              <a:rPr lang="ru-RU" dirty="0" err="1" smtClean="0">
                <a:solidFill>
                  <a:schemeClr val="bg1"/>
                </a:solidFill>
              </a:rPr>
              <a:t>Юрайт</a:t>
            </a:r>
            <a:r>
              <a:rPr lang="ru-RU" dirty="0" smtClean="0">
                <a:solidFill>
                  <a:schemeClr val="bg1"/>
                </a:solidFill>
              </a:rPr>
              <a:t>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1196752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1</a:t>
            </a: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ОБРАЗОВАНИЕ И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РАЗВИТИЕ ДРЕВНЕРУССКОГО ГОСУДАРСТВА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 VIII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—Х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II 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ВВ.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3888432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Глава 1 учебника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907" y="1729632"/>
            <a:ext cx="4325525" cy="187200"/>
          </a:xfrm>
          <a:prstGeom prst="rect">
            <a:avLst/>
          </a:prstGeom>
          <a:noFill/>
        </p:spPr>
      </p:pic>
      <p:pic>
        <p:nvPicPr>
          <p:cNvPr id="5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Славяне и их соседи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413931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Племенные объединения: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Поляне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Ильменские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словене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Кривичи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Вятичи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Северяне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Радимичи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Дреговичи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Древляне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Уличи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Тиверцы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Волыняне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Белые хорваты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В.Путин: Вызывающему поведению мигрантов нужен жесткий ответ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4124618" cy="460851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Призвание варягов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18238"/>
            <a:ext cx="2986285" cy="223224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Прямая соединительная линия 13"/>
          <p:cNvCxnSpPr>
            <a:stCxn id="11" idx="6"/>
            <a:endCxn id="10" idx="2"/>
          </p:cNvCxnSpPr>
          <p:nvPr/>
        </p:nvCxnSpPr>
        <p:spPr>
          <a:xfrm>
            <a:off x="2123728" y="5301208"/>
            <a:ext cx="4896544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655676" y="519319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645024"/>
            <a:ext cx="237626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862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Призвание варягов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737357"/>
            <a:ext cx="2376264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882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Возникновение Древней Руси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20272" y="4941168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3648" y="4941168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366651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Рерих Н. Заморские гости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6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Рюриковичи. Краткая схема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1796" name="Picture 4" descr="http://f6.s.qip.ru/3YtCRud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408" y="1340768"/>
            <a:ext cx="1837008" cy="2467715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-108520" y="134076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77832" y="4028489"/>
            <a:ext cx="1440160" cy="408623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Рюрик</a:t>
            </a:r>
            <a:endParaRPr lang="ru-RU" dirty="0"/>
          </a:p>
        </p:txBody>
      </p:sp>
      <p:pic>
        <p:nvPicPr>
          <p:cNvPr id="12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upload.wikimedia.org/wikipedia/commons/thumb/3/36/S._V._Ivanov._Trade_negotiations_in_the_country_of_Eastern_Slavs._Pictures_of_Russian_history._%281909%29.jpg/1024px-S._V._Ivanov._Trade_negotiations_in_the_country_of_Eastern_Slavs._Pictures_of_Russian_history._%28190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343" y="1196752"/>
            <a:ext cx="4970937" cy="3519461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31780"/>
            <a:ext cx="5328592" cy="1021556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u="sng" dirty="0" smtClean="0"/>
              <a:t>Экспорт</a:t>
            </a:r>
            <a:r>
              <a:rPr lang="ru-RU" dirty="0" smtClean="0"/>
              <a:t>: мед, воск, меха, рабы</a:t>
            </a:r>
          </a:p>
          <a:p>
            <a:r>
              <a:rPr lang="ru-RU" b="1" u="sng" dirty="0" smtClean="0"/>
              <a:t>Импорт</a:t>
            </a:r>
            <a:r>
              <a:rPr lang="ru-RU" dirty="0" smtClean="0"/>
              <a:t>: предметы роскоши </a:t>
            </a:r>
            <a:br>
              <a:rPr lang="ru-RU" dirty="0" smtClean="0"/>
            </a:br>
            <a:r>
              <a:rPr lang="ru-RU" dirty="0" smtClean="0"/>
              <a:t>(шелковые ткани, дорогое оружие, вина, </a:t>
            </a:r>
            <a:r>
              <a:rPr lang="ru-RU" smtClean="0"/>
              <a:t>серебро)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Торговля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96265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Иванов С. Торг в стране восточных славян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vsdn.ru/images/data/mus/904_big_1350647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196752"/>
            <a:ext cx="6336705" cy="4520183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Культура восточных славян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89875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bg1"/>
                </a:solidFill>
              </a:rPr>
              <a:t>Семирадский</a:t>
            </a:r>
            <a:r>
              <a:rPr lang="ru-RU" sz="1600" b="1" i="1" dirty="0" smtClean="0">
                <a:solidFill>
                  <a:schemeClr val="bg1"/>
                </a:solidFill>
              </a:rPr>
              <a:t> Г. Похороны знатного Руса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samlib.ru/img/d/domow_m_i/lesnoy_idol/ido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381" y="1628800"/>
            <a:ext cx="4033682" cy="3672407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Культура восточных славян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717032"/>
            <a:ext cx="3024336" cy="1634490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u="sng" dirty="0" smtClean="0"/>
              <a:t>Главные божества славян: </a:t>
            </a:r>
            <a:r>
              <a:rPr lang="ru-RU" i="1" dirty="0" err="1" smtClean="0"/>
              <a:t>Даждьбог</a:t>
            </a:r>
            <a:r>
              <a:rPr lang="ru-RU" b="1" dirty="0" smtClean="0"/>
              <a:t> </a:t>
            </a:r>
            <a:r>
              <a:rPr lang="ru-RU" dirty="0" smtClean="0"/>
              <a:t>(бог Солнца)</a:t>
            </a:r>
          </a:p>
          <a:p>
            <a:r>
              <a:rPr lang="ru-RU" i="1" dirty="0" smtClean="0"/>
              <a:t>Велес</a:t>
            </a:r>
            <a:r>
              <a:rPr lang="ru-RU" dirty="0" smtClean="0"/>
              <a:t> (бог скота)</a:t>
            </a:r>
          </a:p>
          <a:p>
            <a:r>
              <a:rPr lang="ru-RU" i="1" dirty="0" smtClean="0"/>
              <a:t>Перун</a:t>
            </a:r>
            <a:r>
              <a:rPr lang="ru-RU" dirty="0" smtClean="0"/>
              <a:t> (бог грома)</a:t>
            </a:r>
          </a:p>
          <a:p>
            <a:r>
              <a:rPr lang="ru-RU" i="1" dirty="0" err="1" smtClean="0"/>
              <a:t>Сварог</a:t>
            </a:r>
            <a:r>
              <a:rPr lang="ru-RU" dirty="0" smtClean="0"/>
              <a:t> (бог огня)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53871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Рерих Н. Идолы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data.photo.sibnet.ru/upload/imggreat/121076534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54342"/>
            <a:ext cx="2589261" cy="316835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546671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Васнецов В.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</a:rPr>
              <a:t>Крещение Руси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os1.i.ua/3/1/8246321_858cfa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54342"/>
            <a:ext cx="2304256" cy="3265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Христианизация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4"/>
            <a:ext cx="237626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988</a:t>
            </a:r>
            <a:endParaRPr lang="ru-RU" sz="5400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Крещение Руси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946159"/>
            <a:ext cx="2808312" cy="715089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Святославович</a:t>
            </a:r>
          </a:p>
          <a:p>
            <a:pPr algn="ctr"/>
            <a:r>
              <a:rPr lang="ru-RU" dirty="0" smtClean="0"/>
              <a:t>978</a:t>
            </a:r>
            <a:r>
              <a:rPr lang="ru-RU" dirty="0" smtClean="0">
                <a:latin typeface="Times New Roman"/>
                <a:cs typeface="Times New Roman"/>
              </a:rPr>
              <a:t>–</a:t>
            </a:r>
            <a:r>
              <a:rPr lang="ru-RU" dirty="0" smtClean="0"/>
              <a:t>1015</a:t>
            </a:r>
            <a:endParaRPr lang="ru-RU" dirty="0"/>
          </a:p>
        </p:txBody>
      </p:sp>
      <p:pic>
        <p:nvPicPr>
          <p:cNvPr id="16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272</Words>
  <Application>Microsoft Office PowerPoint</Application>
  <PresentationFormat>Экран (4:3)</PresentationFormat>
  <Paragraphs>127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182</cp:revision>
  <dcterms:created xsi:type="dcterms:W3CDTF">2015-02-19T15:55:24Z</dcterms:created>
  <dcterms:modified xsi:type="dcterms:W3CDTF">2015-10-27T15:59:12Z</dcterms:modified>
</cp:coreProperties>
</file>