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15" r:id="rId2"/>
    <p:sldId id="351" r:id="rId3"/>
    <p:sldId id="352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34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C4B58"/>
    <a:srgbClr val="FF99FF"/>
    <a:srgbClr val="1D5175"/>
    <a:srgbClr val="633A11"/>
    <a:srgbClr val="985008"/>
    <a:srgbClr val="6A2C10"/>
    <a:srgbClr val="7D502F"/>
    <a:srgbClr val="7D4915"/>
    <a:srgbClr val="F99F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88" autoAdjust="0"/>
  </p:normalViewPr>
  <p:slideViewPr>
    <p:cSldViewPr>
      <p:cViewPr>
        <p:scale>
          <a:sx n="75" d="100"/>
          <a:sy n="75" d="100"/>
        </p:scale>
        <p:origin x="-2130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BDF02-5A1D-4D00-BBA2-8D496AC9601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5DA32F-8F5B-4E38-91B5-2A2000D58EAC}">
      <dgm:prSet phldrT="[Текст]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Существование внешних негативных последствий </a:t>
          </a:r>
          <a:r>
            <a:rPr lang="en-US" dirty="0" smtClean="0"/>
            <a:t/>
          </a:r>
          <a:br>
            <a:rPr lang="en-US" dirty="0" smtClean="0"/>
          </a:br>
          <a:r>
            <a:rPr lang="ru-RU" dirty="0" smtClean="0"/>
            <a:t>на человека и природу</a:t>
          </a:r>
          <a:endParaRPr lang="ru-RU" dirty="0"/>
        </a:p>
      </dgm:t>
    </dgm:pt>
    <dgm:pt modelId="{A3A61025-81C2-4798-A412-BFD284007DE7}" type="parTrans" cxnId="{A43DC51F-3E94-49BB-986A-99F0333BB8D5}">
      <dgm:prSet/>
      <dgm:spPr/>
      <dgm:t>
        <a:bodyPr/>
        <a:lstStyle/>
        <a:p>
          <a:endParaRPr lang="ru-RU"/>
        </a:p>
      </dgm:t>
    </dgm:pt>
    <dgm:pt modelId="{702CE334-1857-47EC-A7C2-51999DF5F7FF}" type="sibTrans" cxnId="{A43DC51F-3E94-49BB-986A-99F0333BB8D5}">
      <dgm:prSet/>
      <dgm:spPr/>
      <dgm:t>
        <a:bodyPr/>
        <a:lstStyle/>
        <a:p>
          <a:endParaRPr lang="ru-RU"/>
        </a:p>
      </dgm:t>
    </dgm:pt>
    <dgm:pt modelId="{13B4EBE0-7288-4C81-A015-FC2FB2CD1B28}">
      <dgm:prSet phldrT="[Текст]"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accent5">
              <a:lumMod val="75000"/>
            </a:schemeClr>
          </a:solidFill>
        </a:ln>
      </dgm:spPr>
      <dgm:t>
        <a:bodyPr anchor="ctr"/>
        <a:lstStyle/>
        <a:p>
          <a:pPr marL="216000" indent="-144000"/>
          <a:r>
            <a:rPr lang="ru-RU" sz="1000" baseline="0" dirty="0" smtClean="0"/>
            <a:t>Человек и</a:t>
          </a:r>
          <a:r>
            <a:rPr lang="en-US" sz="1000" baseline="0" dirty="0" smtClean="0"/>
            <a:t> </a:t>
          </a:r>
          <a:r>
            <a:rPr lang="ru-RU" sz="1000" baseline="0" dirty="0" smtClean="0"/>
            <a:t>природа могут подвергнуться негативным внешним воздействиям</a:t>
          </a:r>
          <a:endParaRPr lang="ru-RU" sz="1000" baseline="0" dirty="0"/>
        </a:p>
      </dgm:t>
    </dgm:pt>
    <dgm:pt modelId="{557319AD-A9E5-411F-B24D-21FAB367F62F}" type="parTrans" cxnId="{F814FD6B-6EF3-4C2E-845F-01DDFE1B8F83}">
      <dgm:prSet/>
      <dgm:spPr/>
      <dgm:t>
        <a:bodyPr/>
        <a:lstStyle/>
        <a:p>
          <a:endParaRPr lang="ru-RU"/>
        </a:p>
      </dgm:t>
    </dgm:pt>
    <dgm:pt modelId="{E0C566CE-6C3E-479B-9C0D-AECD3149B1E0}" type="sibTrans" cxnId="{F814FD6B-6EF3-4C2E-845F-01DDFE1B8F83}">
      <dgm:prSet/>
      <dgm:spPr/>
      <dgm:t>
        <a:bodyPr/>
        <a:lstStyle/>
        <a:p>
          <a:endParaRPr lang="ru-RU"/>
        </a:p>
      </dgm:t>
    </dgm:pt>
    <dgm:pt modelId="{441AF16F-0DCE-459D-B3CA-7BB6D40E9F87}">
      <dgm:prSet phldrT="[Текст]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Возможность создания качественной </a:t>
          </a:r>
          <a:r>
            <a:rPr lang="ru-RU" dirty="0" err="1" smtClean="0"/>
            <a:t>техносферы</a:t>
          </a:r>
          <a:endParaRPr lang="ru-RU" dirty="0"/>
        </a:p>
      </dgm:t>
    </dgm:pt>
    <dgm:pt modelId="{335D79D6-CF28-4FC7-AC88-2AE55AD92082}" type="parTrans" cxnId="{5FA821E1-8CB5-4BCD-8EC1-B6ACC1835FF8}">
      <dgm:prSet/>
      <dgm:spPr/>
      <dgm:t>
        <a:bodyPr/>
        <a:lstStyle/>
        <a:p>
          <a:endParaRPr lang="ru-RU"/>
        </a:p>
      </dgm:t>
    </dgm:pt>
    <dgm:pt modelId="{0D06B771-F96A-41B2-9697-D8FE0EDDADA2}" type="sibTrans" cxnId="{5FA821E1-8CB5-4BCD-8EC1-B6ACC1835FF8}">
      <dgm:prSet/>
      <dgm:spPr/>
      <dgm:t>
        <a:bodyPr/>
        <a:lstStyle/>
        <a:p>
          <a:endParaRPr lang="ru-RU"/>
        </a:p>
      </dgm:t>
    </dgm:pt>
    <dgm:pt modelId="{93D6F2FF-AD26-450E-8DBD-BC46BB393470}">
      <dgm:prSet phldrT="[Текст]"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accent5">
              <a:lumMod val="75000"/>
            </a:schemeClr>
          </a:solidFill>
        </a:ln>
      </dgm:spPr>
      <dgm:t>
        <a:bodyPr anchor="ctr"/>
        <a:lstStyle/>
        <a:p>
          <a:pPr marL="216000" indent="-144000"/>
          <a:r>
            <a:rPr lang="ru-RU" sz="1000" dirty="0" smtClean="0"/>
            <a:t>Создание человеком качественной </a:t>
          </a:r>
          <a:r>
            <a:rPr lang="ru-RU" sz="1000" dirty="0" err="1" smtClean="0"/>
            <a:t>техносферы</a:t>
          </a:r>
          <a:r>
            <a:rPr lang="ru-RU" sz="1000" dirty="0" smtClean="0"/>
            <a:t> принципиально возможно и</a:t>
          </a:r>
          <a:r>
            <a:rPr lang="en-US" sz="1000" dirty="0" smtClean="0"/>
            <a:t> </a:t>
          </a:r>
          <a:r>
            <a:rPr lang="ru-RU" sz="1000" dirty="0" smtClean="0"/>
            <a:t>достижимо </a:t>
          </a:r>
          <a:r>
            <a:rPr lang="ru-RU" sz="1000" baseline="0" dirty="0" smtClean="0"/>
            <a:t>п</a:t>
          </a:r>
          <a:r>
            <a:rPr lang="ru-RU" sz="1000" dirty="0" smtClean="0"/>
            <a:t>ри</a:t>
          </a:r>
          <a:r>
            <a:rPr lang="en-US" sz="1000" dirty="0" smtClean="0"/>
            <a:t> </a:t>
          </a:r>
          <a:r>
            <a:rPr lang="ru-RU" sz="1000" dirty="0" smtClean="0"/>
            <a:t>соблюдении в</a:t>
          </a:r>
          <a:r>
            <a:rPr lang="en-US" sz="1000" dirty="0" smtClean="0"/>
            <a:t> </a:t>
          </a:r>
          <a:r>
            <a:rPr lang="ru-RU" sz="1000" dirty="0" smtClean="0"/>
            <a:t>ней ПД У внешних воздействий на</a:t>
          </a:r>
          <a:r>
            <a:rPr lang="en-US" sz="1000" dirty="0" smtClean="0"/>
            <a:t> </a:t>
          </a:r>
          <a:r>
            <a:rPr lang="ru-RU" sz="1000" dirty="0" smtClean="0"/>
            <a:t>человека и</a:t>
          </a:r>
          <a:r>
            <a:rPr lang="en-US" sz="1000" dirty="0" smtClean="0"/>
            <a:t> </a:t>
          </a:r>
          <a:r>
            <a:rPr lang="ru-RU" sz="1000" dirty="0" smtClean="0"/>
            <a:t>природу</a:t>
          </a:r>
          <a:endParaRPr lang="ru-RU" sz="600" dirty="0"/>
        </a:p>
      </dgm:t>
    </dgm:pt>
    <dgm:pt modelId="{D772006E-19E7-484B-81AA-DB14310AB6E3}" type="parTrans" cxnId="{7B934F6B-B3F6-40B8-BD4F-57784072E1B1}">
      <dgm:prSet/>
      <dgm:spPr/>
      <dgm:t>
        <a:bodyPr/>
        <a:lstStyle/>
        <a:p>
          <a:endParaRPr lang="ru-RU"/>
        </a:p>
      </dgm:t>
    </dgm:pt>
    <dgm:pt modelId="{CC3F6768-DC0C-43F1-AD30-CFCC571A698F}" type="sibTrans" cxnId="{7B934F6B-B3F6-40B8-BD4F-57784072E1B1}">
      <dgm:prSet/>
      <dgm:spPr/>
      <dgm:t>
        <a:bodyPr/>
        <a:lstStyle/>
        <a:p>
          <a:endParaRPr lang="ru-RU"/>
        </a:p>
      </dgm:t>
    </dgm:pt>
    <dgm:pt modelId="{7D590836-FAC7-4C97-A817-4DC1687EFB33}">
      <dgm:prSet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Антропоцентризм</a:t>
          </a:r>
          <a:endParaRPr lang="ru-RU" dirty="0"/>
        </a:p>
      </dgm:t>
    </dgm:pt>
    <dgm:pt modelId="{95DDBDB0-9E3B-40AD-B36A-12F0E5E7C04D}" type="parTrans" cxnId="{D837A661-F4C2-465D-AEC7-040A3123DEF6}">
      <dgm:prSet/>
      <dgm:spPr/>
      <dgm:t>
        <a:bodyPr/>
        <a:lstStyle/>
        <a:p>
          <a:endParaRPr lang="ru-RU"/>
        </a:p>
      </dgm:t>
    </dgm:pt>
    <dgm:pt modelId="{A7E2F3F3-A260-4411-8882-DE5C0A0CB817}" type="sibTrans" cxnId="{D837A661-F4C2-465D-AEC7-040A3123DEF6}">
      <dgm:prSet/>
      <dgm:spPr/>
      <dgm:t>
        <a:bodyPr/>
        <a:lstStyle/>
        <a:p>
          <a:endParaRPr lang="ru-RU"/>
        </a:p>
      </dgm:t>
    </dgm:pt>
    <dgm:pt modelId="{69402F1E-09A6-41A7-BA7E-474B2D8D32E8}">
      <dgm:prSet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Выбор путей реализации безопасного </a:t>
          </a:r>
          <a:r>
            <a:rPr lang="ru-RU" dirty="0" err="1" smtClean="0"/>
            <a:t>техносферного</a:t>
          </a:r>
          <a:r>
            <a:rPr lang="ru-RU" dirty="0" smtClean="0"/>
            <a:t> пространства</a:t>
          </a:r>
          <a:endParaRPr lang="ru-RU" dirty="0"/>
        </a:p>
      </dgm:t>
    </dgm:pt>
    <dgm:pt modelId="{17D41756-61F9-4BE3-B14C-36C80E3F17ED}" type="parTrans" cxnId="{FCA2A8BA-631C-4B84-BF57-F6AF037E33C5}">
      <dgm:prSet/>
      <dgm:spPr/>
      <dgm:t>
        <a:bodyPr/>
        <a:lstStyle/>
        <a:p>
          <a:endParaRPr lang="ru-RU"/>
        </a:p>
      </dgm:t>
    </dgm:pt>
    <dgm:pt modelId="{6B5C11D1-AC16-41CD-B1BF-B11454FC1593}" type="sibTrans" cxnId="{FCA2A8BA-631C-4B84-BF57-F6AF037E33C5}">
      <dgm:prSet/>
      <dgm:spPr/>
      <dgm:t>
        <a:bodyPr/>
        <a:lstStyle/>
        <a:p>
          <a:endParaRPr lang="ru-RU"/>
        </a:p>
      </dgm:t>
    </dgm:pt>
    <dgm:pt modelId="{57EED612-50E2-4609-9EC4-B99E73EC56CB}">
      <dgm:prSet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Отрицание абсолютной безопасности</a:t>
          </a:r>
          <a:endParaRPr lang="ru-RU" dirty="0"/>
        </a:p>
      </dgm:t>
    </dgm:pt>
    <dgm:pt modelId="{AC354DC1-24AA-415E-8D59-801407E0EDB8}" type="parTrans" cxnId="{614F1B98-3C25-44A4-A9B7-604F0396CF6C}">
      <dgm:prSet/>
      <dgm:spPr/>
      <dgm:t>
        <a:bodyPr/>
        <a:lstStyle/>
        <a:p>
          <a:endParaRPr lang="ru-RU"/>
        </a:p>
      </dgm:t>
    </dgm:pt>
    <dgm:pt modelId="{9809E888-B931-4F04-A830-BBD18A5FA885}" type="sibTrans" cxnId="{614F1B98-3C25-44A4-A9B7-604F0396CF6C}">
      <dgm:prSet/>
      <dgm:spPr/>
      <dgm:t>
        <a:bodyPr/>
        <a:lstStyle/>
        <a:p>
          <a:endParaRPr lang="ru-RU"/>
        </a:p>
      </dgm:t>
    </dgm:pt>
    <dgm:pt modelId="{D115DA6A-1D6A-471B-AA28-7C73C9476FF8}">
      <dgm:prSet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Эволюция любой системы</a:t>
          </a:r>
          <a:endParaRPr lang="ru-RU" dirty="0"/>
        </a:p>
      </dgm:t>
    </dgm:pt>
    <dgm:pt modelId="{03072438-50D1-418B-802B-B1073FD526E7}" type="parTrans" cxnId="{58BA2193-6F58-433F-BC2C-BD543C03C716}">
      <dgm:prSet/>
      <dgm:spPr/>
      <dgm:t>
        <a:bodyPr/>
        <a:lstStyle/>
        <a:p>
          <a:endParaRPr lang="ru-RU"/>
        </a:p>
      </dgm:t>
    </dgm:pt>
    <dgm:pt modelId="{FA255CEC-B8BA-4BBF-8746-5393BBD8E80C}" type="sibTrans" cxnId="{58BA2193-6F58-433F-BC2C-BD543C03C716}">
      <dgm:prSet/>
      <dgm:spPr/>
      <dgm:t>
        <a:bodyPr/>
        <a:lstStyle/>
        <a:p>
          <a:endParaRPr lang="ru-RU"/>
        </a:p>
      </dgm:t>
    </dgm:pt>
    <dgm:pt modelId="{451022E4-1699-4A5D-840C-8E81173CABC7}">
      <dgm:prSet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dirty="0" err="1" smtClean="0"/>
            <a:t>Природоцентризм</a:t>
          </a:r>
          <a:endParaRPr lang="ru-RU" dirty="0"/>
        </a:p>
      </dgm:t>
    </dgm:pt>
    <dgm:pt modelId="{A18D91E1-0CE3-4988-A713-C086F85F26C5}" type="parTrans" cxnId="{2193853D-29B6-4907-8B77-2D5AFE3EF8B6}">
      <dgm:prSet/>
      <dgm:spPr/>
      <dgm:t>
        <a:bodyPr/>
        <a:lstStyle/>
        <a:p>
          <a:endParaRPr lang="ru-RU"/>
        </a:p>
      </dgm:t>
    </dgm:pt>
    <dgm:pt modelId="{7173B1F8-1FBA-4AF4-925A-6E97831E15A9}" type="sibTrans" cxnId="{2193853D-29B6-4907-8B77-2D5AFE3EF8B6}">
      <dgm:prSet/>
      <dgm:spPr/>
      <dgm:t>
        <a:bodyPr/>
        <a:lstStyle/>
        <a:p>
          <a:endParaRPr lang="ru-RU"/>
        </a:p>
      </dgm:t>
    </dgm:pt>
    <dgm:pt modelId="{0B1F81F4-4A30-44C2-8357-29875F3310A6}">
      <dgm:prSet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accent5">
              <a:lumMod val="75000"/>
            </a:schemeClr>
          </a:solidFill>
        </a:ln>
      </dgm:spPr>
      <dgm:t>
        <a:bodyPr anchor="ctr"/>
        <a:lstStyle/>
        <a:p>
          <a:pPr marL="216000" indent="-144000"/>
          <a:r>
            <a:rPr lang="ru-RU" sz="1000" dirty="0" smtClean="0"/>
            <a:t>Человек есть высшая </a:t>
          </a:r>
          <a:r>
            <a:rPr lang="ru-RU" sz="1000" baseline="0" dirty="0" smtClean="0"/>
            <a:t>ценность</a:t>
          </a:r>
          <a:r>
            <a:rPr lang="ru-RU" sz="1000" dirty="0" smtClean="0"/>
            <a:t>, сохранение и</a:t>
          </a:r>
          <a:r>
            <a:rPr lang="en-US" sz="1000" dirty="0" smtClean="0"/>
            <a:t> </a:t>
          </a:r>
          <a:r>
            <a:rPr lang="ru-RU" sz="1000" dirty="0" smtClean="0"/>
            <a:t>продление жизни которого является целью его существования</a:t>
          </a:r>
          <a:endParaRPr lang="ru-RU" sz="1000" dirty="0"/>
        </a:p>
      </dgm:t>
    </dgm:pt>
    <dgm:pt modelId="{8AA40713-19C3-4670-8E16-19F8E5174022}" type="parTrans" cxnId="{613B9939-917D-4F26-B4A3-D4393B631084}">
      <dgm:prSet/>
      <dgm:spPr/>
      <dgm:t>
        <a:bodyPr/>
        <a:lstStyle/>
        <a:p>
          <a:endParaRPr lang="ru-RU"/>
        </a:p>
      </dgm:t>
    </dgm:pt>
    <dgm:pt modelId="{761E16D1-693C-4F55-B132-B6F34D578E7B}" type="sibTrans" cxnId="{613B9939-917D-4F26-B4A3-D4393B631084}">
      <dgm:prSet/>
      <dgm:spPr/>
      <dgm:t>
        <a:bodyPr/>
        <a:lstStyle/>
        <a:p>
          <a:endParaRPr lang="ru-RU"/>
        </a:p>
      </dgm:t>
    </dgm:pt>
    <dgm:pt modelId="{69BC0473-C48A-48DB-9D86-8CAF11D3EECC}">
      <dgm:prSet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accent5">
              <a:lumMod val="75000"/>
            </a:schemeClr>
          </a:solidFill>
        </a:ln>
      </dgm:spPr>
      <dgm:t>
        <a:bodyPr anchor="ctr"/>
        <a:lstStyle/>
        <a:p>
          <a:pPr marL="216000" indent="-144000"/>
          <a:r>
            <a:rPr lang="ru-RU" sz="1000" baseline="0" dirty="0" smtClean="0"/>
            <a:t>«Природа — лучшая форма среды обитания </a:t>
          </a:r>
          <a:r>
            <a:rPr lang="ru-RU" sz="1000" baseline="0" dirty="0" err="1" smtClean="0"/>
            <a:t>биоты</a:t>
          </a:r>
          <a:r>
            <a:rPr lang="ru-RU" sz="1000" baseline="0" dirty="0" smtClean="0"/>
            <a:t>, е</a:t>
          </a:r>
          <a:r>
            <a:rPr lang="en-US" sz="1000" baseline="0" dirty="0" smtClean="0"/>
            <a:t>e </a:t>
          </a:r>
          <a:r>
            <a:rPr lang="ru-RU" sz="1000" baseline="0" dirty="0" smtClean="0"/>
            <a:t>сохранение — необходимое условие существования жизни на</a:t>
          </a:r>
          <a:r>
            <a:rPr lang="en-US" sz="1000" baseline="0" dirty="0" smtClean="0"/>
            <a:t> </a:t>
          </a:r>
          <a:r>
            <a:rPr lang="ru-RU" sz="1000" baseline="0" dirty="0" smtClean="0"/>
            <a:t>Земле</a:t>
          </a:r>
          <a:endParaRPr lang="ru-RU" sz="1000" baseline="0" dirty="0"/>
        </a:p>
      </dgm:t>
    </dgm:pt>
    <dgm:pt modelId="{09FB8250-10BF-4F42-BA1A-F77D40960FC3}" type="parTrans" cxnId="{232FE635-7326-4F0C-AF12-B2191D4B9799}">
      <dgm:prSet/>
      <dgm:spPr/>
      <dgm:t>
        <a:bodyPr/>
        <a:lstStyle/>
        <a:p>
          <a:endParaRPr lang="ru-RU"/>
        </a:p>
      </dgm:t>
    </dgm:pt>
    <dgm:pt modelId="{59888D25-87EA-4CE0-89E3-9C87E411FDFC}" type="sibTrans" cxnId="{232FE635-7326-4F0C-AF12-B2191D4B9799}">
      <dgm:prSet/>
      <dgm:spPr/>
      <dgm:t>
        <a:bodyPr/>
        <a:lstStyle/>
        <a:p>
          <a:endParaRPr lang="ru-RU"/>
        </a:p>
      </dgm:t>
    </dgm:pt>
    <dgm:pt modelId="{764E8D28-6445-4E94-A73A-6C1DD0E825C0}">
      <dgm:prSet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accent5">
              <a:lumMod val="75000"/>
            </a:schemeClr>
          </a:solidFill>
        </a:ln>
      </dgm:spPr>
      <dgm:t>
        <a:bodyPr anchor="ctr"/>
        <a:lstStyle/>
        <a:p>
          <a:pPr marL="216000" indent="-144000"/>
          <a:r>
            <a:rPr lang="ru-RU" sz="1000" baseline="0" dirty="0" smtClean="0"/>
            <a:t>Безопасное </a:t>
          </a:r>
          <a:r>
            <a:rPr lang="ru-RU" sz="1000" baseline="0" dirty="0" err="1" smtClean="0"/>
            <a:t>техносферное</a:t>
          </a:r>
          <a:r>
            <a:rPr lang="ru-RU" sz="1000" baseline="0" dirty="0" smtClean="0"/>
            <a:t> пространство создается за</a:t>
          </a:r>
          <a:r>
            <a:rPr lang="en-US" sz="1000" baseline="0" dirty="0" smtClean="0"/>
            <a:t> </a:t>
          </a:r>
          <a:r>
            <a:rPr lang="ru-RU" sz="1000" baseline="0" dirty="0" smtClean="0"/>
            <a:t>счет снижения значимости опасностей и</a:t>
          </a:r>
          <a:r>
            <a:rPr lang="en-US" sz="1000" baseline="0" dirty="0" smtClean="0"/>
            <a:t> </a:t>
          </a:r>
          <a:r>
            <a:rPr lang="ru-RU" sz="1000" baseline="0" dirty="0" smtClean="0"/>
            <a:t>применения защитных мер</a:t>
          </a:r>
          <a:endParaRPr lang="ru-RU" sz="1000" baseline="0" dirty="0"/>
        </a:p>
      </dgm:t>
    </dgm:pt>
    <dgm:pt modelId="{CFE789BB-DF91-4FFC-B4C9-D92D369F7A89}" type="parTrans" cxnId="{00DBA96F-CBF4-48B3-8A05-D5D73CBB2D20}">
      <dgm:prSet/>
      <dgm:spPr/>
      <dgm:t>
        <a:bodyPr/>
        <a:lstStyle/>
        <a:p>
          <a:endParaRPr lang="ru-RU"/>
        </a:p>
      </dgm:t>
    </dgm:pt>
    <dgm:pt modelId="{C2C412AE-B9A7-40CB-9F00-1C70E4EBFFE5}" type="sibTrans" cxnId="{00DBA96F-CBF4-48B3-8A05-D5D73CBB2D20}">
      <dgm:prSet/>
      <dgm:spPr/>
      <dgm:t>
        <a:bodyPr/>
        <a:lstStyle/>
        <a:p>
          <a:endParaRPr lang="ru-RU"/>
        </a:p>
      </dgm:t>
    </dgm:pt>
    <dgm:pt modelId="{C4AD93E1-827B-4AEE-A7D1-2FF079BB9F98}">
      <dgm:prSet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accent5">
              <a:lumMod val="75000"/>
            </a:schemeClr>
          </a:solidFill>
        </a:ln>
      </dgm:spPr>
      <dgm:t>
        <a:bodyPr anchor="ctr"/>
        <a:lstStyle/>
        <a:p>
          <a:pPr marL="216000" indent="-144000"/>
          <a:r>
            <a:rPr lang="ru-RU" sz="1000" baseline="0" dirty="0" smtClean="0"/>
            <a:t>Абсолютная безопасность человека и</a:t>
          </a:r>
          <a:r>
            <a:rPr lang="en-US" sz="1000" baseline="0" dirty="0" smtClean="0"/>
            <a:t> </a:t>
          </a:r>
          <a:r>
            <a:rPr lang="ru-RU" sz="1000" baseline="0" dirty="0" smtClean="0"/>
            <a:t>целостность природы недостижимы</a:t>
          </a:r>
          <a:endParaRPr lang="ru-RU" sz="1000" baseline="0" dirty="0"/>
        </a:p>
      </dgm:t>
    </dgm:pt>
    <dgm:pt modelId="{4F699A8D-D21B-440F-8D9F-403FCD1F05C3}" type="parTrans" cxnId="{A6050135-0A91-429B-A7D1-B285B3AF981B}">
      <dgm:prSet/>
      <dgm:spPr/>
      <dgm:t>
        <a:bodyPr/>
        <a:lstStyle/>
        <a:p>
          <a:endParaRPr lang="ru-RU"/>
        </a:p>
      </dgm:t>
    </dgm:pt>
    <dgm:pt modelId="{9F3F05D4-5B71-47BE-B92C-FDDDAC1DA3FE}" type="sibTrans" cxnId="{A6050135-0A91-429B-A7D1-B285B3AF981B}">
      <dgm:prSet/>
      <dgm:spPr/>
      <dgm:t>
        <a:bodyPr/>
        <a:lstStyle/>
        <a:p>
          <a:endParaRPr lang="ru-RU"/>
        </a:p>
      </dgm:t>
    </dgm:pt>
    <dgm:pt modelId="{93654A6C-3110-4333-A7D4-66082723F57C}">
      <dgm:prSet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accent5">
              <a:lumMod val="75000"/>
            </a:schemeClr>
          </a:solidFill>
        </a:ln>
      </dgm:spPr>
      <dgm:t>
        <a:bodyPr anchor="ctr"/>
        <a:lstStyle/>
        <a:p>
          <a:pPr marL="216000" indent="-144000"/>
          <a:r>
            <a:rPr lang="ru-RU" sz="1000" baseline="0" dirty="0" smtClean="0"/>
            <a:t>Эволюция любой системы идет в</a:t>
          </a:r>
          <a:r>
            <a:rPr lang="en-US" sz="1000" baseline="0" dirty="0" smtClean="0"/>
            <a:t> </a:t>
          </a:r>
          <a:r>
            <a:rPr lang="ru-RU" sz="1000" baseline="0" dirty="0" smtClean="0"/>
            <a:t>направлении снижения потенциальной опасности</a:t>
          </a:r>
          <a:endParaRPr lang="ru-RU" sz="1000" baseline="0" dirty="0"/>
        </a:p>
      </dgm:t>
    </dgm:pt>
    <dgm:pt modelId="{FA5A4ED4-87D8-4E80-A38D-19B675BD0133}" type="parTrans" cxnId="{74282D8D-3394-4998-9BB2-49D65EB783A2}">
      <dgm:prSet/>
      <dgm:spPr/>
      <dgm:t>
        <a:bodyPr/>
        <a:lstStyle/>
        <a:p>
          <a:endParaRPr lang="ru-RU"/>
        </a:p>
      </dgm:t>
    </dgm:pt>
    <dgm:pt modelId="{E30E9B12-8EE6-4AA8-930A-8A11729E373B}" type="sibTrans" cxnId="{74282D8D-3394-4998-9BB2-49D65EB783A2}">
      <dgm:prSet/>
      <dgm:spPr/>
      <dgm:t>
        <a:bodyPr/>
        <a:lstStyle/>
        <a:p>
          <a:endParaRPr lang="ru-RU"/>
        </a:p>
      </dgm:t>
    </dgm:pt>
    <dgm:pt modelId="{9B1AC1BB-64F4-47FC-A461-998BC1A1A32B}" type="pres">
      <dgm:prSet presAssocID="{F23BDF02-5A1D-4D00-BBA2-8D496AC9601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B4539D-17C5-4C03-ADBB-181591208755}" type="pres">
      <dgm:prSet presAssocID="{265DA32F-8F5B-4E38-91B5-2A2000D58EAC}" presName="linNode" presStyleCnt="0"/>
      <dgm:spPr/>
    </dgm:pt>
    <dgm:pt modelId="{49C3E27F-A8A6-437B-B650-826E5CB6B906}" type="pres">
      <dgm:prSet presAssocID="{265DA32F-8F5B-4E38-91B5-2A2000D58EAC}" presName="parentShp" presStyleLbl="node1" presStyleIdx="0" presStyleCnt="7" custScaleX="83244" custLinFactNeighborX="-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24632-DA1E-4D9A-A1BC-D23599BDE93F}" type="pres">
      <dgm:prSet presAssocID="{265DA32F-8F5B-4E38-91B5-2A2000D58EAC}" presName="childShp" presStyleLbl="bgAccFollowNode1" presStyleIdx="0" presStyleCnt="7" custScaleX="111565" custLinFactNeighborX="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E4BD8-C416-4715-8F04-AC4F4D92989F}" type="pres">
      <dgm:prSet presAssocID="{702CE334-1857-47EC-A7C2-51999DF5F7FF}" presName="spacing" presStyleCnt="0"/>
      <dgm:spPr/>
    </dgm:pt>
    <dgm:pt modelId="{1BFB5649-5BDF-4D21-943D-35D53A9B0E3D}" type="pres">
      <dgm:prSet presAssocID="{7D590836-FAC7-4C97-A817-4DC1687EFB33}" presName="linNode" presStyleCnt="0"/>
      <dgm:spPr/>
    </dgm:pt>
    <dgm:pt modelId="{5A31ED67-A964-4517-B5EC-8BC648DD0FB5}" type="pres">
      <dgm:prSet presAssocID="{7D590836-FAC7-4C97-A817-4DC1687EFB33}" presName="parentShp" presStyleLbl="node1" presStyleIdx="1" presStyleCnt="7" custScaleX="83244" custLinFactNeighborX="-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31E44-7E2B-4881-A3FB-4CE63E4A3155}" type="pres">
      <dgm:prSet presAssocID="{7D590836-FAC7-4C97-A817-4DC1687EFB33}" presName="childShp" presStyleLbl="bgAccFollowNode1" presStyleIdx="1" presStyleCnt="7" custScaleX="111565" custLinFactNeighborX="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E444F-262E-4357-89C0-A4613176DF32}" type="pres">
      <dgm:prSet presAssocID="{A7E2F3F3-A260-4411-8882-DE5C0A0CB817}" presName="spacing" presStyleCnt="0"/>
      <dgm:spPr/>
    </dgm:pt>
    <dgm:pt modelId="{4962777E-BDF4-419F-87EC-3861A6668C30}" type="pres">
      <dgm:prSet presAssocID="{451022E4-1699-4A5D-840C-8E81173CABC7}" presName="linNode" presStyleCnt="0"/>
      <dgm:spPr/>
    </dgm:pt>
    <dgm:pt modelId="{EADA2FF5-69D3-42DA-9242-083672CC4C13}" type="pres">
      <dgm:prSet presAssocID="{451022E4-1699-4A5D-840C-8E81173CABC7}" presName="parentShp" presStyleLbl="node1" presStyleIdx="2" presStyleCnt="7" custScaleX="83244" custLinFactNeighborX="-3305" custLinFactNeighborY="-1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4D016-00BE-42F3-89CC-41F44ED70C3D}" type="pres">
      <dgm:prSet presAssocID="{451022E4-1699-4A5D-840C-8E81173CABC7}" presName="childShp" presStyleLbl="bgAccFollowNode1" presStyleIdx="2" presStyleCnt="7" custScaleX="111565" custLinFactNeighborX="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B134A-4813-4FA3-AFFF-B4090491D6A1}" type="pres">
      <dgm:prSet presAssocID="{7173B1F8-1FBA-4AF4-925A-6E97831E15A9}" presName="spacing" presStyleCnt="0"/>
      <dgm:spPr/>
    </dgm:pt>
    <dgm:pt modelId="{5378304A-CBE1-4501-BE43-6E0C474ABB82}" type="pres">
      <dgm:prSet presAssocID="{441AF16F-0DCE-459D-B3CA-7BB6D40E9F87}" presName="linNode" presStyleCnt="0"/>
      <dgm:spPr/>
    </dgm:pt>
    <dgm:pt modelId="{116E3F4E-E68F-43E2-ADFC-1E3EE5B9F9F4}" type="pres">
      <dgm:prSet presAssocID="{441AF16F-0DCE-459D-B3CA-7BB6D40E9F87}" presName="parentShp" presStyleLbl="node1" presStyleIdx="3" presStyleCnt="7" custScaleX="83244" custLinFactNeighborX="-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91721-BC8F-44FD-95F8-196040207DC2}" type="pres">
      <dgm:prSet presAssocID="{441AF16F-0DCE-459D-B3CA-7BB6D40E9F87}" presName="childShp" presStyleLbl="bgAccFollowNode1" presStyleIdx="3" presStyleCnt="7" custScaleX="111565" custLinFactNeighborX="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DFE25-CB86-4E4A-B0CB-C4E0D0A9FB89}" type="pres">
      <dgm:prSet presAssocID="{0D06B771-F96A-41B2-9697-D8FE0EDDADA2}" presName="spacing" presStyleCnt="0"/>
      <dgm:spPr/>
    </dgm:pt>
    <dgm:pt modelId="{BD102C56-537B-40BD-B151-A6782B49610F}" type="pres">
      <dgm:prSet presAssocID="{69402F1E-09A6-41A7-BA7E-474B2D8D32E8}" presName="linNode" presStyleCnt="0"/>
      <dgm:spPr/>
    </dgm:pt>
    <dgm:pt modelId="{74CC824C-C802-45A0-9F02-C0D9B0B7D11C}" type="pres">
      <dgm:prSet presAssocID="{69402F1E-09A6-41A7-BA7E-474B2D8D32E8}" presName="parentShp" presStyleLbl="node1" presStyleIdx="4" presStyleCnt="7" custScaleX="83244" custLinFactNeighborX="-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640CE-4A98-4969-91E2-FFF66546E2DE}" type="pres">
      <dgm:prSet presAssocID="{69402F1E-09A6-41A7-BA7E-474B2D8D32E8}" presName="childShp" presStyleLbl="bgAccFollowNode1" presStyleIdx="4" presStyleCnt="7" custScaleX="111565" custLinFactNeighborX="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9C671-70CE-4217-B504-F5A3DB327F0E}" type="pres">
      <dgm:prSet presAssocID="{6B5C11D1-AC16-41CD-B1BF-B11454FC1593}" presName="spacing" presStyleCnt="0"/>
      <dgm:spPr/>
    </dgm:pt>
    <dgm:pt modelId="{DD9AD5A0-90F0-4610-9ECF-8B3574C94A7C}" type="pres">
      <dgm:prSet presAssocID="{57EED612-50E2-4609-9EC4-B99E73EC56CB}" presName="linNode" presStyleCnt="0"/>
      <dgm:spPr/>
    </dgm:pt>
    <dgm:pt modelId="{494991A2-8055-43D8-9572-172F7A0ECFFE}" type="pres">
      <dgm:prSet presAssocID="{57EED612-50E2-4609-9EC4-B99E73EC56CB}" presName="parentShp" presStyleLbl="node1" presStyleIdx="5" presStyleCnt="7" custScaleX="83244" custLinFactNeighborX="-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E7B98-B836-4402-BC68-4D7361DBEACA}" type="pres">
      <dgm:prSet presAssocID="{57EED612-50E2-4609-9EC4-B99E73EC56CB}" presName="childShp" presStyleLbl="bgAccFollowNode1" presStyleIdx="5" presStyleCnt="7" custScaleX="111565" custLinFactNeighborX="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6AB2C-E49F-4D7A-B94D-CDEC1D2813E8}" type="pres">
      <dgm:prSet presAssocID="{9809E888-B931-4F04-A830-BBD18A5FA885}" presName="spacing" presStyleCnt="0"/>
      <dgm:spPr/>
    </dgm:pt>
    <dgm:pt modelId="{B90198C9-16BB-47E6-9D6F-D466352A01C8}" type="pres">
      <dgm:prSet presAssocID="{D115DA6A-1D6A-471B-AA28-7C73C9476FF8}" presName="linNode" presStyleCnt="0"/>
      <dgm:spPr/>
    </dgm:pt>
    <dgm:pt modelId="{DCCD0B2D-BEF0-4F09-A19D-B315D8D9B62C}" type="pres">
      <dgm:prSet presAssocID="{D115DA6A-1D6A-471B-AA28-7C73C9476FF8}" presName="parentShp" presStyleLbl="node1" presStyleIdx="6" presStyleCnt="7" custScaleX="83244" custLinFactNeighborX="-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229FB-2078-418F-B9CC-135CCC46F883}" type="pres">
      <dgm:prSet presAssocID="{D115DA6A-1D6A-471B-AA28-7C73C9476FF8}" presName="childShp" presStyleLbl="bgAccFollowNode1" presStyleIdx="6" presStyleCnt="7" custScaleX="111565" custLinFactNeighborX="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791DBA-6CED-4527-8F18-2EF8ECECBBD9}" type="presOf" srcId="{265DA32F-8F5B-4E38-91B5-2A2000D58EAC}" destId="{49C3E27F-A8A6-437B-B650-826E5CB6B906}" srcOrd="0" destOrd="0" presId="urn:microsoft.com/office/officeart/2005/8/layout/vList6"/>
    <dgm:cxn modelId="{2E1C1B2D-68D1-4CA2-B2FA-54CAB4FC85A4}" type="presOf" srcId="{93D6F2FF-AD26-450E-8DBD-BC46BB393470}" destId="{DCD91721-BC8F-44FD-95F8-196040207DC2}" srcOrd="0" destOrd="0" presId="urn:microsoft.com/office/officeart/2005/8/layout/vList6"/>
    <dgm:cxn modelId="{1622A221-B293-4FC2-B82E-ADA22BC7AB18}" type="presOf" srcId="{F23BDF02-5A1D-4D00-BBA2-8D496AC96014}" destId="{9B1AC1BB-64F4-47FC-A461-998BC1A1A32B}" srcOrd="0" destOrd="0" presId="urn:microsoft.com/office/officeart/2005/8/layout/vList6"/>
    <dgm:cxn modelId="{580ACEF9-C1AB-4145-A336-B2E275A8F1C8}" type="presOf" srcId="{764E8D28-6445-4E94-A73A-6C1DD0E825C0}" destId="{B68640CE-4A98-4969-91E2-FFF66546E2DE}" srcOrd="0" destOrd="0" presId="urn:microsoft.com/office/officeart/2005/8/layout/vList6"/>
    <dgm:cxn modelId="{1D983E8C-D932-4B61-B394-C826F756E568}" type="presOf" srcId="{D115DA6A-1D6A-471B-AA28-7C73C9476FF8}" destId="{DCCD0B2D-BEF0-4F09-A19D-B315D8D9B62C}" srcOrd="0" destOrd="0" presId="urn:microsoft.com/office/officeart/2005/8/layout/vList6"/>
    <dgm:cxn modelId="{A43DC51F-3E94-49BB-986A-99F0333BB8D5}" srcId="{F23BDF02-5A1D-4D00-BBA2-8D496AC96014}" destId="{265DA32F-8F5B-4E38-91B5-2A2000D58EAC}" srcOrd="0" destOrd="0" parTransId="{A3A61025-81C2-4798-A412-BFD284007DE7}" sibTransId="{702CE334-1857-47EC-A7C2-51999DF5F7FF}"/>
    <dgm:cxn modelId="{5E7F0DAF-3EB6-4F10-9B96-0231D3E6B3A5}" type="presOf" srcId="{69402F1E-09A6-41A7-BA7E-474B2D8D32E8}" destId="{74CC824C-C802-45A0-9F02-C0D9B0B7D11C}" srcOrd="0" destOrd="0" presId="urn:microsoft.com/office/officeart/2005/8/layout/vList6"/>
    <dgm:cxn modelId="{7B934F6B-B3F6-40B8-BD4F-57784072E1B1}" srcId="{441AF16F-0DCE-459D-B3CA-7BB6D40E9F87}" destId="{93D6F2FF-AD26-450E-8DBD-BC46BB393470}" srcOrd="0" destOrd="0" parTransId="{D772006E-19E7-484B-81AA-DB14310AB6E3}" sibTransId="{CC3F6768-DC0C-43F1-AD30-CFCC571A698F}"/>
    <dgm:cxn modelId="{74AAABAD-2CF8-400A-B8DE-FBAE5FAF54AC}" type="presOf" srcId="{69BC0473-C48A-48DB-9D86-8CAF11D3EECC}" destId="{CC84D016-00BE-42F3-89CC-41F44ED70C3D}" srcOrd="0" destOrd="0" presId="urn:microsoft.com/office/officeart/2005/8/layout/vList6"/>
    <dgm:cxn modelId="{232FE635-7326-4F0C-AF12-B2191D4B9799}" srcId="{451022E4-1699-4A5D-840C-8E81173CABC7}" destId="{69BC0473-C48A-48DB-9D86-8CAF11D3EECC}" srcOrd="0" destOrd="0" parTransId="{09FB8250-10BF-4F42-BA1A-F77D40960FC3}" sibTransId="{59888D25-87EA-4CE0-89E3-9C87E411FDFC}"/>
    <dgm:cxn modelId="{F814FD6B-6EF3-4C2E-845F-01DDFE1B8F83}" srcId="{265DA32F-8F5B-4E38-91B5-2A2000D58EAC}" destId="{13B4EBE0-7288-4C81-A015-FC2FB2CD1B28}" srcOrd="0" destOrd="0" parTransId="{557319AD-A9E5-411F-B24D-21FAB367F62F}" sibTransId="{E0C566CE-6C3E-479B-9C0D-AECD3149B1E0}"/>
    <dgm:cxn modelId="{2193853D-29B6-4907-8B77-2D5AFE3EF8B6}" srcId="{F23BDF02-5A1D-4D00-BBA2-8D496AC96014}" destId="{451022E4-1699-4A5D-840C-8E81173CABC7}" srcOrd="2" destOrd="0" parTransId="{A18D91E1-0CE3-4988-A713-C086F85F26C5}" sibTransId="{7173B1F8-1FBA-4AF4-925A-6E97831E15A9}"/>
    <dgm:cxn modelId="{4BFF7976-73FA-48AD-A253-B7B7F4E3463A}" type="presOf" srcId="{13B4EBE0-7288-4C81-A015-FC2FB2CD1B28}" destId="{6C724632-DA1E-4D9A-A1BC-D23599BDE93F}" srcOrd="0" destOrd="0" presId="urn:microsoft.com/office/officeart/2005/8/layout/vList6"/>
    <dgm:cxn modelId="{5FA821E1-8CB5-4BCD-8EC1-B6ACC1835FF8}" srcId="{F23BDF02-5A1D-4D00-BBA2-8D496AC96014}" destId="{441AF16F-0DCE-459D-B3CA-7BB6D40E9F87}" srcOrd="3" destOrd="0" parTransId="{335D79D6-CF28-4FC7-AC88-2AE55AD92082}" sibTransId="{0D06B771-F96A-41B2-9697-D8FE0EDDADA2}"/>
    <dgm:cxn modelId="{AD63A6FC-ECDD-4E47-9CA8-005418684948}" type="presOf" srcId="{C4AD93E1-827B-4AEE-A7D1-2FF079BB9F98}" destId="{304E7B98-B836-4402-BC68-4D7361DBEACA}" srcOrd="0" destOrd="0" presId="urn:microsoft.com/office/officeart/2005/8/layout/vList6"/>
    <dgm:cxn modelId="{613B9939-917D-4F26-B4A3-D4393B631084}" srcId="{7D590836-FAC7-4C97-A817-4DC1687EFB33}" destId="{0B1F81F4-4A30-44C2-8357-29875F3310A6}" srcOrd="0" destOrd="0" parTransId="{8AA40713-19C3-4670-8E16-19F8E5174022}" sibTransId="{761E16D1-693C-4F55-B132-B6F34D578E7B}"/>
    <dgm:cxn modelId="{F99EB496-94E5-4A14-878E-B88255CA840C}" type="presOf" srcId="{451022E4-1699-4A5D-840C-8E81173CABC7}" destId="{EADA2FF5-69D3-42DA-9242-083672CC4C13}" srcOrd="0" destOrd="0" presId="urn:microsoft.com/office/officeart/2005/8/layout/vList6"/>
    <dgm:cxn modelId="{B30C520F-069F-4385-B885-BD63019C4562}" type="presOf" srcId="{57EED612-50E2-4609-9EC4-B99E73EC56CB}" destId="{494991A2-8055-43D8-9572-172F7A0ECFFE}" srcOrd="0" destOrd="0" presId="urn:microsoft.com/office/officeart/2005/8/layout/vList6"/>
    <dgm:cxn modelId="{4BE981DC-81C5-4E9E-A9D7-5079DD6319AC}" type="presOf" srcId="{441AF16F-0DCE-459D-B3CA-7BB6D40E9F87}" destId="{116E3F4E-E68F-43E2-ADFC-1E3EE5B9F9F4}" srcOrd="0" destOrd="0" presId="urn:microsoft.com/office/officeart/2005/8/layout/vList6"/>
    <dgm:cxn modelId="{A6050135-0A91-429B-A7D1-B285B3AF981B}" srcId="{57EED612-50E2-4609-9EC4-B99E73EC56CB}" destId="{C4AD93E1-827B-4AEE-A7D1-2FF079BB9F98}" srcOrd="0" destOrd="0" parTransId="{4F699A8D-D21B-440F-8D9F-403FCD1F05C3}" sibTransId="{9F3F05D4-5B71-47BE-B92C-FDDDAC1DA3FE}"/>
    <dgm:cxn modelId="{74282D8D-3394-4998-9BB2-49D65EB783A2}" srcId="{D115DA6A-1D6A-471B-AA28-7C73C9476FF8}" destId="{93654A6C-3110-4333-A7D4-66082723F57C}" srcOrd="0" destOrd="0" parTransId="{FA5A4ED4-87D8-4E80-A38D-19B675BD0133}" sibTransId="{E30E9B12-8EE6-4AA8-930A-8A11729E373B}"/>
    <dgm:cxn modelId="{7D481FE7-852F-4A1C-B651-6B4543C6F79C}" type="presOf" srcId="{0B1F81F4-4A30-44C2-8357-29875F3310A6}" destId="{F2E31E44-7E2B-4881-A3FB-4CE63E4A3155}" srcOrd="0" destOrd="0" presId="urn:microsoft.com/office/officeart/2005/8/layout/vList6"/>
    <dgm:cxn modelId="{18998E0C-C322-4B85-9CA9-57AD22EC4FAE}" type="presOf" srcId="{7D590836-FAC7-4C97-A817-4DC1687EFB33}" destId="{5A31ED67-A964-4517-B5EC-8BC648DD0FB5}" srcOrd="0" destOrd="0" presId="urn:microsoft.com/office/officeart/2005/8/layout/vList6"/>
    <dgm:cxn modelId="{614F1B98-3C25-44A4-A9B7-604F0396CF6C}" srcId="{F23BDF02-5A1D-4D00-BBA2-8D496AC96014}" destId="{57EED612-50E2-4609-9EC4-B99E73EC56CB}" srcOrd="5" destOrd="0" parTransId="{AC354DC1-24AA-415E-8D59-801407E0EDB8}" sibTransId="{9809E888-B931-4F04-A830-BBD18A5FA885}"/>
    <dgm:cxn modelId="{58BA2193-6F58-433F-BC2C-BD543C03C716}" srcId="{F23BDF02-5A1D-4D00-BBA2-8D496AC96014}" destId="{D115DA6A-1D6A-471B-AA28-7C73C9476FF8}" srcOrd="6" destOrd="0" parTransId="{03072438-50D1-418B-802B-B1073FD526E7}" sibTransId="{FA255CEC-B8BA-4BBF-8746-5393BBD8E80C}"/>
    <dgm:cxn modelId="{FCA2A8BA-631C-4B84-BF57-F6AF037E33C5}" srcId="{F23BDF02-5A1D-4D00-BBA2-8D496AC96014}" destId="{69402F1E-09A6-41A7-BA7E-474B2D8D32E8}" srcOrd="4" destOrd="0" parTransId="{17D41756-61F9-4BE3-B14C-36C80E3F17ED}" sibTransId="{6B5C11D1-AC16-41CD-B1BF-B11454FC1593}"/>
    <dgm:cxn modelId="{00DBA96F-CBF4-48B3-8A05-D5D73CBB2D20}" srcId="{69402F1E-09A6-41A7-BA7E-474B2D8D32E8}" destId="{764E8D28-6445-4E94-A73A-6C1DD0E825C0}" srcOrd="0" destOrd="0" parTransId="{CFE789BB-DF91-4FFC-B4C9-D92D369F7A89}" sibTransId="{C2C412AE-B9A7-40CB-9F00-1C70E4EBFFE5}"/>
    <dgm:cxn modelId="{D837A661-F4C2-465D-AEC7-040A3123DEF6}" srcId="{F23BDF02-5A1D-4D00-BBA2-8D496AC96014}" destId="{7D590836-FAC7-4C97-A817-4DC1687EFB33}" srcOrd="1" destOrd="0" parTransId="{95DDBDB0-9E3B-40AD-B36A-12F0E5E7C04D}" sibTransId="{A7E2F3F3-A260-4411-8882-DE5C0A0CB817}"/>
    <dgm:cxn modelId="{99F0413F-1F91-4B69-A53E-26738C625896}" type="presOf" srcId="{93654A6C-3110-4333-A7D4-66082723F57C}" destId="{183229FB-2078-418F-B9CC-135CCC46F883}" srcOrd="0" destOrd="0" presId="urn:microsoft.com/office/officeart/2005/8/layout/vList6"/>
    <dgm:cxn modelId="{FFDC787B-3C52-4F08-BF69-7886A89CC0BB}" type="presParOf" srcId="{9B1AC1BB-64F4-47FC-A461-998BC1A1A32B}" destId="{8EB4539D-17C5-4C03-ADBB-181591208755}" srcOrd="0" destOrd="0" presId="urn:microsoft.com/office/officeart/2005/8/layout/vList6"/>
    <dgm:cxn modelId="{C16B24D5-379B-4FEE-982F-10531DA6FDF2}" type="presParOf" srcId="{8EB4539D-17C5-4C03-ADBB-181591208755}" destId="{49C3E27F-A8A6-437B-B650-826E5CB6B906}" srcOrd="0" destOrd="0" presId="urn:microsoft.com/office/officeart/2005/8/layout/vList6"/>
    <dgm:cxn modelId="{DC3D1151-3A82-4DA5-8B3B-709E50E9E3DB}" type="presParOf" srcId="{8EB4539D-17C5-4C03-ADBB-181591208755}" destId="{6C724632-DA1E-4D9A-A1BC-D23599BDE93F}" srcOrd="1" destOrd="0" presId="urn:microsoft.com/office/officeart/2005/8/layout/vList6"/>
    <dgm:cxn modelId="{78B5F112-A8BC-436A-9B25-B0559BD83B92}" type="presParOf" srcId="{9B1AC1BB-64F4-47FC-A461-998BC1A1A32B}" destId="{A64E4BD8-C416-4715-8F04-AC4F4D92989F}" srcOrd="1" destOrd="0" presId="urn:microsoft.com/office/officeart/2005/8/layout/vList6"/>
    <dgm:cxn modelId="{66561C99-C08A-40FB-B7C7-CD040ABD2996}" type="presParOf" srcId="{9B1AC1BB-64F4-47FC-A461-998BC1A1A32B}" destId="{1BFB5649-5BDF-4D21-943D-35D53A9B0E3D}" srcOrd="2" destOrd="0" presId="urn:microsoft.com/office/officeart/2005/8/layout/vList6"/>
    <dgm:cxn modelId="{DB50C4B6-2D9B-4A56-9CA6-77A0D07F71DC}" type="presParOf" srcId="{1BFB5649-5BDF-4D21-943D-35D53A9B0E3D}" destId="{5A31ED67-A964-4517-B5EC-8BC648DD0FB5}" srcOrd="0" destOrd="0" presId="urn:microsoft.com/office/officeart/2005/8/layout/vList6"/>
    <dgm:cxn modelId="{F0387546-D21B-4066-91D2-1AA99DBF556E}" type="presParOf" srcId="{1BFB5649-5BDF-4D21-943D-35D53A9B0E3D}" destId="{F2E31E44-7E2B-4881-A3FB-4CE63E4A3155}" srcOrd="1" destOrd="0" presId="urn:microsoft.com/office/officeart/2005/8/layout/vList6"/>
    <dgm:cxn modelId="{F19B289C-2D47-4323-92FB-FE7E0A2A4963}" type="presParOf" srcId="{9B1AC1BB-64F4-47FC-A461-998BC1A1A32B}" destId="{2C1E444F-262E-4357-89C0-A4613176DF32}" srcOrd="3" destOrd="0" presId="urn:microsoft.com/office/officeart/2005/8/layout/vList6"/>
    <dgm:cxn modelId="{8109EB0C-987B-4DFB-AFAF-A53EC968CE24}" type="presParOf" srcId="{9B1AC1BB-64F4-47FC-A461-998BC1A1A32B}" destId="{4962777E-BDF4-419F-87EC-3861A6668C30}" srcOrd="4" destOrd="0" presId="urn:microsoft.com/office/officeart/2005/8/layout/vList6"/>
    <dgm:cxn modelId="{D968A81B-5863-4872-8566-9C75B821013D}" type="presParOf" srcId="{4962777E-BDF4-419F-87EC-3861A6668C30}" destId="{EADA2FF5-69D3-42DA-9242-083672CC4C13}" srcOrd="0" destOrd="0" presId="urn:microsoft.com/office/officeart/2005/8/layout/vList6"/>
    <dgm:cxn modelId="{23EC3357-F086-4B17-82D7-63BB39B004C7}" type="presParOf" srcId="{4962777E-BDF4-419F-87EC-3861A6668C30}" destId="{CC84D016-00BE-42F3-89CC-41F44ED70C3D}" srcOrd="1" destOrd="0" presId="urn:microsoft.com/office/officeart/2005/8/layout/vList6"/>
    <dgm:cxn modelId="{E7187E02-21CC-411D-871B-47F9696AB6E9}" type="presParOf" srcId="{9B1AC1BB-64F4-47FC-A461-998BC1A1A32B}" destId="{C1CB134A-4813-4FA3-AFFF-B4090491D6A1}" srcOrd="5" destOrd="0" presId="urn:microsoft.com/office/officeart/2005/8/layout/vList6"/>
    <dgm:cxn modelId="{9AB93892-2D83-4FA4-8B82-EBCDE2EA8AD8}" type="presParOf" srcId="{9B1AC1BB-64F4-47FC-A461-998BC1A1A32B}" destId="{5378304A-CBE1-4501-BE43-6E0C474ABB82}" srcOrd="6" destOrd="0" presId="urn:microsoft.com/office/officeart/2005/8/layout/vList6"/>
    <dgm:cxn modelId="{205AA97F-F803-402F-ABBB-E1407B087864}" type="presParOf" srcId="{5378304A-CBE1-4501-BE43-6E0C474ABB82}" destId="{116E3F4E-E68F-43E2-ADFC-1E3EE5B9F9F4}" srcOrd="0" destOrd="0" presId="urn:microsoft.com/office/officeart/2005/8/layout/vList6"/>
    <dgm:cxn modelId="{68B1099B-D8C9-4A6D-99AA-87F9B75A77FA}" type="presParOf" srcId="{5378304A-CBE1-4501-BE43-6E0C474ABB82}" destId="{DCD91721-BC8F-44FD-95F8-196040207DC2}" srcOrd="1" destOrd="0" presId="urn:microsoft.com/office/officeart/2005/8/layout/vList6"/>
    <dgm:cxn modelId="{8E4BD775-DF1F-48D4-92BB-205CCE1A5A45}" type="presParOf" srcId="{9B1AC1BB-64F4-47FC-A461-998BC1A1A32B}" destId="{6B7DFE25-CB86-4E4A-B0CB-C4E0D0A9FB89}" srcOrd="7" destOrd="0" presId="urn:microsoft.com/office/officeart/2005/8/layout/vList6"/>
    <dgm:cxn modelId="{1A30E124-9832-41E9-9357-E7E6CF65C4B5}" type="presParOf" srcId="{9B1AC1BB-64F4-47FC-A461-998BC1A1A32B}" destId="{BD102C56-537B-40BD-B151-A6782B49610F}" srcOrd="8" destOrd="0" presId="urn:microsoft.com/office/officeart/2005/8/layout/vList6"/>
    <dgm:cxn modelId="{74672B3C-E883-419C-9FB6-D3928D7773E6}" type="presParOf" srcId="{BD102C56-537B-40BD-B151-A6782B49610F}" destId="{74CC824C-C802-45A0-9F02-C0D9B0B7D11C}" srcOrd="0" destOrd="0" presId="urn:microsoft.com/office/officeart/2005/8/layout/vList6"/>
    <dgm:cxn modelId="{66760E86-7EFD-48B0-9F1E-594490DE34DA}" type="presParOf" srcId="{BD102C56-537B-40BD-B151-A6782B49610F}" destId="{B68640CE-4A98-4969-91E2-FFF66546E2DE}" srcOrd="1" destOrd="0" presId="urn:microsoft.com/office/officeart/2005/8/layout/vList6"/>
    <dgm:cxn modelId="{76ADAB0A-DF2F-4B1F-9BE5-6AC8D1752151}" type="presParOf" srcId="{9B1AC1BB-64F4-47FC-A461-998BC1A1A32B}" destId="{1D19C671-70CE-4217-B504-F5A3DB327F0E}" srcOrd="9" destOrd="0" presId="urn:microsoft.com/office/officeart/2005/8/layout/vList6"/>
    <dgm:cxn modelId="{F7F52B0E-CA9E-478A-A127-522CB381C47B}" type="presParOf" srcId="{9B1AC1BB-64F4-47FC-A461-998BC1A1A32B}" destId="{DD9AD5A0-90F0-4610-9ECF-8B3574C94A7C}" srcOrd="10" destOrd="0" presId="urn:microsoft.com/office/officeart/2005/8/layout/vList6"/>
    <dgm:cxn modelId="{97AF8CBA-D3A2-462A-99FC-22442683D455}" type="presParOf" srcId="{DD9AD5A0-90F0-4610-9ECF-8B3574C94A7C}" destId="{494991A2-8055-43D8-9572-172F7A0ECFFE}" srcOrd="0" destOrd="0" presId="urn:microsoft.com/office/officeart/2005/8/layout/vList6"/>
    <dgm:cxn modelId="{C0810A60-99B9-4FC6-A160-DD9739B0A325}" type="presParOf" srcId="{DD9AD5A0-90F0-4610-9ECF-8B3574C94A7C}" destId="{304E7B98-B836-4402-BC68-4D7361DBEACA}" srcOrd="1" destOrd="0" presId="urn:microsoft.com/office/officeart/2005/8/layout/vList6"/>
    <dgm:cxn modelId="{37B70191-665A-44CF-994C-B61FE68B8469}" type="presParOf" srcId="{9B1AC1BB-64F4-47FC-A461-998BC1A1A32B}" destId="{44C6AB2C-E49F-4D7A-B94D-CDEC1D2813E8}" srcOrd="11" destOrd="0" presId="urn:microsoft.com/office/officeart/2005/8/layout/vList6"/>
    <dgm:cxn modelId="{6EE101FD-25FB-4CFD-88C8-68FDE53C98C9}" type="presParOf" srcId="{9B1AC1BB-64F4-47FC-A461-998BC1A1A32B}" destId="{B90198C9-16BB-47E6-9D6F-D466352A01C8}" srcOrd="12" destOrd="0" presId="urn:microsoft.com/office/officeart/2005/8/layout/vList6"/>
    <dgm:cxn modelId="{68B24DB4-7CA8-4B36-9175-0701DA88DE0A}" type="presParOf" srcId="{B90198C9-16BB-47E6-9D6F-D466352A01C8}" destId="{DCCD0B2D-BEF0-4F09-A19D-B315D8D9B62C}" srcOrd="0" destOrd="0" presId="urn:microsoft.com/office/officeart/2005/8/layout/vList6"/>
    <dgm:cxn modelId="{40B1F37A-AE91-4D8C-BED8-0CF630E2CBE2}" type="presParOf" srcId="{B90198C9-16BB-47E6-9D6F-D466352A01C8}" destId="{183229FB-2078-418F-B9CC-135CCC46F883}" srcOrd="1" destOrd="0" presId="urn:microsoft.com/office/officeart/2005/8/layout/vList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3BDF02-5A1D-4D00-BBA2-8D496AC9601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5DA32F-8F5B-4E38-91B5-2A2000D58EAC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2000" dirty="0" smtClean="0"/>
            <a:t>1-й круг</a:t>
          </a:r>
          <a:endParaRPr lang="ru-RU" sz="2000" dirty="0"/>
        </a:p>
      </dgm:t>
    </dgm:pt>
    <dgm:pt modelId="{A3A61025-81C2-4798-A412-BFD284007DE7}" type="parTrans" cxnId="{A43DC51F-3E94-49BB-986A-99F0333BB8D5}">
      <dgm:prSet/>
      <dgm:spPr/>
      <dgm:t>
        <a:bodyPr/>
        <a:lstStyle/>
        <a:p>
          <a:endParaRPr lang="ru-RU"/>
        </a:p>
      </dgm:t>
    </dgm:pt>
    <dgm:pt modelId="{702CE334-1857-47EC-A7C2-51999DF5F7FF}" type="sibTrans" cxnId="{A43DC51F-3E94-49BB-986A-99F0333BB8D5}">
      <dgm:prSet/>
      <dgm:spPr/>
      <dgm:t>
        <a:bodyPr/>
        <a:lstStyle/>
        <a:p>
          <a:endParaRPr lang="ru-RU"/>
        </a:p>
      </dgm:t>
    </dgm:pt>
    <dgm:pt modelId="{13B4EBE0-7288-4C81-A015-FC2FB2CD1B28}">
      <dgm:prSet phldrT="[Текст]"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accent5">
              <a:lumMod val="75000"/>
            </a:schemeClr>
          </a:solidFill>
        </a:ln>
      </dgm:spPr>
      <dgm:t>
        <a:bodyPr anchor="ctr"/>
        <a:lstStyle/>
        <a:p>
          <a:pPr marL="360000" indent="-360000" defTabSz="360000">
            <a:tabLst>
              <a:tab pos="360000" algn="l"/>
            </a:tabLst>
          </a:pPr>
          <a:r>
            <a:rPr lang="ru-RU" sz="1400" baseline="0" dirty="0" smtClean="0"/>
            <a:t>Климатические и погодные изменения</a:t>
          </a:r>
          <a:endParaRPr lang="ru-RU" sz="1400" baseline="0" dirty="0"/>
        </a:p>
      </dgm:t>
    </dgm:pt>
    <dgm:pt modelId="{557319AD-A9E5-411F-B24D-21FAB367F62F}" type="parTrans" cxnId="{F814FD6B-6EF3-4C2E-845F-01DDFE1B8F83}">
      <dgm:prSet/>
      <dgm:spPr/>
      <dgm:t>
        <a:bodyPr/>
        <a:lstStyle/>
        <a:p>
          <a:endParaRPr lang="ru-RU"/>
        </a:p>
      </dgm:t>
    </dgm:pt>
    <dgm:pt modelId="{E0C566CE-6C3E-479B-9C0D-AECD3149B1E0}" type="sibTrans" cxnId="{F814FD6B-6EF3-4C2E-845F-01DDFE1B8F83}">
      <dgm:prSet/>
      <dgm:spPr/>
      <dgm:t>
        <a:bodyPr/>
        <a:lstStyle/>
        <a:p>
          <a:endParaRPr lang="ru-RU"/>
        </a:p>
      </dgm:t>
    </dgm:pt>
    <dgm:pt modelId="{7D590836-FAC7-4C97-A817-4DC1687EFB33}">
      <dgm:prSet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2000" dirty="0" smtClean="0"/>
            <a:t>2-й круг</a:t>
          </a:r>
          <a:endParaRPr lang="ru-RU" sz="2000" dirty="0"/>
        </a:p>
      </dgm:t>
    </dgm:pt>
    <dgm:pt modelId="{95DDBDB0-9E3B-40AD-B36A-12F0E5E7C04D}" type="parTrans" cxnId="{D837A661-F4C2-465D-AEC7-040A3123DEF6}">
      <dgm:prSet/>
      <dgm:spPr/>
      <dgm:t>
        <a:bodyPr/>
        <a:lstStyle/>
        <a:p>
          <a:endParaRPr lang="ru-RU"/>
        </a:p>
      </dgm:t>
    </dgm:pt>
    <dgm:pt modelId="{A7E2F3F3-A260-4411-8882-DE5C0A0CB817}" type="sibTrans" cxnId="{D837A661-F4C2-465D-AEC7-040A3123DEF6}">
      <dgm:prSet/>
      <dgm:spPr/>
      <dgm:t>
        <a:bodyPr/>
        <a:lstStyle/>
        <a:p>
          <a:endParaRPr lang="ru-RU"/>
        </a:p>
      </dgm:t>
    </dgm:pt>
    <dgm:pt modelId="{451022E4-1699-4A5D-840C-8E81173CABC7}">
      <dgm:prSet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en-US" sz="2000" dirty="0" smtClean="0"/>
            <a:t>3</a:t>
          </a:r>
          <a:r>
            <a:rPr lang="ru-RU" sz="2000" dirty="0" smtClean="0"/>
            <a:t>-</a:t>
          </a:r>
          <a:r>
            <a:rPr lang="ru-RU" sz="2000" dirty="0" err="1" smtClean="0"/>
            <a:t>й</a:t>
          </a:r>
          <a:r>
            <a:rPr lang="ru-RU" sz="2000" dirty="0" smtClean="0"/>
            <a:t> круг</a:t>
          </a:r>
          <a:endParaRPr lang="ru-RU" sz="2000" dirty="0"/>
        </a:p>
      </dgm:t>
    </dgm:pt>
    <dgm:pt modelId="{A18D91E1-0CE3-4988-A713-C086F85F26C5}" type="parTrans" cxnId="{2193853D-29B6-4907-8B77-2D5AFE3EF8B6}">
      <dgm:prSet/>
      <dgm:spPr/>
      <dgm:t>
        <a:bodyPr/>
        <a:lstStyle/>
        <a:p>
          <a:endParaRPr lang="ru-RU"/>
        </a:p>
      </dgm:t>
    </dgm:pt>
    <dgm:pt modelId="{7173B1F8-1FBA-4AF4-925A-6E97831E15A9}" type="sibTrans" cxnId="{2193853D-29B6-4907-8B77-2D5AFE3EF8B6}">
      <dgm:prSet/>
      <dgm:spPr/>
      <dgm:t>
        <a:bodyPr/>
        <a:lstStyle/>
        <a:p>
          <a:endParaRPr lang="ru-RU"/>
        </a:p>
      </dgm:t>
    </dgm:pt>
    <dgm:pt modelId="{0B1F81F4-4A30-44C2-8357-29875F3310A6}">
      <dgm:prSet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accent5">
              <a:lumMod val="75000"/>
            </a:schemeClr>
          </a:solidFill>
        </a:ln>
      </dgm:spPr>
      <dgm:t>
        <a:bodyPr anchor="ctr"/>
        <a:lstStyle/>
        <a:p>
          <a:pPr marL="360000" indent="-360000" defTabSz="360000">
            <a:tabLst>
              <a:tab pos="360000" algn="l"/>
            </a:tabLst>
          </a:pPr>
          <a:r>
            <a:rPr lang="ru-RU" sz="1400" baseline="0" dirty="0" smtClean="0"/>
            <a:t>Наличие и нерациональное обращение </a:t>
          </a:r>
          <a:r>
            <a:rPr lang="ru-RU" sz="1400" baseline="0" dirty="0" smtClean="0"/>
            <a:t>с </a:t>
          </a:r>
          <a:r>
            <a:rPr lang="ru-RU" sz="1400" baseline="0" dirty="0" smtClean="0"/>
            <a:t>промышленными и бытовыми отходами</a:t>
          </a:r>
          <a:endParaRPr lang="ru-RU" sz="1400" dirty="0"/>
        </a:p>
      </dgm:t>
    </dgm:pt>
    <dgm:pt modelId="{8AA40713-19C3-4670-8E16-19F8E5174022}" type="parTrans" cxnId="{613B9939-917D-4F26-B4A3-D4393B631084}">
      <dgm:prSet/>
      <dgm:spPr/>
      <dgm:t>
        <a:bodyPr/>
        <a:lstStyle/>
        <a:p>
          <a:endParaRPr lang="ru-RU"/>
        </a:p>
      </dgm:t>
    </dgm:pt>
    <dgm:pt modelId="{761E16D1-693C-4F55-B132-B6F34D578E7B}" type="sibTrans" cxnId="{613B9939-917D-4F26-B4A3-D4393B631084}">
      <dgm:prSet/>
      <dgm:spPr/>
      <dgm:t>
        <a:bodyPr/>
        <a:lstStyle/>
        <a:p>
          <a:endParaRPr lang="ru-RU"/>
        </a:p>
      </dgm:t>
    </dgm:pt>
    <dgm:pt modelId="{69BC0473-C48A-48DB-9D86-8CAF11D3EECC}">
      <dgm:prSet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accent5">
              <a:lumMod val="75000"/>
            </a:schemeClr>
          </a:solidFill>
        </a:ln>
      </dgm:spPr>
      <dgm:t>
        <a:bodyPr anchor="ctr"/>
        <a:lstStyle/>
        <a:p>
          <a:pPr marL="360000" indent="-360000" defTabSz="360000">
            <a:tabLst>
              <a:tab pos="360000" algn="l"/>
            </a:tabLst>
          </a:pPr>
          <a:r>
            <a:rPr lang="ru-RU" sz="1400" dirty="0" smtClean="0"/>
            <a:t>Отсутствие необходимых знаний </a:t>
          </a:r>
          <a:r>
            <a:rPr lang="ru-RU" sz="1400" dirty="0" smtClean="0"/>
            <a:t>и </a:t>
          </a:r>
          <a:r>
            <a:rPr lang="ru-RU" sz="1400" dirty="0" smtClean="0"/>
            <a:t>навыков у разработчиков технологических процессов, технических систем </a:t>
          </a:r>
          <a:r>
            <a:rPr lang="ru-RU" sz="1400" dirty="0" smtClean="0"/>
            <a:t>и</a:t>
          </a:r>
          <a:r>
            <a:rPr lang="en-US" sz="1400" dirty="0" smtClean="0"/>
            <a:t> </a:t>
          </a:r>
          <a:r>
            <a:rPr lang="ru-RU" sz="1400" dirty="0" smtClean="0"/>
            <a:t>т.п</a:t>
          </a:r>
          <a:r>
            <a:rPr lang="ru-RU" sz="1400" dirty="0" smtClean="0"/>
            <a:t>.</a:t>
          </a:r>
          <a:endParaRPr lang="ru-RU" sz="1400" baseline="0" dirty="0"/>
        </a:p>
      </dgm:t>
    </dgm:pt>
    <dgm:pt modelId="{09FB8250-10BF-4F42-BA1A-F77D40960FC3}" type="parTrans" cxnId="{232FE635-7326-4F0C-AF12-B2191D4B9799}">
      <dgm:prSet/>
      <dgm:spPr/>
      <dgm:t>
        <a:bodyPr/>
        <a:lstStyle/>
        <a:p>
          <a:endParaRPr lang="ru-RU"/>
        </a:p>
      </dgm:t>
    </dgm:pt>
    <dgm:pt modelId="{59888D25-87EA-4CE0-89E3-9C87E411FDFC}" type="sibTrans" cxnId="{232FE635-7326-4F0C-AF12-B2191D4B9799}">
      <dgm:prSet/>
      <dgm:spPr/>
      <dgm:t>
        <a:bodyPr/>
        <a:lstStyle/>
        <a:p>
          <a:endParaRPr lang="ru-RU"/>
        </a:p>
      </dgm:t>
    </dgm:pt>
    <dgm:pt modelId="{EF766ECC-1070-40D9-8DF4-47E79EA7F81E}">
      <dgm:prSet custT="1"/>
      <dgm:spPr/>
      <dgm:t>
        <a:bodyPr/>
        <a:lstStyle/>
        <a:p>
          <a:pPr marL="360000" indent="-360000" defTabSz="360000">
            <a:tabLst>
              <a:tab pos="360000" algn="l"/>
            </a:tabLst>
          </a:pPr>
          <a:r>
            <a:rPr lang="ru-RU" sz="1400" baseline="0" dirty="0" smtClean="0"/>
            <a:t>Отсутствие нормативных условий деятельности</a:t>
          </a:r>
          <a:endParaRPr lang="ru-RU" sz="1400" baseline="0" dirty="0"/>
        </a:p>
      </dgm:t>
    </dgm:pt>
    <dgm:pt modelId="{64C6B788-B26E-416F-B0AA-74A4790A556A}" type="parTrans" cxnId="{FD468C62-7884-4CBC-8ADD-6B7FA87AA9C6}">
      <dgm:prSet/>
      <dgm:spPr/>
      <dgm:t>
        <a:bodyPr/>
        <a:lstStyle/>
        <a:p>
          <a:endParaRPr lang="ru-RU"/>
        </a:p>
      </dgm:t>
    </dgm:pt>
    <dgm:pt modelId="{0EC6C270-FFE5-4379-85CE-B5CC0DCD5B07}" type="sibTrans" cxnId="{FD468C62-7884-4CBC-8ADD-6B7FA87AA9C6}">
      <dgm:prSet/>
      <dgm:spPr/>
      <dgm:t>
        <a:bodyPr/>
        <a:lstStyle/>
        <a:p>
          <a:endParaRPr lang="ru-RU"/>
        </a:p>
      </dgm:t>
    </dgm:pt>
    <dgm:pt modelId="{98A658D0-7B0E-4DA6-9D8E-2F243E1CBF39}">
      <dgm:prSet custT="1"/>
      <dgm:spPr/>
      <dgm:t>
        <a:bodyPr/>
        <a:lstStyle/>
        <a:p>
          <a:pPr marL="360000" indent="-360000" defTabSz="360000">
            <a:tabLst>
              <a:tab pos="360000" algn="l"/>
            </a:tabLst>
          </a:pPr>
          <a:r>
            <a:rPr lang="ru-RU" sz="1400" dirty="0" smtClean="0"/>
            <a:t>Опасности</a:t>
          </a:r>
          <a:r>
            <a:rPr lang="ru-RU" sz="1400" baseline="0" dirty="0" smtClean="0"/>
            <a:t> в селитебных зонах </a:t>
          </a:r>
          <a:r>
            <a:rPr lang="ru-RU" sz="1400" baseline="0" dirty="0" smtClean="0"/>
            <a:t>и </a:t>
          </a:r>
          <a:r>
            <a:rPr lang="ru-RU" sz="1400" baseline="0" dirty="0" smtClean="0"/>
            <a:t>на объектах экономики</a:t>
          </a:r>
          <a:endParaRPr lang="ru-RU" sz="1400" baseline="0" dirty="0"/>
        </a:p>
      </dgm:t>
    </dgm:pt>
    <dgm:pt modelId="{CEAF39B6-746B-4EC2-AAE9-401197D05EF4}" type="parTrans" cxnId="{6319F0F2-A16F-492E-BC95-8DA5FBF7A8DE}">
      <dgm:prSet/>
      <dgm:spPr/>
      <dgm:t>
        <a:bodyPr/>
        <a:lstStyle/>
        <a:p>
          <a:endParaRPr lang="ru-RU"/>
        </a:p>
      </dgm:t>
    </dgm:pt>
    <dgm:pt modelId="{C8FA9B56-F402-4314-A9B7-A0175A5FDCCB}" type="sibTrans" cxnId="{6319F0F2-A16F-492E-BC95-8DA5FBF7A8DE}">
      <dgm:prSet/>
      <dgm:spPr/>
      <dgm:t>
        <a:bodyPr/>
        <a:lstStyle/>
        <a:p>
          <a:endParaRPr lang="ru-RU"/>
        </a:p>
      </dgm:t>
    </dgm:pt>
    <dgm:pt modelId="{DC319E75-CDBC-4378-A116-B6EF95F765F6}">
      <dgm:prSet custT="1"/>
      <dgm:spPr/>
      <dgm:t>
        <a:bodyPr/>
        <a:lstStyle/>
        <a:p>
          <a:pPr marL="360000" indent="-360000" defTabSz="360000">
            <a:tabLst>
              <a:tab pos="360000" algn="l"/>
            </a:tabLst>
          </a:pPr>
          <a:r>
            <a:rPr lang="ru-RU" sz="1400" baseline="0" dirty="0" smtClean="0"/>
            <a:t>ЧС, возникающие при стихийных явлениях и любых видах аварий</a:t>
          </a:r>
          <a:endParaRPr lang="ru-RU" sz="1400" baseline="0" dirty="0"/>
        </a:p>
      </dgm:t>
    </dgm:pt>
    <dgm:pt modelId="{D916E6B9-D782-423D-B3BB-46D16D945075}" type="parTrans" cxnId="{7B51A1B4-2FD5-40A6-84BD-B1D2784AE100}">
      <dgm:prSet/>
      <dgm:spPr/>
      <dgm:t>
        <a:bodyPr/>
        <a:lstStyle/>
        <a:p>
          <a:endParaRPr lang="ru-RU"/>
        </a:p>
      </dgm:t>
    </dgm:pt>
    <dgm:pt modelId="{8116CC63-AA62-4D57-B27D-D12F3B554DA6}" type="sibTrans" cxnId="{7B51A1B4-2FD5-40A6-84BD-B1D2784AE100}">
      <dgm:prSet/>
      <dgm:spPr/>
      <dgm:t>
        <a:bodyPr/>
        <a:lstStyle/>
        <a:p>
          <a:endParaRPr lang="ru-RU"/>
        </a:p>
      </dgm:t>
    </dgm:pt>
    <dgm:pt modelId="{56BDF786-C5DA-423F-A648-CFA0A3FD2F38}">
      <dgm:prSet custT="1"/>
      <dgm:spPr/>
      <dgm:t>
        <a:bodyPr/>
        <a:lstStyle/>
        <a:p>
          <a:pPr marL="360000" indent="-360000" defTabSz="360000">
            <a:tabLst>
              <a:tab pos="360000" algn="l"/>
            </a:tabLst>
          </a:pPr>
          <a:r>
            <a:rPr lang="ru-RU" sz="1400" baseline="0" dirty="0" smtClean="0"/>
            <a:t>Недостаточная подготовка работающих </a:t>
          </a:r>
          <a:r>
            <a:rPr lang="ru-RU" sz="1400" baseline="0" dirty="0" smtClean="0"/>
            <a:t>и </a:t>
          </a:r>
          <a:r>
            <a:rPr lang="ru-RU" sz="1400" baseline="0" dirty="0" smtClean="0"/>
            <a:t>населения в обеспечении БЖД</a:t>
          </a:r>
          <a:endParaRPr lang="ru-RU" sz="1400" baseline="0" dirty="0"/>
        </a:p>
      </dgm:t>
    </dgm:pt>
    <dgm:pt modelId="{8CC98FFD-CDD8-4AC5-9F41-A838AFF4390C}" type="parTrans" cxnId="{76DD720C-CED8-4F69-82E2-723208D48234}">
      <dgm:prSet/>
      <dgm:spPr/>
      <dgm:t>
        <a:bodyPr/>
        <a:lstStyle/>
        <a:p>
          <a:endParaRPr lang="ru-RU"/>
        </a:p>
      </dgm:t>
    </dgm:pt>
    <dgm:pt modelId="{98AED5B5-0FD1-4CE2-9EA2-D3FE9F6E8260}" type="sibTrans" cxnId="{76DD720C-CED8-4F69-82E2-723208D48234}">
      <dgm:prSet/>
      <dgm:spPr/>
      <dgm:t>
        <a:bodyPr/>
        <a:lstStyle/>
        <a:p>
          <a:endParaRPr lang="ru-RU"/>
        </a:p>
      </dgm:t>
    </dgm:pt>
    <dgm:pt modelId="{B302C775-9CE5-491A-8D8A-4E118CCD616C}">
      <dgm:prSet custT="1"/>
      <dgm:spPr/>
      <dgm:t>
        <a:bodyPr/>
        <a:lstStyle/>
        <a:p>
          <a:pPr marL="360000" indent="-360000" defTabSz="360000">
            <a:tabLst>
              <a:tab pos="360000" algn="l"/>
            </a:tabLst>
          </a:pPr>
          <a:r>
            <a:rPr lang="ru-RU" sz="1400" baseline="0" dirty="0" smtClean="0"/>
            <a:t>ЧС, возникающие при стихийных явлениях </a:t>
          </a:r>
          <a:r>
            <a:rPr lang="en-US" sz="1400" baseline="0" dirty="0" smtClean="0"/>
            <a:t> </a:t>
          </a:r>
          <a:r>
            <a:rPr lang="ru-RU" sz="1400" baseline="0" dirty="0" smtClean="0"/>
            <a:t>и </a:t>
          </a:r>
          <a:r>
            <a:rPr lang="ru-RU" sz="1400" baseline="0" dirty="0" smtClean="0"/>
            <a:t>любых видах аварий</a:t>
          </a:r>
          <a:endParaRPr lang="ru-RU" sz="1400" baseline="0" dirty="0"/>
        </a:p>
      </dgm:t>
    </dgm:pt>
    <dgm:pt modelId="{6192B173-8972-4E92-A79E-806B3BA1D869}" type="parTrans" cxnId="{BB1BCD4F-312B-4D8C-A6DC-F08A9D25776D}">
      <dgm:prSet/>
      <dgm:spPr/>
      <dgm:t>
        <a:bodyPr/>
        <a:lstStyle/>
        <a:p>
          <a:endParaRPr lang="ru-RU"/>
        </a:p>
      </dgm:t>
    </dgm:pt>
    <dgm:pt modelId="{5192C52F-EA7B-407B-A2BE-8527413B1AF6}" type="sibTrans" cxnId="{BB1BCD4F-312B-4D8C-A6DC-F08A9D25776D}">
      <dgm:prSet/>
      <dgm:spPr/>
      <dgm:t>
        <a:bodyPr/>
        <a:lstStyle/>
        <a:p>
          <a:endParaRPr lang="ru-RU"/>
        </a:p>
      </dgm:t>
    </dgm:pt>
    <dgm:pt modelId="{E95CFEC8-6FE6-47DE-B7B9-B2D4D177F86C}">
      <dgm:prSet custT="1"/>
      <dgm:spPr/>
      <dgm:t>
        <a:bodyPr/>
        <a:lstStyle/>
        <a:p>
          <a:pPr marL="360000" indent="-360000" defTabSz="360000">
            <a:tabLst>
              <a:tab pos="360000" algn="l"/>
            </a:tabLst>
          </a:pPr>
          <a:r>
            <a:rPr lang="ru-RU" sz="1400" baseline="0" dirty="0" smtClean="0"/>
            <a:t>Недостаточное внимание руководителей производства  к безопасности проведения работ</a:t>
          </a:r>
          <a:endParaRPr lang="ru-RU" sz="1400" baseline="0" dirty="0"/>
        </a:p>
      </dgm:t>
    </dgm:pt>
    <dgm:pt modelId="{F3F310E7-0210-4F2B-BEAC-D4979D9F817E}" type="parTrans" cxnId="{EF684243-AC10-4C7C-804A-87D3FD3D19C3}">
      <dgm:prSet/>
      <dgm:spPr/>
      <dgm:t>
        <a:bodyPr/>
        <a:lstStyle/>
        <a:p>
          <a:endParaRPr lang="ru-RU"/>
        </a:p>
      </dgm:t>
    </dgm:pt>
    <dgm:pt modelId="{9B210F60-3FBD-437C-82BC-F65570D1B88A}" type="sibTrans" cxnId="{EF684243-AC10-4C7C-804A-87D3FD3D19C3}">
      <dgm:prSet/>
      <dgm:spPr/>
      <dgm:t>
        <a:bodyPr/>
        <a:lstStyle/>
        <a:p>
          <a:endParaRPr lang="ru-RU"/>
        </a:p>
      </dgm:t>
    </dgm:pt>
    <dgm:pt modelId="{2C23DF58-AD66-47DA-A4EE-11CEB3B1498C}">
      <dgm:prSet custT="1"/>
      <dgm:spPr/>
      <dgm:t>
        <a:bodyPr/>
        <a:lstStyle/>
        <a:p>
          <a:pPr marL="360000" indent="-360000" defTabSz="360000">
            <a:tabLst>
              <a:tab pos="360000" algn="l"/>
            </a:tabLst>
          </a:pPr>
          <a:r>
            <a:rPr lang="ru-RU" sz="1400" dirty="0" smtClean="0"/>
            <a:t>Отсутствие эффективной государственной системы руководства </a:t>
          </a:r>
          <a:r>
            <a:rPr lang="ru-RU" sz="1400" dirty="0" smtClean="0"/>
            <a:t>вопросами </a:t>
          </a:r>
          <a:r>
            <a:rPr lang="ru-RU" sz="1400" dirty="0" smtClean="0"/>
            <a:t>безопасности в масштабах страны </a:t>
          </a:r>
          <a:r>
            <a:rPr lang="ru-RU" sz="1400" dirty="0" smtClean="0"/>
            <a:t>и </a:t>
          </a:r>
          <a:r>
            <a:rPr lang="ru-RU" sz="1400" dirty="0" smtClean="0"/>
            <a:t>отраслях экономики</a:t>
          </a:r>
          <a:endParaRPr lang="ru-RU" sz="1400" dirty="0"/>
        </a:p>
      </dgm:t>
    </dgm:pt>
    <dgm:pt modelId="{6294ADFE-33BB-4E93-BF5D-B8C61E0D1FE8}" type="parTrans" cxnId="{1C9CF91D-0829-44A0-95C7-672D85D85247}">
      <dgm:prSet/>
      <dgm:spPr/>
      <dgm:t>
        <a:bodyPr/>
        <a:lstStyle/>
        <a:p>
          <a:endParaRPr lang="ru-RU"/>
        </a:p>
      </dgm:t>
    </dgm:pt>
    <dgm:pt modelId="{930F5956-62AC-4477-A480-237D8F192773}" type="sibTrans" cxnId="{1C9CF91D-0829-44A0-95C7-672D85D85247}">
      <dgm:prSet/>
      <dgm:spPr/>
      <dgm:t>
        <a:bodyPr/>
        <a:lstStyle/>
        <a:p>
          <a:endParaRPr lang="ru-RU"/>
        </a:p>
      </dgm:t>
    </dgm:pt>
    <dgm:pt modelId="{0A970E86-B1D2-45DA-BDAC-2619E51E32AE}">
      <dgm:prSet custT="1"/>
      <dgm:spPr/>
      <dgm:t>
        <a:bodyPr/>
        <a:lstStyle/>
        <a:p>
          <a:pPr marL="360000" indent="-360000" defTabSz="360000">
            <a:tabLst>
              <a:tab pos="360000" algn="l"/>
            </a:tabLst>
          </a:pPr>
          <a:r>
            <a:rPr lang="ru-RU" sz="1400" dirty="0" smtClean="0"/>
            <a:t>Недостаточное развитие системы подготовки научных и руководящих кадров в области БЖД и ЗОС</a:t>
          </a:r>
          <a:endParaRPr lang="ru-RU" sz="1400" dirty="0"/>
        </a:p>
      </dgm:t>
    </dgm:pt>
    <dgm:pt modelId="{8B44001D-F932-49CB-866B-8CC4A0D3B445}" type="parTrans" cxnId="{9A975915-3A49-4E8E-8654-C140355738B5}">
      <dgm:prSet/>
      <dgm:spPr/>
      <dgm:t>
        <a:bodyPr/>
        <a:lstStyle/>
        <a:p>
          <a:endParaRPr lang="ru-RU"/>
        </a:p>
      </dgm:t>
    </dgm:pt>
    <dgm:pt modelId="{C10BE37F-20B7-44D5-A058-4CA8633AE48D}" type="sibTrans" cxnId="{9A975915-3A49-4E8E-8654-C140355738B5}">
      <dgm:prSet/>
      <dgm:spPr/>
      <dgm:t>
        <a:bodyPr/>
        <a:lstStyle/>
        <a:p>
          <a:endParaRPr lang="ru-RU"/>
        </a:p>
      </dgm:t>
    </dgm:pt>
    <dgm:pt modelId="{F1B2ACD5-05C4-43B4-85E2-31765912C489}" type="pres">
      <dgm:prSet presAssocID="{F23BDF02-5A1D-4D00-BBA2-8D496AC960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171802-7FA5-496C-8954-994E1647E51C}" type="pres">
      <dgm:prSet presAssocID="{265DA32F-8F5B-4E38-91B5-2A2000D58EAC}" presName="linNode" presStyleCnt="0"/>
      <dgm:spPr/>
    </dgm:pt>
    <dgm:pt modelId="{BF62CCBA-99FA-4589-912D-67B7FC7D71C8}" type="pres">
      <dgm:prSet presAssocID="{265DA32F-8F5B-4E38-91B5-2A2000D58EAC}" presName="parentText" presStyleLbl="node1" presStyleIdx="0" presStyleCnt="3" custScaleX="49322" custScaleY="61515" custLinFactNeighborX="-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4E06E-C763-48B9-9941-54F071ED7388}" type="pres">
      <dgm:prSet presAssocID="{265DA32F-8F5B-4E38-91B5-2A2000D58EAC}" presName="descendantText" presStyleLbl="alignAccFollowNode1" presStyleIdx="0" presStyleCnt="3" custScaleX="135003" custScaleY="61515" custLinFactNeighborX="-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E33F9-447A-468D-8531-496BA474B521}" type="pres">
      <dgm:prSet presAssocID="{702CE334-1857-47EC-A7C2-51999DF5F7FF}" presName="sp" presStyleCnt="0"/>
      <dgm:spPr/>
    </dgm:pt>
    <dgm:pt modelId="{FEC878AF-59B5-48D7-B4D6-1E276BFAE861}" type="pres">
      <dgm:prSet presAssocID="{7D590836-FAC7-4C97-A817-4DC1687EFB33}" presName="linNode" presStyleCnt="0"/>
      <dgm:spPr/>
    </dgm:pt>
    <dgm:pt modelId="{AD9AE780-D95B-4A9C-96DE-1F732C976147}" type="pres">
      <dgm:prSet presAssocID="{7D590836-FAC7-4C97-A817-4DC1687EFB33}" presName="parentText" presStyleLbl="node1" presStyleIdx="1" presStyleCnt="3" custScaleX="49322" custScaleY="55122" custLinFactNeighborX="-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EBD69-B94F-488D-8083-DC7A161AC17D}" type="pres">
      <dgm:prSet presAssocID="{7D590836-FAC7-4C97-A817-4DC1687EFB33}" presName="descendantText" presStyleLbl="alignAccFollowNode1" presStyleIdx="1" presStyleCnt="3" custScaleX="135003" custScaleY="55122" custLinFactNeighborX="-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82035-79BD-4520-8426-FFD983E601B5}" type="pres">
      <dgm:prSet presAssocID="{A7E2F3F3-A260-4411-8882-DE5C0A0CB817}" presName="sp" presStyleCnt="0"/>
      <dgm:spPr/>
    </dgm:pt>
    <dgm:pt modelId="{FA285786-8BC5-493F-BB0D-F292F4B6F8D8}" type="pres">
      <dgm:prSet presAssocID="{451022E4-1699-4A5D-840C-8E81173CABC7}" presName="linNode" presStyleCnt="0"/>
      <dgm:spPr/>
    </dgm:pt>
    <dgm:pt modelId="{7DDD6BB6-6E56-486E-A40C-CFE5D16499A3}" type="pres">
      <dgm:prSet presAssocID="{451022E4-1699-4A5D-840C-8E81173CABC7}" presName="parentText" presStyleLbl="node1" presStyleIdx="2" presStyleCnt="3" custScaleX="49322" custScaleY="69326" custLinFactNeighborX="-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98ED-BCF1-4E9F-9FE9-330947E692B9}" type="pres">
      <dgm:prSet presAssocID="{451022E4-1699-4A5D-840C-8E81173CABC7}" presName="descendantText" presStyleLbl="alignAccFollowNode1" presStyleIdx="2" presStyleCnt="3" custScaleX="135003" custScaleY="67355" custLinFactNeighborX="-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468C62-7884-4CBC-8ADD-6B7FA87AA9C6}" srcId="{265DA32F-8F5B-4E38-91B5-2A2000D58EAC}" destId="{EF766ECC-1070-40D9-8DF4-47E79EA7F81E}" srcOrd="1" destOrd="0" parTransId="{64C6B788-B26E-416F-B0AA-74A4790A556A}" sibTransId="{0EC6C270-FFE5-4379-85CE-B5CC0DCD5B07}"/>
    <dgm:cxn modelId="{6319F0F2-A16F-492E-BC95-8DA5FBF7A8DE}" srcId="{265DA32F-8F5B-4E38-91B5-2A2000D58EAC}" destId="{98A658D0-7B0E-4DA6-9D8E-2F243E1CBF39}" srcOrd="2" destOrd="0" parTransId="{CEAF39B6-746B-4EC2-AAE9-401197D05EF4}" sibTransId="{C8FA9B56-F402-4314-A9B7-A0175A5FDCCB}"/>
    <dgm:cxn modelId="{2A52AFF6-D5A0-4719-A984-3371516AA94F}" type="presOf" srcId="{69BC0473-C48A-48DB-9D86-8CAF11D3EECC}" destId="{ACA598ED-BCF1-4E9F-9FE9-330947E692B9}" srcOrd="0" destOrd="0" presId="urn:microsoft.com/office/officeart/2005/8/layout/vList5"/>
    <dgm:cxn modelId="{9B40BBCB-79E0-4FCE-AFDC-AD84EC366A9C}" type="presOf" srcId="{E95CFEC8-6FE6-47DE-B7B9-B2D4D177F86C}" destId="{AA6EBD69-B94F-488D-8083-DC7A161AC17D}" srcOrd="0" destOrd="2" presId="urn:microsoft.com/office/officeart/2005/8/layout/vList5"/>
    <dgm:cxn modelId="{76DD720C-CED8-4F69-82E2-723208D48234}" srcId="{265DA32F-8F5B-4E38-91B5-2A2000D58EAC}" destId="{56BDF786-C5DA-423F-A648-CFA0A3FD2F38}" srcOrd="4" destOrd="0" parTransId="{8CC98FFD-CDD8-4AC5-9F41-A838AFF4390C}" sibTransId="{98AED5B5-0FD1-4CE2-9EA2-D3FE9F6E8260}"/>
    <dgm:cxn modelId="{DDF86565-1D89-40B0-9993-6ED35C3ADB5D}" type="presOf" srcId="{2C23DF58-AD66-47DA-A4EE-11CEB3B1498C}" destId="{ACA598ED-BCF1-4E9F-9FE9-330947E692B9}" srcOrd="0" destOrd="1" presId="urn:microsoft.com/office/officeart/2005/8/layout/vList5"/>
    <dgm:cxn modelId="{7B51A1B4-2FD5-40A6-84BD-B1D2784AE100}" srcId="{265DA32F-8F5B-4E38-91B5-2A2000D58EAC}" destId="{DC319E75-CDBC-4378-A116-B6EF95F765F6}" srcOrd="3" destOrd="0" parTransId="{D916E6B9-D782-423D-B3BB-46D16D945075}" sibTransId="{8116CC63-AA62-4D57-B27D-D12F3B554DA6}"/>
    <dgm:cxn modelId="{D0CCD635-ED84-42DF-9CCA-8F5322BD346A}" type="presOf" srcId="{DC319E75-CDBC-4378-A116-B6EF95F765F6}" destId="{D724E06E-C763-48B9-9941-54F071ED7388}" srcOrd="0" destOrd="3" presId="urn:microsoft.com/office/officeart/2005/8/layout/vList5"/>
    <dgm:cxn modelId="{0EDECCE4-E47B-4E5F-96EC-0382FE00D386}" type="presOf" srcId="{0A970E86-B1D2-45DA-BDAC-2619E51E32AE}" destId="{ACA598ED-BCF1-4E9F-9FE9-330947E692B9}" srcOrd="0" destOrd="2" presId="urn:microsoft.com/office/officeart/2005/8/layout/vList5"/>
    <dgm:cxn modelId="{D837A661-F4C2-465D-AEC7-040A3123DEF6}" srcId="{F23BDF02-5A1D-4D00-BBA2-8D496AC96014}" destId="{7D590836-FAC7-4C97-A817-4DC1687EFB33}" srcOrd="1" destOrd="0" parTransId="{95DDBDB0-9E3B-40AD-B36A-12F0E5E7C04D}" sibTransId="{A7E2F3F3-A260-4411-8882-DE5C0A0CB817}"/>
    <dgm:cxn modelId="{28254FAB-7745-4B0E-AA0F-77CA2C042F0A}" type="presOf" srcId="{F23BDF02-5A1D-4D00-BBA2-8D496AC96014}" destId="{F1B2ACD5-05C4-43B4-85E2-31765912C489}" srcOrd="0" destOrd="0" presId="urn:microsoft.com/office/officeart/2005/8/layout/vList5"/>
    <dgm:cxn modelId="{2193853D-29B6-4907-8B77-2D5AFE3EF8B6}" srcId="{F23BDF02-5A1D-4D00-BBA2-8D496AC96014}" destId="{451022E4-1699-4A5D-840C-8E81173CABC7}" srcOrd="2" destOrd="0" parTransId="{A18D91E1-0CE3-4988-A713-C086F85F26C5}" sibTransId="{7173B1F8-1FBA-4AF4-925A-6E97831E15A9}"/>
    <dgm:cxn modelId="{8F63A42D-B318-41C0-9991-8A540DC98A2D}" type="presOf" srcId="{7D590836-FAC7-4C97-A817-4DC1687EFB33}" destId="{AD9AE780-D95B-4A9C-96DE-1F732C976147}" srcOrd="0" destOrd="0" presId="urn:microsoft.com/office/officeart/2005/8/layout/vList5"/>
    <dgm:cxn modelId="{D46DEAC2-7EB6-40EB-8228-BAB3BAF7CD46}" type="presOf" srcId="{B302C775-9CE5-491A-8D8A-4E118CCD616C}" destId="{AA6EBD69-B94F-488D-8083-DC7A161AC17D}" srcOrd="0" destOrd="1" presId="urn:microsoft.com/office/officeart/2005/8/layout/vList5"/>
    <dgm:cxn modelId="{613B9939-917D-4F26-B4A3-D4393B631084}" srcId="{7D590836-FAC7-4C97-A817-4DC1687EFB33}" destId="{0B1F81F4-4A30-44C2-8357-29875F3310A6}" srcOrd="0" destOrd="0" parTransId="{8AA40713-19C3-4670-8E16-19F8E5174022}" sibTransId="{761E16D1-693C-4F55-B132-B6F34D578E7B}"/>
    <dgm:cxn modelId="{06D062A1-DD3C-4ACE-8541-22708152FACA}" type="presOf" srcId="{0B1F81F4-4A30-44C2-8357-29875F3310A6}" destId="{AA6EBD69-B94F-488D-8083-DC7A161AC17D}" srcOrd="0" destOrd="0" presId="urn:microsoft.com/office/officeart/2005/8/layout/vList5"/>
    <dgm:cxn modelId="{8E3188DF-60C6-495A-A1EF-F5AD85B8B9D7}" type="presOf" srcId="{56BDF786-C5DA-423F-A648-CFA0A3FD2F38}" destId="{D724E06E-C763-48B9-9941-54F071ED7388}" srcOrd="0" destOrd="4" presId="urn:microsoft.com/office/officeart/2005/8/layout/vList5"/>
    <dgm:cxn modelId="{A43DC51F-3E94-49BB-986A-99F0333BB8D5}" srcId="{F23BDF02-5A1D-4D00-BBA2-8D496AC96014}" destId="{265DA32F-8F5B-4E38-91B5-2A2000D58EAC}" srcOrd="0" destOrd="0" parTransId="{A3A61025-81C2-4798-A412-BFD284007DE7}" sibTransId="{702CE334-1857-47EC-A7C2-51999DF5F7FF}"/>
    <dgm:cxn modelId="{9A975915-3A49-4E8E-8654-C140355738B5}" srcId="{451022E4-1699-4A5D-840C-8E81173CABC7}" destId="{0A970E86-B1D2-45DA-BDAC-2619E51E32AE}" srcOrd="2" destOrd="0" parTransId="{8B44001D-F932-49CB-866B-8CC4A0D3B445}" sibTransId="{C10BE37F-20B7-44D5-A058-4CA8633AE48D}"/>
    <dgm:cxn modelId="{984C5934-1F6E-4249-AB04-9225C660BEFB}" type="presOf" srcId="{265DA32F-8F5B-4E38-91B5-2A2000D58EAC}" destId="{BF62CCBA-99FA-4589-912D-67B7FC7D71C8}" srcOrd="0" destOrd="0" presId="urn:microsoft.com/office/officeart/2005/8/layout/vList5"/>
    <dgm:cxn modelId="{EF684243-AC10-4C7C-804A-87D3FD3D19C3}" srcId="{7D590836-FAC7-4C97-A817-4DC1687EFB33}" destId="{E95CFEC8-6FE6-47DE-B7B9-B2D4D177F86C}" srcOrd="2" destOrd="0" parTransId="{F3F310E7-0210-4F2B-BEAC-D4979D9F817E}" sibTransId="{9B210F60-3FBD-437C-82BC-F65570D1B88A}"/>
    <dgm:cxn modelId="{9D4468D4-69EF-499D-8E29-7B3AFDB97FA7}" type="presOf" srcId="{13B4EBE0-7288-4C81-A015-FC2FB2CD1B28}" destId="{D724E06E-C763-48B9-9941-54F071ED7388}" srcOrd="0" destOrd="0" presId="urn:microsoft.com/office/officeart/2005/8/layout/vList5"/>
    <dgm:cxn modelId="{AE38A527-AA63-412E-9CC2-CB198381EBC2}" type="presOf" srcId="{98A658D0-7B0E-4DA6-9D8E-2F243E1CBF39}" destId="{D724E06E-C763-48B9-9941-54F071ED7388}" srcOrd="0" destOrd="2" presId="urn:microsoft.com/office/officeart/2005/8/layout/vList5"/>
    <dgm:cxn modelId="{232FE635-7326-4F0C-AF12-B2191D4B9799}" srcId="{451022E4-1699-4A5D-840C-8E81173CABC7}" destId="{69BC0473-C48A-48DB-9D86-8CAF11D3EECC}" srcOrd="0" destOrd="0" parTransId="{09FB8250-10BF-4F42-BA1A-F77D40960FC3}" sibTransId="{59888D25-87EA-4CE0-89E3-9C87E411FDFC}"/>
    <dgm:cxn modelId="{BB1BCD4F-312B-4D8C-A6DC-F08A9D25776D}" srcId="{7D590836-FAC7-4C97-A817-4DC1687EFB33}" destId="{B302C775-9CE5-491A-8D8A-4E118CCD616C}" srcOrd="1" destOrd="0" parTransId="{6192B173-8972-4E92-A79E-806B3BA1D869}" sibTransId="{5192C52F-EA7B-407B-A2BE-8527413B1AF6}"/>
    <dgm:cxn modelId="{1C9CF91D-0829-44A0-95C7-672D85D85247}" srcId="{451022E4-1699-4A5D-840C-8E81173CABC7}" destId="{2C23DF58-AD66-47DA-A4EE-11CEB3B1498C}" srcOrd="1" destOrd="0" parTransId="{6294ADFE-33BB-4E93-BF5D-B8C61E0D1FE8}" sibTransId="{930F5956-62AC-4477-A480-237D8F192773}"/>
    <dgm:cxn modelId="{F814FD6B-6EF3-4C2E-845F-01DDFE1B8F83}" srcId="{265DA32F-8F5B-4E38-91B5-2A2000D58EAC}" destId="{13B4EBE0-7288-4C81-A015-FC2FB2CD1B28}" srcOrd="0" destOrd="0" parTransId="{557319AD-A9E5-411F-B24D-21FAB367F62F}" sibTransId="{E0C566CE-6C3E-479B-9C0D-AECD3149B1E0}"/>
    <dgm:cxn modelId="{959CA716-6367-4896-821D-AC90CB124872}" type="presOf" srcId="{EF766ECC-1070-40D9-8DF4-47E79EA7F81E}" destId="{D724E06E-C763-48B9-9941-54F071ED7388}" srcOrd="0" destOrd="1" presId="urn:microsoft.com/office/officeart/2005/8/layout/vList5"/>
    <dgm:cxn modelId="{B0AC75AB-661C-466A-96ED-EA69E21B1D85}" type="presOf" srcId="{451022E4-1699-4A5D-840C-8E81173CABC7}" destId="{7DDD6BB6-6E56-486E-A40C-CFE5D16499A3}" srcOrd="0" destOrd="0" presId="urn:microsoft.com/office/officeart/2005/8/layout/vList5"/>
    <dgm:cxn modelId="{5075CA4F-D0EF-4A9F-A823-1D7EA2B5C1C4}" type="presParOf" srcId="{F1B2ACD5-05C4-43B4-85E2-31765912C489}" destId="{E5171802-7FA5-496C-8954-994E1647E51C}" srcOrd="0" destOrd="0" presId="urn:microsoft.com/office/officeart/2005/8/layout/vList5"/>
    <dgm:cxn modelId="{C141E4D0-0219-40A3-8DEF-FB6C09025DF7}" type="presParOf" srcId="{E5171802-7FA5-496C-8954-994E1647E51C}" destId="{BF62CCBA-99FA-4589-912D-67B7FC7D71C8}" srcOrd="0" destOrd="0" presId="urn:microsoft.com/office/officeart/2005/8/layout/vList5"/>
    <dgm:cxn modelId="{9230EACF-DDAD-4F81-AC4B-3BA15E71FD74}" type="presParOf" srcId="{E5171802-7FA5-496C-8954-994E1647E51C}" destId="{D724E06E-C763-48B9-9941-54F071ED7388}" srcOrd="1" destOrd="0" presId="urn:microsoft.com/office/officeart/2005/8/layout/vList5"/>
    <dgm:cxn modelId="{1C41708D-B058-4A55-A4CD-0A2545BFB7AF}" type="presParOf" srcId="{F1B2ACD5-05C4-43B4-85E2-31765912C489}" destId="{507E33F9-447A-468D-8531-496BA474B521}" srcOrd="1" destOrd="0" presId="urn:microsoft.com/office/officeart/2005/8/layout/vList5"/>
    <dgm:cxn modelId="{DAC12158-502C-4333-9A5B-F45BC23DA7FA}" type="presParOf" srcId="{F1B2ACD5-05C4-43B4-85E2-31765912C489}" destId="{FEC878AF-59B5-48D7-B4D6-1E276BFAE861}" srcOrd="2" destOrd="0" presId="urn:microsoft.com/office/officeart/2005/8/layout/vList5"/>
    <dgm:cxn modelId="{4C8472C4-BD2D-4CA5-9D77-B51050A82E05}" type="presParOf" srcId="{FEC878AF-59B5-48D7-B4D6-1E276BFAE861}" destId="{AD9AE780-D95B-4A9C-96DE-1F732C976147}" srcOrd="0" destOrd="0" presId="urn:microsoft.com/office/officeart/2005/8/layout/vList5"/>
    <dgm:cxn modelId="{0BF8DD4F-6D13-40A8-88C6-EA9718B62D7F}" type="presParOf" srcId="{FEC878AF-59B5-48D7-B4D6-1E276BFAE861}" destId="{AA6EBD69-B94F-488D-8083-DC7A161AC17D}" srcOrd="1" destOrd="0" presId="urn:microsoft.com/office/officeart/2005/8/layout/vList5"/>
    <dgm:cxn modelId="{E85963A7-89E4-41EE-B1DD-F0FAC6A48951}" type="presParOf" srcId="{F1B2ACD5-05C4-43B4-85E2-31765912C489}" destId="{EFB82035-79BD-4520-8426-FFD983E601B5}" srcOrd="3" destOrd="0" presId="urn:microsoft.com/office/officeart/2005/8/layout/vList5"/>
    <dgm:cxn modelId="{1C59838D-C06B-4283-A23F-EC25B20CE554}" type="presParOf" srcId="{F1B2ACD5-05C4-43B4-85E2-31765912C489}" destId="{FA285786-8BC5-493F-BB0D-F292F4B6F8D8}" srcOrd="4" destOrd="0" presId="urn:microsoft.com/office/officeart/2005/8/layout/vList5"/>
    <dgm:cxn modelId="{50E752A0-772C-47F5-88AF-D71B91AFB8BB}" type="presParOf" srcId="{FA285786-8BC5-493F-BB0D-F292F4B6F8D8}" destId="{7DDD6BB6-6E56-486E-A40C-CFE5D16499A3}" srcOrd="0" destOrd="0" presId="urn:microsoft.com/office/officeart/2005/8/layout/vList5"/>
    <dgm:cxn modelId="{42594EF4-5FBD-4E19-ABAD-C5401D101B6D}" type="presParOf" srcId="{FA285786-8BC5-493F-BB0D-F292F4B6F8D8}" destId="{ACA598ED-BCF1-4E9F-9FE9-330947E692B9}" srcOrd="1" destOrd="0" presId="urn:microsoft.com/office/officeart/2005/8/layout/vList5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3BDF02-5A1D-4D00-BBA2-8D496AC960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5DA32F-8F5B-4E38-91B5-2A2000D58EAC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en-US" sz="2400" dirty="0" smtClean="0"/>
            <a:t>       </a:t>
          </a:r>
          <a:r>
            <a:rPr lang="ru-RU" sz="2400" dirty="0" smtClean="0"/>
            <a:t>Индивидуальный </a:t>
          </a:r>
          <a:endParaRPr lang="ru-RU" sz="2400" dirty="0"/>
        </a:p>
      </dgm:t>
    </dgm:pt>
    <dgm:pt modelId="{A3A61025-81C2-4798-A412-BFD284007DE7}" type="parTrans" cxnId="{A43DC51F-3E94-49BB-986A-99F0333BB8D5}">
      <dgm:prSet/>
      <dgm:spPr/>
      <dgm:t>
        <a:bodyPr/>
        <a:lstStyle/>
        <a:p>
          <a:endParaRPr lang="ru-RU"/>
        </a:p>
      </dgm:t>
    </dgm:pt>
    <dgm:pt modelId="{702CE334-1857-47EC-A7C2-51999DF5F7FF}" type="sibTrans" cxnId="{A43DC51F-3E94-49BB-986A-99F0333BB8D5}">
      <dgm:prSet/>
      <dgm:spPr/>
      <dgm:t>
        <a:bodyPr/>
        <a:lstStyle/>
        <a:p>
          <a:endParaRPr lang="ru-RU"/>
        </a:p>
      </dgm:t>
    </dgm:pt>
    <dgm:pt modelId="{13B4EBE0-7288-4C81-A015-FC2FB2CD1B28}">
      <dgm:prSet phldrT="[Текст]"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bg1"/>
          </a:solidFill>
        </a:ln>
      </dgm:spPr>
      <dgm:t>
        <a:bodyPr anchor="ctr"/>
        <a:lstStyle/>
        <a:p>
          <a:pPr marL="360000" indent="-360000" defTabSz="360000">
            <a:tabLst>
              <a:tab pos="360000" algn="l"/>
            </a:tabLst>
          </a:pPr>
          <a:r>
            <a:rPr lang="ru-RU" sz="1600" dirty="0" smtClean="0"/>
            <a:t>Объект защиты </a:t>
          </a:r>
          <a:r>
            <a:rPr lang="en-US" sz="1600" dirty="0" smtClean="0"/>
            <a:t>— </a:t>
          </a:r>
          <a:r>
            <a:rPr lang="ru-RU" sz="1600" dirty="0" smtClean="0"/>
            <a:t>человек</a:t>
          </a:r>
          <a:endParaRPr lang="ru-RU" sz="1600" baseline="0" dirty="0"/>
        </a:p>
      </dgm:t>
    </dgm:pt>
    <dgm:pt modelId="{557319AD-A9E5-411F-B24D-21FAB367F62F}" type="parTrans" cxnId="{F814FD6B-6EF3-4C2E-845F-01DDFE1B8F83}">
      <dgm:prSet/>
      <dgm:spPr/>
      <dgm:t>
        <a:bodyPr/>
        <a:lstStyle/>
        <a:p>
          <a:endParaRPr lang="ru-RU"/>
        </a:p>
      </dgm:t>
    </dgm:pt>
    <dgm:pt modelId="{E0C566CE-6C3E-479B-9C0D-AECD3149B1E0}" type="sibTrans" cxnId="{F814FD6B-6EF3-4C2E-845F-01DDFE1B8F83}">
      <dgm:prSet/>
      <dgm:spPr/>
      <dgm:t>
        <a:bodyPr/>
        <a:lstStyle/>
        <a:p>
          <a:endParaRPr lang="ru-RU"/>
        </a:p>
      </dgm:t>
    </dgm:pt>
    <dgm:pt modelId="{7D590836-FAC7-4C97-A817-4DC1687EFB33}">
      <dgm:prSet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en-US" sz="2400" dirty="0" smtClean="0"/>
            <a:t>       </a:t>
          </a:r>
          <a:r>
            <a:rPr lang="ru-RU" sz="2400" dirty="0" smtClean="0"/>
            <a:t>Социальный</a:t>
          </a:r>
          <a:r>
            <a:rPr lang="en-US" sz="2400" dirty="0" smtClean="0"/>
            <a:t> </a:t>
          </a:r>
          <a:r>
            <a:rPr lang="ru-RU" sz="2400" dirty="0" smtClean="0"/>
            <a:t>(коллективный)</a:t>
          </a:r>
          <a:endParaRPr lang="ru-RU" sz="2400" dirty="0"/>
        </a:p>
      </dgm:t>
    </dgm:pt>
    <dgm:pt modelId="{95DDBDB0-9E3B-40AD-B36A-12F0E5E7C04D}" type="parTrans" cxnId="{D837A661-F4C2-465D-AEC7-040A3123DEF6}">
      <dgm:prSet/>
      <dgm:spPr/>
      <dgm:t>
        <a:bodyPr/>
        <a:lstStyle/>
        <a:p>
          <a:endParaRPr lang="ru-RU"/>
        </a:p>
      </dgm:t>
    </dgm:pt>
    <dgm:pt modelId="{A7E2F3F3-A260-4411-8882-DE5C0A0CB817}" type="sibTrans" cxnId="{D837A661-F4C2-465D-AEC7-040A3123DEF6}">
      <dgm:prSet/>
      <dgm:spPr/>
      <dgm:t>
        <a:bodyPr/>
        <a:lstStyle/>
        <a:p>
          <a:endParaRPr lang="ru-RU"/>
        </a:p>
      </dgm:t>
    </dgm:pt>
    <dgm:pt modelId="{0B1F81F4-4A30-44C2-8357-29875F3310A6}">
      <dgm:prSet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bg1"/>
          </a:solidFill>
        </a:ln>
      </dgm:spPr>
      <dgm:t>
        <a:bodyPr anchor="ctr"/>
        <a:lstStyle/>
        <a:p>
          <a:pPr marL="360000" indent="-360000" defTabSz="360000">
            <a:tabLst>
              <a:tab pos="360000" algn="l"/>
            </a:tabLst>
          </a:pPr>
          <a:r>
            <a:rPr lang="ru-RU" sz="1600" dirty="0" smtClean="0"/>
            <a:t>Объект защиты </a:t>
          </a:r>
          <a:r>
            <a:rPr lang="en-US" sz="1600" dirty="0" smtClean="0"/>
            <a:t>—</a:t>
          </a:r>
          <a:r>
            <a:rPr lang="ru-RU" sz="1600" dirty="0" smtClean="0"/>
            <a:t> группа людей</a:t>
          </a:r>
          <a:endParaRPr lang="ru-RU" sz="1600" dirty="0"/>
        </a:p>
      </dgm:t>
    </dgm:pt>
    <dgm:pt modelId="{8AA40713-19C3-4670-8E16-19F8E5174022}" type="parTrans" cxnId="{613B9939-917D-4F26-B4A3-D4393B631084}">
      <dgm:prSet/>
      <dgm:spPr/>
      <dgm:t>
        <a:bodyPr/>
        <a:lstStyle/>
        <a:p>
          <a:endParaRPr lang="ru-RU"/>
        </a:p>
      </dgm:t>
    </dgm:pt>
    <dgm:pt modelId="{761E16D1-693C-4F55-B132-B6F34D578E7B}" type="sibTrans" cxnId="{613B9939-917D-4F26-B4A3-D4393B631084}">
      <dgm:prSet/>
      <dgm:spPr/>
      <dgm:t>
        <a:bodyPr/>
        <a:lstStyle/>
        <a:p>
          <a:endParaRPr lang="ru-RU"/>
        </a:p>
      </dgm:t>
    </dgm:pt>
    <dgm:pt modelId="{8526493E-5F40-46F4-9ACE-8E88F02CE173}" type="pres">
      <dgm:prSet presAssocID="{F23BDF02-5A1D-4D00-BBA2-8D496AC960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A783DB-0274-4F2B-8E48-5B09578E9742}" type="pres">
      <dgm:prSet presAssocID="{265DA32F-8F5B-4E38-91B5-2A2000D58EA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5CA90-3A80-4A99-B49A-E2C968C5170B}" type="pres">
      <dgm:prSet presAssocID="{265DA32F-8F5B-4E38-91B5-2A2000D58EA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3AB8D-3234-4165-AB43-CAFC0AC36168}" type="pres">
      <dgm:prSet presAssocID="{7D590836-FAC7-4C97-A817-4DC1687EFB3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AB1CD-7E75-4521-9B46-BC69A55DF037}" type="pres">
      <dgm:prSet presAssocID="{7D590836-FAC7-4C97-A817-4DC1687EFB3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5A42A4-080B-45F7-B883-3C6436D41FE5}" type="presOf" srcId="{13B4EBE0-7288-4C81-A015-FC2FB2CD1B28}" destId="{D805CA90-3A80-4A99-B49A-E2C968C5170B}" srcOrd="0" destOrd="0" presId="urn:microsoft.com/office/officeart/2005/8/layout/vList2"/>
    <dgm:cxn modelId="{3415D396-7A47-4BEC-9C55-584C24068335}" type="presOf" srcId="{265DA32F-8F5B-4E38-91B5-2A2000D58EAC}" destId="{3BA783DB-0274-4F2B-8E48-5B09578E9742}" srcOrd="0" destOrd="0" presId="urn:microsoft.com/office/officeart/2005/8/layout/vList2"/>
    <dgm:cxn modelId="{37085D96-239D-4E97-A28C-1888D45244FB}" type="presOf" srcId="{7D590836-FAC7-4C97-A817-4DC1687EFB33}" destId="{A553AB8D-3234-4165-AB43-CAFC0AC36168}" srcOrd="0" destOrd="0" presId="urn:microsoft.com/office/officeart/2005/8/layout/vList2"/>
    <dgm:cxn modelId="{613B9939-917D-4F26-B4A3-D4393B631084}" srcId="{7D590836-FAC7-4C97-A817-4DC1687EFB33}" destId="{0B1F81F4-4A30-44C2-8357-29875F3310A6}" srcOrd="0" destOrd="0" parTransId="{8AA40713-19C3-4670-8E16-19F8E5174022}" sibTransId="{761E16D1-693C-4F55-B132-B6F34D578E7B}"/>
    <dgm:cxn modelId="{A43DC51F-3E94-49BB-986A-99F0333BB8D5}" srcId="{F23BDF02-5A1D-4D00-BBA2-8D496AC96014}" destId="{265DA32F-8F5B-4E38-91B5-2A2000D58EAC}" srcOrd="0" destOrd="0" parTransId="{A3A61025-81C2-4798-A412-BFD284007DE7}" sibTransId="{702CE334-1857-47EC-A7C2-51999DF5F7FF}"/>
    <dgm:cxn modelId="{F814FD6B-6EF3-4C2E-845F-01DDFE1B8F83}" srcId="{265DA32F-8F5B-4E38-91B5-2A2000D58EAC}" destId="{13B4EBE0-7288-4C81-A015-FC2FB2CD1B28}" srcOrd="0" destOrd="0" parTransId="{557319AD-A9E5-411F-B24D-21FAB367F62F}" sibTransId="{E0C566CE-6C3E-479B-9C0D-AECD3149B1E0}"/>
    <dgm:cxn modelId="{B2AB5BFF-C2D6-4890-A388-B40E914D63F0}" type="presOf" srcId="{0B1F81F4-4A30-44C2-8357-29875F3310A6}" destId="{73AAB1CD-7E75-4521-9B46-BC69A55DF037}" srcOrd="0" destOrd="0" presId="urn:microsoft.com/office/officeart/2005/8/layout/vList2"/>
    <dgm:cxn modelId="{D837A661-F4C2-465D-AEC7-040A3123DEF6}" srcId="{F23BDF02-5A1D-4D00-BBA2-8D496AC96014}" destId="{7D590836-FAC7-4C97-A817-4DC1687EFB33}" srcOrd="1" destOrd="0" parTransId="{95DDBDB0-9E3B-40AD-B36A-12F0E5E7C04D}" sibTransId="{A7E2F3F3-A260-4411-8882-DE5C0A0CB817}"/>
    <dgm:cxn modelId="{35339775-79D0-47B2-A55D-3C7CA081F3EF}" type="presOf" srcId="{F23BDF02-5A1D-4D00-BBA2-8D496AC96014}" destId="{8526493E-5F40-46F4-9ACE-8E88F02CE173}" srcOrd="0" destOrd="0" presId="urn:microsoft.com/office/officeart/2005/8/layout/vList2"/>
    <dgm:cxn modelId="{1F64D547-07D7-4851-8A7B-DF03A6DAA7FC}" type="presParOf" srcId="{8526493E-5F40-46F4-9ACE-8E88F02CE173}" destId="{3BA783DB-0274-4F2B-8E48-5B09578E9742}" srcOrd="0" destOrd="0" presId="urn:microsoft.com/office/officeart/2005/8/layout/vList2"/>
    <dgm:cxn modelId="{B4121773-011E-4A71-B989-A2BF3D165EDE}" type="presParOf" srcId="{8526493E-5F40-46F4-9ACE-8E88F02CE173}" destId="{D805CA90-3A80-4A99-B49A-E2C968C5170B}" srcOrd="1" destOrd="0" presId="urn:microsoft.com/office/officeart/2005/8/layout/vList2"/>
    <dgm:cxn modelId="{40A583C9-FE08-4963-9EC3-6FC23698BEBB}" type="presParOf" srcId="{8526493E-5F40-46F4-9ACE-8E88F02CE173}" destId="{A553AB8D-3234-4165-AB43-CAFC0AC36168}" srcOrd="2" destOrd="0" presId="urn:microsoft.com/office/officeart/2005/8/layout/vList2"/>
    <dgm:cxn modelId="{7B8DDA38-2BCD-40A1-9652-EFA6641916BF}" type="presParOf" srcId="{8526493E-5F40-46F4-9ACE-8E88F02CE173}" destId="{73AAB1CD-7E75-4521-9B46-BC69A55DF037}" srcOrd="3" destOrd="0" presId="urn:microsoft.com/office/officeart/2005/8/layout/vLis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3BDF02-5A1D-4D00-BBA2-8D496AC9601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5DA32F-8F5B-4E38-91B5-2A2000D58EAC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2000" dirty="0" smtClean="0"/>
            <a:t>Младенческая смертность  </a:t>
          </a:r>
          <a:endParaRPr lang="ru-RU" sz="2000" dirty="0"/>
        </a:p>
      </dgm:t>
    </dgm:pt>
    <dgm:pt modelId="{A3A61025-81C2-4798-A412-BFD284007DE7}" type="parTrans" cxnId="{A43DC51F-3E94-49BB-986A-99F0333BB8D5}">
      <dgm:prSet/>
      <dgm:spPr/>
      <dgm:t>
        <a:bodyPr/>
        <a:lstStyle/>
        <a:p>
          <a:endParaRPr lang="ru-RU"/>
        </a:p>
      </dgm:t>
    </dgm:pt>
    <dgm:pt modelId="{702CE334-1857-47EC-A7C2-51999DF5F7FF}" type="sibTrans" cxnId="{A43DC51F-3E94-49BB-986A-99F0333BB8D5}">
      <dgm:prSet/>
      <dgm:spPr/>
      <dgm:t>
        <a:bodyPr/>
        <a:lstStyle/>
        <a:p>
          <a:endParaRPr lang="ru-RU"/>
        </a:p>
      </dgm:t>
    </dgm:pt>
    <dgm:pt modelId="{13B4EBE0-7288-4C81-A015-FC2FB2CD1B28}">
      <dgm:prSet phldrT="[Текст]"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bg1"/>
          </a:solidFill>
        </a:ln>
      </dgm:spPr>
      <dgm:t>
        <a:bodyPr anchor="ctr"/>
        <a:lstStyle/>
        <a:p>
          <a:pPr marL="360000" indent="-360000" defTabSz="360000">
            <a:tabLst>
              <a:tab pos="360000" algn="l"/>
            </a:tabLst>
          </a:pPr>
          <a:r>
            <a:rPr lang="ru-RU" sz="1600" dirty="0" smtClean="0"/>
            <a:t>Число смертей детей в возрасте 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ru-RU" sz="1600" dirty="0" smtClean="0"/>
            <a:t>до 1 года из тысячи новорожденных </a:t>
          </a:r>
          <a:endParaRPr lang="ru-RU" sz="1600" baseline="0" dirty="0"/>
        </a:p>
      </dgm:t>
    </dgm:pt>
    <dgm:pt modelId="{557319AD-A9E5-411F-B24D-21FAB367F62F}" type="parTrans" cxnId="{F814FD6B-6EF3-4C2E-845F-01DDFE1B8F83}">
      <dgm:prSet/>
      <dgm:spPr/>
      <dgm:t>
        <a:bodyPr/>
        <a:lstStyle/>
        <a:p>
          <a:endParaRPr lang="ru-RU"/>
        </a:p>
      </dgm:t>
    </dgm:pt>
    <dgm:pt modelId="{E0C566CE-6C3E-479B-9C0D-AECD3149B1E0}" type="sibTrans" cxnId="{F814FD6B-6EF3-4C2E-845F-01DDFE1B8F83}">
      <dgm:prSet/>
      <dgm:spPr/>
      <dgm:t>
        <a:bodyPr/>
        <a:lstStyle/>
        <a:p>
          <a:endParaRPr lang="ru-RU"/>
        </a:p>
      </dgm:t>
    </dgm:pt>
    <dgm:pt modelId="{7D590836-FAC7-4C97-A817-4DC1687EFB33}">
      <dgm:prSet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2000" dirty="0" smtClean="0"/>
            <a:t>Детская смертность</a:t>
          </a:r>
          <a:endParaRPr lang="ru-RU" sz="2000" dirty="0"/>
        </a:p>
      </dgm:t>
    </dgm:pt>
    <dgm:pt modelId="{95DDBDB0-9E3B-40AD-B36A-12F0E5E7C04D}" type="parTrans" cxnId="{D837A661-F4C2-465D-AEC7-040A3123DEF6}">
      <dgm:prSet/>
      <dgm:spPr/>
      <dgm:t>
        <a:bodyPr/>
        <a:lstStyle/>
        <a:p>
          <a:endParaRPr lang="ru-RU"/>
        </a:p>
      </dgm:t>
    </dgm:pt>
    <dgm:pt modelId="{A7E2F3F3-A260-4411-8882-DE5C0A0CB817}" type="sibTrans" cxnId="{D837A661-F4C2-465D-AEC7-040A3123DEF6}">
      <dgm:prSet/>
      <dgm:spPr/>
      <dgm:t>
        <a:bodyPr/>
        <a:lstStyle/>
        <a:p>
          <a:endParaRPr lang="ru-RU"/>
        </a:p>
      </dgm:t>
    </dgm:pt>
    <dgm:pt modelId="{451022E4-1699-4A5D-840C-8E81173CABC7}">
      <dgm:prSet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2000" dirty="0" smtClean="0"/>
            <a:t>Смертность населения </a:t>
          </a:r>
          <a:r>
            <a:rPr lang="en-US" sz="2000" dirty="0" smtClean="0"/>
            <a:t/>
          </a:r>
          <a:br>
            <a:rPr lang="en-US" sz="2000" dirty="0" smtClean="0"/>
          </a:br>
          <a:r>
            <a:rPr lang="ru-RU" sz="2000" dirty="0" smtClean="0"/>
            <a:t>в трудоспособном возрасте</a:t>
          </a:r>
          <a:endParaRPr lang="ru-RU" sz="2000" dirty="0"/>
        </a:p>
      </dgm:t>
    </dgm:pt>
    <dgm:pt modelId="{A18D91E1-0CE3-4988-A713-C086F85F26C5}" type="parTrans" cxnId="{2193853D-29B6-4907-8B77-2D5AFE3EF8B6}">
      <dgm:prSet/>
      <dgm:spPr/>
      <dgm:t>
        <a:bodyPr/>
        <a:lstStyle/>
        <a:p>
          <a:endParaRPr lang="ru-RU"/>
        </a:p>
      </dgm:t>
    </dgm:pt>
    <dgm:pt modelId="{7173B1F8-1FBA-4AF4-925A-6E97831E15A9}" type="sibTrans" cxnId="{2193853D-29B6-4907-8B77-2D5AFE3EF8B6}">
      <dgm:prSet/>
      <dgm:spPr/>
      <dgm:t>
        <a:bodyPr/>
        <a:lstStyle/>
        <a:p>
          <a:endParaRPr lang="ru-RU"/>
        </a:p>
      </dgm:t>
    </dgm:pt>
    <dgm:pt modelId="{0B1F81F4-4A30-44C2-8357-29875F3310A6}">
      <dgm:prSet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bg1"/>
          </a:solidFill>
        </a:ln>
      </dgm:spPr>
      <dgm:t>
        <a:bodyPr anchor="ctr"/>
        <a:lstStyle/>
        <a:p>
          <a:pPr marL="360000" indent="-360000" defTabSz="360000">
            <a:tabLst>
              <a:tab pos="360000" algn="l"/>
            </a:tabLst>
          </a:pPr>
          <a:r>
            <a:rPr lang="ru-RU" sz="1600" dirty="0" smtClean="0"/>
            <a:t>Численность умерших в возрасте 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ru-RU" sz="1600" dirty="0" smtClean="0"/>
            <a:t>до 15 лет от внешних причин</a:t>
          </a:r>
          <a:endParaRPr lang="ru-RU" sz="1600" dirty="0"/>
        </a:p>
      </dgm:t>
    </dgm:pt>
    <dgm:pt modelId="{8AA40713-19C3-4670-8E16-19F8E5174022}" type="parTrans" cxnId="{613B9939-917D-4F26-B4A3-D4393B631084}">
      <dgm:prSet/>
      <dgm:spPr/>
      <dgm:t>
        <a:bodyPr/>
        <a:lstStyle/>
        <a:p>
          <a:endParaRPr lang="ru-RU"/>
        </a:p>
      </dgm:t>
    </dgm:pt>
    <dgm:pt modelId="{761E16D1-693C-4F55-B132-B6F34D578E7B}" type="sibTrans" cxnId="{613B9939-917D-4F26-B4A3-D4393B631084}">
      <dgm:prSet/>
      <dgm:spPr/>
      <dgm:t>
        <a:bodyPr/>
        <a:lstStyle/>
        <a:p>
          <a:endParaRPr lang="ru-RU"/>
        </a:p>
      </dgm:t>
    </dgm:pt>
    <dgm:pt modelId="{69BC0473-C48A-48DB-9D86-8CAF11D3EECC}">
      <dgm:prSet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bg1"/>
          </a:solidFill>
        </a:ln>
      </dgm:spPr>
      <dgm:t>
        <a:bodyPr anchor="ctr"/>
        <a:lstStyle/>
        <a:p>
          <a:pPr marL="360000" indent="-360000" defTabSz="360000">
            <a:tabLst>
              <a:tab pos="360000" algn="l"/>
            </a:tabLst>
          </a:pPr>
          <a:r>
            <a:rPr lang="ru-RU" sz="1600" dirty="0" smtClean="0"/>
            <a:t>Количество умерших на 100 тысяч человек соответствующего возраста 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ru-RU" sz="1600" dirty="0" smtClean="0"/>
            <a:t>от внешних причин</a:t>
          </a:r>
          <a:endParaRPr lang="ru-RU" sz="1600" baseline="0" dirty="0"/>
        </a:p>
      </dgm:t>
    </dgm:pt>
    <dgm:pt modelId="{09FB8250-10BF-4F42-BA1A-F77D40960FC3}" type="parTrans" cxnId="{232FE635-7326-4F0C-AF12-B2191D4B9799}">
      <dgm:prSet/>
      <dgm:spPr/>
      <dgm:t>
        <a:bodyPr/>
        <a:lstStyle/>
        <a:p>
          <a:endParaRPr lang="ru-RU"/>
        </a:p>
      </dgm:t>
    </dgm:pt>
    <dgm:pt modelId="{59888D25-87EA-4CE0-89E3-9C87E411FDFC}" type="sibTrans" cxnId="{232FE635-7326-4F0C-AF12-B2191D4B9799}">
      <dgm:prSet/>
      <dgm:spPr/>
      <dgm:t>
        <a:bodyPr/>
        <a:lstStyle/>
        <a:p>
          <a:endParaRPr lang="ru-RU"/>
        </a:p>
      </dgm:t>
    </dgm:pt>
    <dgm:pt modelId="{F1B2ACD5-05C4-43B4-85E2-31765912C489}" type="pres">
      <dgm:prSet presAssocID="{F23BDF02-5A1D-4D00-BBA2-8D496AC960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171802-7FA5-496C-8954-994E1647E51C}" type="pres">
      <dgm:prSet presAssocID="{265DA32F-8F5B-4E38-91B5-2A2000D58EAC}" presName="linNode" presStyleCnt="0"/>
      <dgm:spPr/>
    </dgm:pt>
    <dgm:pt modelId="{BF62CCBA-99FA-4589-912D-67B7FC7D71C8}" type="pres">
      <dgm:prSet presAssocID="{265DA32F-8F5B-4E38-91B5-2A2000D58EAC}" presName="parentText" presStyleLbl="node1" presStyleIdx="0" presStyleCnt="3" custScaleX="135606" custScaleY="51324" custLinFactNeighborX="-8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4E06E-C763-48B9-9941-54F071ED7388}" type="pres">
      <dgm:prSet presAssocID="{265DA32F-8F5B-4E38-91B5-2A2000D58EAC}" presName="descendantText" presStyleLbl="alignAccFollowNode1" presStyleIdx="0" presStyleCnt="3" custScaleX="122161" custScaleY="51324" custLinFactNeighborX="-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E33F9-447A-468D-8531-496BA474B521}" type="pres">
      <dgm:prSet presAssocID="{702CE334-1857-47EC-A7C2-51999DF5F7FF}" presName="sp" presStyleCnt="0"/>
      <dgm:spPr/>
    </dgm:pt>
    <dgm:pt modelId="{FEC878AF-59B5-48D7-B4D6-1E276BFAE861}" type="pres">
      <dgm:prSet presAssocID="{7D590836-FAC7-4C97-A817-4DC1687EFB33}" presName="linNode" presStyleCnt="0"/>
      <dgm:spPr/>
    </dgm:pt>
    <dgm:pt modelId="{AD9AE780-D95B-4A9C-96DE-1F732C976147}" type="pres">
      <dgm:prSet presAssocID="{7D590836-FAC7-4C97-A817-4DC1687EFB33}" presName="parentText" presStyleLbl="node1" presStyleIdx="1" presStyleCnt="3" custScaleX="135606" custScaleY="55122" custLinFactNeighborX="-8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EBD69-B94F-488D-8083-DC7A161AC17D}" type="pres">
      <dgm:prSet presAssocID="{7D590836-FAC7-4C97-A817-4DC1687EFB33}" presName="descendantText" presStyleLbl="alignAccFollowNode1" presStyleIdx="1" presStyleCnt="3" custScaleX="122161" custScaleY="55122" custLinFactNeighborX="-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82035-79BD-4520-8426-FFD983E601B5}" type="pres">
      <dgm:prSet presAssocID="{A7E2F3F3-A260-4411-8882-DE5C0A0CB817}" presName="sp" presStyleCnt="0"/>
      <dgm:spPr/>
    </dgm:pt>
    <dgm:pt modelId="{FA285786-8BC5-493F-BB0D-F292F4B6F8D8}" type="pres">
      <dgm:prSet presAssocID="{451022E4-1699-4A5D-840C-8E81173CABC7}" presName="linNode" presStyleCnt="0"/>
      <dgm:spPr/>
    </dgm:pt>
    <dgm:pt modelId="{7DDD6BB6-6E56-486E-A40C-CFE5D16499A3}" type="pres">
      <dgm:prSet presAssocID="{451022E4-1699-4A5D-840C-8E81173CABC7}" presName="parentText" presStyleLbl="node1" presStyleIdx="2" presStyleCnt="3" custScaleX="135606" custScaleY="65607" custLinFactNeighborX="-8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98ED-BCF1-4E9F-9FE9-330947E692B9}" type="pres">
      <dgm:prSet presAssocID="{451022E4-1699-4A5D-840C-8E81173CABC7}" presName="descendantText" presStyleLbl="alignAccFollowNode1" presStyleIdx="2" presStyleCnt="3" custScaleX="122161" custScaleY="65607" custLinFactNeighborX="-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7BF40-6E89-49FC-A518-DC00614F4FD1}" type="presOf" srcId="{69BC0473-C48A-48DB-9D86-8CAF11D3EECC}" destId="{ACA598ED-BCF1-4E9F-9FE9-330947E692B9}" srcOrd="0" destOrd="0" presId="urn:microsoft.com/office/officeart/2005/8/layout/vList5"/>
    <dgm:cxn modelId="{CE347284-26BF-4765-90BC-721C53457AB1}" type="presOf" srcId="{7D590836-FAC7-4C97-A817-4DC1687EFB33}" destId="{AD9AE780-D95B-4A9C-96DE-1F732C976147}" srcOrd="0" destOrd="0" presId="urn:microsoft.com/office/officeart/2005/8/layout/vList5"/>
    <dgm:cxn modelId="{D837A661-F4C2-465D-AEC7-040A3123DEF6}" srcId="{F23BDF02-5A1D-4D00-BBA2-8D496AC96014}" destId="{7D590836-FAC7-4C97-A817-4DC1687EFB33}" srcOrd="1" destOrd="0" parTransId="{95DDBDB0-9E3B-40AD-B36A-12F0E5E7C04D}" sibTransId="{A7E2F3F3-A260-4411-8882-DE5C0A0CB817}"/>
    <dgm:cxn modelId="{BB0DE99C-431D-41D7-ACBC-D5716C797104}" type="presOf" srcId="{13B4EBE0-7288-4C81-A015-FC2FB2CD1B28}" destId="{D724E06E-C763-48B9-9941-54F071ED7388}" srcOrd="0" destOrd="0" presId="urn:microsoft.com/office/officeart/2005/8/layout/vList5"/>
    <dgm:cxn modelId="{2193853D-29B6-4907-8B77-2D5AFE3EF8B6}" srcId="{F23BDF02-5A1D-4D00-BBA2-8D496AC96014}" destId="{451022E4-1699-4A5D-840C-8E81173CABC7}" srcOrd="2" destOrd="0" parTransId="{A18D91E1-0CE3-4988-A713-C086F85F26C5}" sibTransId="{7173B1F8-1FBA-4AF4-925A-6E97831E15A9}"/>
    <dgm:cxn modelId="{C865E011-4A2E-4190-BDE1-897C350C5900}" type="presOf" srcId="{265DA32F-8F5B-4E38-91B5-2A2000D58EAC}" destId="{BF62CCBA-99FA-4589-912D-67B7FC7D71C8}" srcOrd="0" destOrd="0" presId="urn:microsoft.com/office/officeart/2005/8/layout/vList5"/>
    <dgm:cxn modelId="{613B9939-917D-4F26-B4A3-D4393B631084}" srcId="{7D590836-FAC7-4C97-A817-4DC1687EFB33}" destId="{0B1F81F4-4A30-44C2-8357-29875F3310A6}" srcOrd="0" destOrd="0" parTransId="{8AA40713-19C3-4670-8E16-19F8E5174022}" sibTransId="{761E16D1-693C-4F55-B132-B6F34D578E7B}"/>
    <dgm:cxn modelId="{A43DC51F-3E94-49BB-986A-99F0333BB8D5}" srcId="{F23BDF02-5A1D-4D00-BBA2-8D496AC96014}" destId="{265DA32F-8F5B-4E38-91B5-2A2000D58EAC}" srcOrd="0" destOrd="0" parTransId="{A3A61025-81C2-4798-A412-BFD284007DE7}" sibTransId="{702CE334-1857-47EC-A7C2-51999DF5F7FF}"/>
    <dgm:cxn modelId="{811C7779-2F75-49FC-BBEE-B2EFB8560FE7}" type="presOf" srcId="{F23BDF02-5A1D-4D00-BBA2-8D496AC96014}" destId="{F1B2ACD5-05C4-43B4-85E2-31765912C489}" srcOrd="0" destOrd="0" presId="urn:microsoft.com/office/officeart/2005/8/layout/vList5"/>
    <dgm:cxn modelId="{232FE635-7326-4F0C-AF12-B2191D4B9799}" srcId="{451022E4-1699-4A5D-840C-8E81173CABC7}" destId="{69BC0473-C48A-48DB-9D86-8CAF11D3EECC}" srcOrd="0" destOrd="0" parTransId="{09FB8250-10BF-4F42-BA1A-F77D40960FC3}" sibTransId="{59888D25-87EA-4CE0-89E3-9C87E411FDFC}"/>
    <dgm:cxn modelId="{79CBE612-0724-45E9-B47D-30D0FD367D01}" type="presOf" srcId="{451022E4-1699-4A5D-840C-8E81173CABC7}" destId="{7DDD6BB6-6E56-486E-A40C-CFE5D16499A3}" srcOrd="0" destOrd="0" presId="urn:microsoft.com/office/officeart/2005/8/layout/vList5"/>
    <dgm:cxn modelId="{F814FD6B-6EF3-4C2E-845F-01DDFE1B8F83}" srcId="{265DA32F-8F5B-4E38-91B5-2A2000D58EAC}" destId="{13B4EBE0-7288-4C81-A015-FC2FB2CD1B28}" srcOrd="0" destOrd="0" parTransId="{557319AD-A9E5-411F-B24D-21FAB367F62F}" sibTransId="{E0C566CE-6C3E-479B-9C0D-AECD3149B1E0}"/>
    <dgm:cxn modelId="{6D961CC3-19EC-4A64-BF84-D3D985F56635}" type="presOf" srcId="{0B1F81F4-4A30-44C2-8357-29875F3310A6}" destId="{AA6EBD69-B94F-488D-8083-DC7A161AC17D}" srcOrd="0" destOrd="0" presId="urn:microsoft.com/office/officeart/2005/8/layout/vList5"/>
    <dgm:cxn modelId="{74487878-4AF0-4584-BA1E-DB203E293F30}" type="presParOf" srcId="{F1B2ACD5-05C4-43B4-85E2-31765912C489}" destId="{E5171802-7FA5-496C-8954-994E1647E51C}" srcOrd="0" destOrd="0" presId="urn:microsoft.com/office/officeart/2005/8/layout/vList5"/>
    <dgm:cxn modelId="{37B4CBEA-DF71-45D2-9C76-0E281DD9EFC1}" type="presParOf" srcId="{E5171802-7FA5-496C-8954-994E1647E51C}" destId="{BF62CCBA-99FA-4589-912D-67B7FC7D71C8}" srcOrd="0" destOrd="0" presId="urn:microsoft.com/office/officeart/2005/8/layout/vList5"/>
    <dgm:cxn modelId="{5E515097-C2A1-4990-AD6C-5339CCBEC40D}" type="presParOf" srcId="{E5171802-7FA5-496C-8954-994E1647E51C}" destId="{D724E06E-C763-48B9-9941-54F071ED7388}" srcOrd="1" destOrd="0" presId="urn:microsoft.com/office/officeart/2005/8/layout/vList5"/>
    <dgm:cxn modelId="{FBDFE8CE-8881-4886-AA24-E9E948B71A84}" type="presParOf" srcId="{F1B2ACD5-05C4-43B4-85E2-31765912C489}" destId="{507E33F9-447A-468D-8531-496BA474B521}" srcOrd="1" destOrd="0" presId="urn:microsoft.com/office/officeart/2005/8/layout/vList5"/>
    <dgm:cxn modelId="{E7ECBD15-C2D4-4110-9D5C-473D296E25AD}" type="presParOf" srcId="{F1B2ACD5-05C4-43B4-85E2-31765912C489}" destId="{FEC878AF-59B5-48D7-B4D6-1E276BFAE861}" srcOrd="2" destOrd="0" presId="urn:microsoft.com/office/officeart/2005/8/layout/vList5"/>
    <dgm:cxn modelId="{EB5FEA1B-E6C8-49DA-9CFF-03C24AF9F6EF}" type="presParOf" srcId="{FEC878AF-59B5-48D7-B4D6-1E276BFAE861}" destId="{AD9AE780-D95B-4A9C-96DE-1F732C976147}" srcOrd="0" destOrd="0" presId="urn:microsoft.com/office/officeart/2005/8/layout/vList5"/>
    <dgm:cxn modelId="{DBD6E70D-A8F7-4F3C-AFD2-9716036DF9B2}" type="presParOf" srcId="{FEC878AF-59B5-48D7-B4D6-1E276BFAE861}" destId="{AA6EBD69-B94F-488D-8083-DC7A161AC17D}" srcOrd="1" destOrd="0" presId="urn:microsoft.com/office/officeart/2005/8/layout/vList5"/>
    <dgm:cxn modelId="{97447BB2-07D2-4DE6-ABED-831F683DB29F}" type="presParOf" srcId="{F1B2ACD5-05C4-43B4-85E2-31765912C489}" destId="{EFB82035-79BD-4520-8426-FFD983E601B5}" srcOrd="3" destOrd="0" presId="urn:microsoft.com/office/officeart/2005/8/layout/vList5"/>
    <dgm:cxn modelId="{2491BCD9-03A8-4C15-B16C-4522CD45FC70}" type="presParOf" srcId="{F1B2ACD5-05C4-43B4-85E2-31765912C489}" destId="{FA285786-8BC5-493F-BB0D-F292F4B6F8D8}" srcOrd="4" destOrd="0" presId="urn:microsoft.com/office/officeart/2005/8/layout/vList5"/>
    <dgm:cxn modelId="{68B07C35-55F9-4BB8-9AB2-9D031B91E7FF}" type="presParOf" srcId="{FA285786-8BC5-493F-BB0D-F292F4B6F8D8}" destId="{7DDD6BB6-6E56-486E-A40C-CFE5D16499A3}" srcOrd="0" destOrd="0" presId="urn:microsoft.com/office/officeart/2005/8/layout/vList5"/>
    <dgm:cxn modelId="{A68AC0C4-57E4-4D69-B808-36B7E9E54457}" type="presParOf" srcId="{FA285786-8BC5-493F-BB0D-F292F4B6F8D8}" destId="{ACA598ED-BCF1-4E9F-9FE9-330947E692B9}" srcOrd="1" destOrd="0" presId="urn:microsoft.com/office/officeart/2005/8/layout/vList5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3BDF02-5A1D-4D00-BBA2-8D496AC9601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5DA32F-8F5B-4E38-91B5-2A2000D58EAC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2000" dirty="0" smtClean="0"/>
            <a:t>Факторы водной среды</a:t>
          </a:r>
          <a:endParaRPr lang="ru-RU" sz="2000" dirty="0"/>
        </a:p>
      </dgm:t>
    </dgm:pt>
    <dgm:pt modelId="{A3A61025-81C2-4798-A412-BFD284007DE7}" type="parTrans" cxnId="{A43DC51F-3E94-49BB-986A-99F0333BB8D5}">
      <dgm:prSet/>
      <dgm:spPr/>
      <dgm:t>
        <a:bodyPr/>
        <a:lstStyle/>
        <a:p>
          <a:endParaRPr lang="ru-RU"/>
        </a:p>
      </dgm:t>
    </dgm:pt>
    <dgm:pt modelId="{702CE334-1857-47EC-A7C2-51999DF5F7FF}" type="sibTrans" cxnId="{A43DC51F-3E94-49BB-986A-99F0333BB8D5}">
      <dgm:prSet/>
      <dgm:spPr/>
      <dgm:t>
        <a:bodyPr/>
        <a:lstStyle/>
        <a:p>
          <a:endParaRPr lang="ru-RU"/>
        </a:p>
      </dgm:t>
    </dgm:pt>
    <dgm:pt modelId="{13B4EBE0-7288-4C81-A015-FC2FB2CD1B28}">
      <dgm:prSet phldrT="[Текст]"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bg1"/>
          </a:solidFill>
        </a:ln>
      </dgm:spPr>
      <dgm:t>
        <a:bodyPr anchor="ctr"/>
        <a:lstStyle/>
        <a:p>
          <a:pPr marL="360000" indent="-360000" defTabSz="360000">
            <a:tabLst>
              <a:tab pos="360000" algn="l"/>
            </a:tabLst>
          </a:pPr>
          <a:r>
            <a:rPr lang="ru-RU" sz="1600" baseline="0" dirty="0" smtClean="0"/>
            <a:t>Температура воды</a:t>
          </a:r>
          <a:endParaRPr lang="ru-RU" sz="1600" baseline="0" dirty="0"/>
        </a:p>
      </dgm:t>
    </dgm:pt>
    <dgm:pt modelId="{557319AD-A9E5-411F-B24D-21FAB367F62F}" type="parTrans" cxnId="{F814FD6B-6EF3-4C2E-845F-01DDFE1B8F83}">
      <dgm:prSet/>
      <dgm:spPr/>
      <dgm:t>
        <a:bodyPr/>
        <a:lstStyle/>
        <a:p>
          <a:endParaRPr lang="ru-RU"/>
        </a:p>
      </dgm:t>
    </dgm:pt>
    <dgm:pt modelId="{E0C566CE-6C3E-479B-9C0D-AECD3149B1E0}" type="sibTrans" cxnId="{F814FD6B-6EF3-4C2E-845F-01DDFE1B8F83}">
      <dgm:prSet/>
      <dgm:spPr/>
      <dgm:t>
        <a:bodyPr/>
        <a:lstStyle/>
        <a:p>
          <a:endParaRPr lang="ru-RU"/>
        </a:p>
      </dgm:t>
    </dgm:pt>
    <dgm:pt modelId="{7D590836-FAC7-4C97-A817-4DC1687EFB33}">
      <dgm:prSet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2000" dirty="0" smtClean="0"/>
            <a:t>Почвенные факторы</a:t>
          </a:r>
          <a:endParaRPr lang="ru-RU" sz="2000" dirty="0"/>
        </a:p>
      </dgm:t>
    </dgm:pt>
    <dgm:pt modelId="{95DDBDB0-9E3B-40AD-B36A-12F0E5E7C04D}" type="parTrans" cxnId="{D837A661-F4C2-465D-AEC7-040A3123DEF6}">
      <dgm:prSet/>
      <dgm:spPr/>
      <dgm:t>
        <a:bodyPr/>
        <a:lstStyle/>
        <a:p>
          <a:endParaRPr lang="ru-RU"/>
        </a:p>
      </dgm:t>
    </dgm:pt>
    <dgm:pt modelId="{A7E2F3F3-A260-4411-8882-DE5C0A0CB817}" type="sibTrans" cxnId="{D837A661-F4C2-465D-AEC7-040A3123DEF6}">
      <dgm:prSet/>
      <dgm:spPr/>
      <dgm:t>
        <a:bodyPr/>
        <a:lstStyle/>
        <a:p>
          <a:endParaRPr lang="ru-RU"/>
        </a:p>
      </dgm:t>
    </dgm:pt>
    <dgm:pt modelId="{451022E4-1699-4A5D-840C-8E81173CABC7}">
      <dgm:prSet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2000" dirty="0" smtClean="0"/>
            <a:t>Топографические факторы</a:t>
          </a:r>
          <a:endParaRPr lang="ru-RU" sz="2000" dirty="0"/>
        </a:p>
      </dgm:t>
    </dgm:pt>
    <dgm:pt modelId="{A18D91E1-0CE3-4988-A713-C086F85F26C5}" type="parTrans" cxnId="{2193853D-29B6-4907-8B77-2D5AFE3EF8B6}">
      <dgm:prSet/>
      <dgm:spPr/>
      <dgm:t>
        <a:bodyPr/>
        <a:lstStyle/>
        <a:p>
          <a:endParaRPr lang="ru-RU"/>
        </a:p>
      </dgm:t>
    </dgm:pt>
    <dgm:pt modelId="{7173B1F8-1FBA-4AF4-925A-6E97831E15A9}" type="sibTrans" cxnId="{2193853D-29B6-4907-8B77-2D5AFE3EF8B6}">
      <dgm:prSet/>
      <dgm:spPr/>
      <dgm:t>
        <a:bodyPr/>
        <a:lstStyle/>
        <a:p>
          <a:endParaRPr lang="ru-RU"/>
        </a:p>
      </dgm:t>
    </dgm:pt>
    <dgm:pt modelId="{0B1F81F4-4A30-44C2-8357-29875F3310A6}">
      <dgm:prSet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bg1"/>
          </a:solidFill>
        </a:ln>
      </dgm:spPr>
      <dgm:t>
        <a:bodyPr anchor="ctr"/>
        <a:lstStyle/>
        <a:p>
          <a:pPr marL="360000" indent="-360000" defTabSz="360000">
            <a:tabLst>
              <a:tab pos="360000" algn="l"/>
            </a:tabLst>
          </a:pPr>
          <a:r>
            <a:rPr lang="ru-RU" sz="1600" dirty="0" smtClean="0"/>
            <a:t>Состав</a:t>
          </a:r>
          <a:endParaRPr lang="ru-RU" sz="1600" dirty="0"/>
        </a:p>
      </dgm:t>
    </dgm:pt>
    <dgm:pt modelId="{8AA40713-19C3-4670-8E16-19F8E5174022}" type="parTrans" cxnId="{613B9939-917D-4F26-B4A3-D4393B631084}">
      <dgm:prSet/>
      <dgm:spPr/>
      <dgm:t>
        <a:bodyPr/>
        <a:lstStyle/>
        <a:p>
          <a:endParaRPr lang="ru-RU"/>
        </a:p>
      </dgm:t>
    </dgm:pt>
    <dgm:pt modelId="{761E16D1-693C-4F55-B132-B6F34D578E7B}" type="sibTrans" cxnId="{613B9939-917D-4F26-B4A3-D4393B631084}">
      <dgm:prSet/>
      <dgm:spPr/>
      <dgm:t>
        <a:bodyPr/>
        <a:lstStyle/>
        <a:p>
          <a:endParaRPr lang="ru-RU"/>
        </a:p>
      </dgm:t>
    </dgm:pt>
    <dgm:pt modelId="{69BC0473-C48A-48DB-9D86-8CAF11D3EECC}">
      <dgm:prSet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bg1"/>
          </a:solidFill>
        </a:ln>
      </dgm:spPr>
      <dgm:t>
        <a:bodyPr anchor="ctr"/>
        <a:lstStyle/>
        <a:p>
          <a:pPr marL="360000" indent="-360000" defTabSz="360000">
            <a:tabLst>
              <a:tab pos="360000" algn="l"/>
            </a:tabLst>
          </a:pPr>
          <a:r>
            <a:rPr lang="ru-RU" sz="1600" dirty="0" smtClean="0"/>
            <a:t>Высота</a:t>
          </a:r>
          <a:r>
            <a:rPr lang="ru-RU" sz="1600" baseline="0" dirty="0" smtClean="0"/>
            <a:t> над уровнем моря</a:t>
          </a:r>
          <a:endParaRPr lang="ru-RU" sz="1600" baseline="0" dirty="0"/>
        </a:p>
      </dgm:t>
    </dgm:pt>
    <dgm:pt modelId="{09FB8250-10BF-4F42-BA1A-F77D40960FC3}" type="parTrans" cxnId="{232FE635-7326-4F0C-AF12-B2191D4B9799}">
      <dgm:prSet/>
      <dgm:spPr/>
      <dgm:t>
        <a:bodyPr/>
        <a:lstStyle/>
        <a:p>
          <a:endParaRPr lang="ru-RU"/>
        </a:p>
      </dgm:t>
    </dgm:pt>
    <dgm:pt modelId="{59888D25-87EA-4CE0-89E3-9C87E411FDFC}" type="sibTrans" cxnId="{232FE635-7326-4F0C-AF12-B2191D4B9799}">
      <dgm:prSet/>
      <dgm:spPr/>
      <dgm:t>
        <a:bodyPr/>
        <a:lstStyle/>
        <a:p>
          <a:endParaRPr lang="ru-RU"/>
        </a:p>
      </dgm:t>
    </dgm:pt>
    <dgm:pt modelId="{D0CDE8A0-7A90-43DF-9C7D-190AD4600474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2000" dirty="0" smtClean="0"/>
            <a:t>Климатические (атмосферные) факторы</a:t>
          </a:r>
          <a:endParaRPr lang="ru-RU" sz="2000" dirty="0"/>
        </a:p>
      </dgm:t>
    </dgm:pt>
    <dgm:pt modelId="{D11704CB-39B5-4093-AE4E-EABE3511B943}" type="parTrans" cxnId="{A4C18E69-CF78-4703-BF08-859BE3CAFA61}">
      <dgm:prSet/>
      <dgm:spPr/>
      <dgm:t>
        <a:bodyPr/>
        <a:lstStyle/>
        <a:p>
          <a:endParaRPr lang="ru-RU"/>
        </a:p>
      </dgm:t>
    </dgm:pt>
    <dgm:pt modelId="{ADEC52A2-1FA8-4022-B560-1CA4DE3534CD}" type="sibTrans" cxnId="{A4C18E69-CF78-4703-BF08-859BE3CAFA61}">
      <dgm:prSet/>
      <dgm:spPr/>
      <dgm:t>
        <a:bodyPr/>
        <a:lstStyle/>
        <a:p>
          <a:endParaRPr lang="ru-RU"/>
        </a:p>
      </dgm:t>
    </dgm:pt>
    <dgm:pt modelId="{3F0C988E-4022-4763-A41A-FBBFF0146A10}">
      <dgm:prSet phldrT="[Текст]"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bg1"/>
          </a:solidFill>
        </a:ln>
      </dgm:spPr>
      <dgm:t>
        <a:bodyPr anchor="ctr"/>
        <a:lstStyle/>
        <a:p>
          <a:pPr marL="360000" indent="-360000" defTabSz="360000">
            <a:tabLst>
              <a:tab pos="360000" algn="l"/>
            </a:tabLst>
          </a:pPr>
          <a:r>
            <a:rPr lang="ru-RU" sz="1600" baseline="0" dirty="0" smtClean="0"/>
            <a:t>Температура и влажность воздуха</a:t>
          </a:r>
          <a:endParaRPr lang="ru-RU" sz="1600" baseline="0" dirty="0"/>
        </a:p>
      </dgm:t>
    </dgm:pt>
    <dgm:pt modelId="{62F06E11-4A22-4A8E-AB84-2DE0033E0738}" type="parTrans" cxnId="{86C95C3F-D064-4CC4-909A-5AE056A90306}">
      <dgm:prSet/>
      <dgm:spPr/>
      <dgm:t>
        <a:bodyPr/>
        <a:lstStyle/>
        <a:p>
          <a:endParaRPr lang="ru-RU"/>
        </a:p>
      </dgm:t>
    </dgm:pt>
    <dgm:pt modelId="{18610674-A45C-4DD7-B37F-ADF9864615EF}" type="sibTrans" cxnId="{86C95C3F-D064-4CC4-909A-5AE056A90306}">
      <dgm:prSet/>
      <dgm:spPr/>
      <dgm:t>
        <a:bodyPr/>
        <a:lstStyle/>
        <a:p>
          <a:endParaRPr lang="ru-RU"/>
        </a:p>
      </dgm:t>
    </dgm:pt>
    <dgm:pt modelId="{26AD692F-842F-4017-AA70-34CD8E08BB45}">
      <dgm:prSet custT="1"/>
      <dgm:spPr>
        <a:ln>
          <a:solidFill>
            <a:schemeClr val="bg1"/>
          </a:solidFill>
        </a:ln>
      </dgm:spPr>
      <dgm:t>
        <a:bodyPr/>
        <a:lstStyle/>
        <a:p>
          <a:pPr marL="360000" indent="-360000" defTabSz="360000">
            <a:tabLst>
              <a:tab pos="360000" algn="l"/>
            </a:tabLst>
          </a:pPr>
          <a:r>
            <a:rPr lang="ru-RU" sz="1600" baseline="0" dirty="0" smtClean="0"/>
            <a:t>Скорость ветра</a:t>
          </a:r>
          <a:endParaRPr lang="ru-RU" sz="1600" baseline="0" dirty="0"/>
        </a:p>
      </dgm:t>
    </dgm:pt>
    <dgm:pt modelId="{D9DA8320-2B20-426A-B74F-70616EC25E33}" type="parTrans" cxnId="{40D1907E-B6DF-4489-83BC-812B67F33EAE}">
      <dgm:prSet/>
      <dgm:spPr/>
      <dgm:t>
        <a:bodyPr/>
        <a:lstStyle/>
        <a:p>
          <a:endParaRPr lang="ru-RU"/>
        </a:p>
      </dgm:t>
    </dgm:pt>
    <dgm:pt modelId="{5C594A9D-5510-4228-9EB4-7DF7D65FA135}" type="sibTrans" cxnId="{40D1907E-B6DF-4489-83BC-812B67F33EAE}">
      <dgm:prSet/>
      <dgm:spPr/>
      <dgm:t>
        <a:bodyPr/>
        <a:lstStyle/>
        <a:p>
          <a:endParaRPr lang="ru-RU"/>
        </a:p>
      </dgm:t>
    </dgm:pt>
    <dgm:pt modelId="{8BCE3266-C2E3-4F8E-B50F-C8C1721B18B0}">
      <dgm:prSet custT="1"/>
      <dgm:spPr>
        <a:ln>
          <a:solidFill>
            <a:schemeClr val="bg1"/>
          </a:solidFill>
        </a:ln>
      </dgm:spPr>
      <dgm:t>
        <a:bodyPr/>
        <a:lstStyle/>
        <a:p>
          <a:pPr marL="360000" indent="-360000" defTabSz="360000">
            <a:tabLst>
              <a:tab pos="360000" algn="l"/>
            </a:tabLst>
          </a:pPr>
          <a:r>
            <a:rPr lang="ru-RU" sz="1600" baseline="0" dirty="0" smtClean="0"/>
            <a:t>Атмосферное давление</a:t>
          </a:r>
          <a:endParaRPr lang="ru-RU" sz="1600" baseline="0" dirty="0"/>
        </a:p>
      </dgm:t>
    </dgm:pt>
    <dgm:pt modelId="{7B408913-C552-4580-A0D3-0829EFF188C1}" type="parTrans" cxnId="{06916199-3EB0-48E0-A7D1-314D9C7A5925}">
      <dgm:prSet/>
      <dgm:spPr/>
      <dgm:t>
        <a:bodyPr/>
        <a:lstStyle/>
        <a:p>
          <a:endParaRPr lang="ru-RU"/>
        </a:p>
      </dgm:t>
    </dgm:pt>
    <dgm:pt modelId="{D2F60A2A-42A8-490B-80B6-C7E96AAFBB8E}" type="sibTrans" cxnId="{06916199-3EB0-48E0-A7D1-314D9C7A5925}">
      <dgm:prSet/>
      <dgm:spPr/>
      <dgm:t>
        <a:bodyPr/>
        <a:lstStyle/>
        <a:p>
          <a:endParaRPr lang="ru-RU"/>
        </a:p>
      </dgm:t>
    </dgm:pt>
    <dgm:pt modelId="{98D323F9-317A-4D8F-A60E-1DBF74184FA5}">
      <dgm:prSet custT="1"/>
      <dgm:spPr>
        <a:ln>
          <a:solidFill>
            <a:schemeClr val="bg1"/>
          </a:solidFill>
        </a:ln>
      </dgm:spPr>
      <dgm:t>
        <a:bodyPr/>
        <a:lstStyle/>
        <a:p>
          <a:pPr marL="360000" indent="-360000" defTabSz="360000">
            <a:tabLst>
              <a:tab pos="360000" algn="l"/>
            </a:tabLst>
          </a:pPr>
          <a:r>
            <a:rPr lang="ru-RU" sz="1600" baseline="0" dirty="0" smtClean="0"/>
            <a:t>Осадки</a:t>
          </a:r>
          <a:endParaRPr lang="ru-RU" sz="1600" baseline="0" dirty="0"/>
        </a:p>
      </dgm:t>
    </dgm:pt>
    <dgm:pt modelId="{07A3B738-9F69-45B9-A378-3C079A40C7E1}" type="parTrans" cxnId="{B86B6AE5-4AB4-4053-8718-B7DAAE032CC9}">
      <dgm:prSet/>
      <dgm:spPr/>
      <dgm:t>
        <a:bodyPr/>
        <a:lstStyle/>
        <a:p>
          <a:endParaRPr lang="ru-RU"/>
        </a:p>
      </dgm:t>
    </dgm:pt>
    <dgm:pt modelId="{8D174299-2660-4FA1-A476-DD846993477F}" type="sibTrans" cxnId="{B86B6AE5-4AB4-4053-8718-B7DAAE032CC9}">
      <dgm:prSet/>
      <dgm:spPr/>
      <dgm:t>
        <a:bodyPr/>
        <a:lstStyle/>
        <a:p>
          <a:endParaRPr lang="ru-RU"/>
        </a:p>
      </dgm:t>
    </dgm:pt>
    <dgm:pt modelId="{4653E649-E80E-40F7-BBE5-4EFD2418B753}">
      <dgm:prSet custT="1"/>
      <dgm:spPr>
        <a:ln>
          <a:solidFill>
            <a:schemeClr val="bg1"/>
          </a:solidFill>
        </a:ln>
      </dgm:spPr>
      <dgm:t>
        <a:bodyPr/>
        <a:lstStyle/>
        <a:p>
          <a:pPr marL="360000" indent="-360000" defTabSz="360000">
            <a:tabLst>
              <a:tab pos="360000" algn="l"/>
            </a:tabLst>
          </a:pPr>
          <a:r>
            <a:rPr lang="ru-RU" sz="1600" baseline="0" dirty="0" smtClean="0"/>
            <a:t>Излучения Солнца и др.</a:t>
          </a:r>
          <a:endParaRPr lang="ru-RU" sz="1600" baseline="0" dirty="0"/>
        </a:p>
      </dgm:t>
    </dgm:pt>
    <dgm:pt modelId="{C16FF037-3D03-41D2-922D-67FA69236949}" type="parTrans" cxnId="{574C71A1-1E9E-40D8-BCA4-E44E16406531}">
      <dgm:prSet/>
      <dgm:spPr/>
      <dgm:t>
        <a:bodyPr/>
        <a:lstStyle/>
        <a:p>
          <a:endParaRPr lang="ru-RU"/>
        </a:p>
      </dgm:t>
    </dgm:pt>
    <dgm:pt modelId="{1AEDFE66-3628-4FE6-BDBC-4E3AF35A0AD5}" type="sibTrans" cxnId="{574C71A1-1E9E-40D8-BCA4-E44E16406531}">
      <dgm:prSet/>
      <dgm:spPr/>
      <dgm:t>
        <a:bodyPr/>
        <a:lstStyle/>
        <a:p>
          <a:endParaRPr lang="ru-RU"/>
        </a:p>
      </dgm:t>
    </dgm:pt>
    <dgm:pt modelId="{E031B3FB-7764-4F8A-9F6F-60EBBBB658D4}">
      <dgm:prSet custT="1"/>
      <dgm:spPr>
        <a:ln>
          <a:solidFill>
            <a:schemeClr val="bg1"/>
          </a:solidFill>
        </a:ln>
      </dgm:spPr>
      <dgm:t>
        <a:bodyPr/>
        <a:lstStyle/>
        <a:p>
          <a:pPr marL="360000" indent="-360000">
            <a:tabLst>
              <a:tab pos="360000" algn="l"/>
            </a:tabLst>
          </a:pPr>
          <a:r>
            <a:rPr lang="ru-RU" sz="1600" baseline="0" dirty="0" smtClean="0"/>
            <a:t>Состав воды</a:t>
          </a:r>
          <a:endParaRPr lang="ru-RU" sz="1600" baseline="0" dirty="0"/>
        </a:p>
      </dgm:t>
    </dgm:pt>
    <dgm:pt modelId="{78914ADD-B4A6-46AC-AF1C-BCCCB4F07958}" type="parTrans" cxnId="{67E6BCA4-EE58-43B1-B23E-8B0140BD2D29}">
      <dgm:prSet/>
      <dgm:spPr/>
      <dgm:t>
        <a:bodyPr/>
        <a:lstStyle/>
        <a:p>
          <a:endParaRPr lang="ru-RU"/>
        </a:p>
      </dgm:t>
    </dgm:pt>
    <dgm:pt modelId="{360CED0A-FC66-48CA-9AD1-286679C964A2}" type="sibTrans" cxnId="{67E6BCA4-EE58-43B1-B23E-8B0140BD2D29}">
      <dgm:prSet/>
      <dgm:spPr/>
      <dgm:t>
        <a:bodyPr/>
        <a:lstStyle/>
        <a:p>
          <a:endParaRPr lang="ru-RU"/>
        </a:p>
      </dgm:t>
    </dgm:pt>
    <dgm:pt modelId="{8FB59F27-66CF-4B1B-8C11-136B6236B78E}">
      <dgm:prSet custT="1"/>
      <dgm:spPr>
        <a:ln>
          <a:solidFill>
            <a:schemeClr val="bg1"/>
          </a:solidFill>
        </a:ln>
      </dgm:spPr>
      <dgm:t>
        <a:bodyPr/>
        <a:lstStyle/>
        <a:p>
          <a:pPr marL="360000" indent="-360000">
            <a:tabLst>
              <a:tab pos="360000" algn="l"/>
            </a:tabLst>
          </a:pPr>
          <a:r>
            <a:rPr lang="ru-RU" sz="1600" baseline="0" dirty="0" smtClean="0"/>
            <a:t>Кислотность</a:t>
          </a:r>
          <a:endParaRPr lang="ru-RU" sz="1600" baseline="0" dirty="0"/>
        </a:p>
      </dgm:t>
    </dgm:pt>
    <dgm:pt modelId="{1240F4EB-7844-423E-B4D5-CAA089FB965D}" type="parTrans" cxnId="{C1BCF748-D02B-49E0-85ED-F8A5F72B3FB9}">
      <dgm:prSet/>
      <dgm:spPr/>
      <dgm:t>
        <a:bodyPr/>
        <a:lstStyle/>
        <a:p>
          <a:endParaRPr lang="ru-RU"/>
        </a:p>
      </dgm:t>
    </dgm:pt>
    <dgm:pt modelId="{E8A5B6CB-4D96-4002-B8E3-7FD530237CBF}" type="sibTrans" cxnId="{C1BCF748-D02B-49E0-85ED-F8A5F72B3FB9}">
      <dgm:prSet/>
      <dgm:spPr/>
      <dgm:t>
        <a:bodyPr/>
        <a:lstStyle/>
        <a:p>
          <a:endParaRPr lang="ru-RU"/>
        </a:p>
      </dgm:t>
    </dgm:pt>
    <dgm:pt modelId="{FDDA82B1-F595-43E3-8252-401A60B5F23C}">
      <dgm:prSet custT="1"/>
      <dgm:spPr>
        <a:ln>
          <a:solidFill>
            <a:schemeClr val="bg1"/>
          </a:solidFill>
        </a:ln>
      </dgm:spPr>
      <dgm:t>
        <a:bodyPr/>
        <a:lstStyle/>
        <a:p>
          <a:pPr marL="360000" indent="-360000" defTabSz="360000">
            <a:tabLst>
              <a:tab pos="360000" algn="l"/>
            </a:tabLst>
          </a:pPr>
          <a:r>
            <a:rPr lang="ru-RU" sz="1600" dirty="0" smtClean="0"/>
            <a:t>Кислотность </a:t>
          </a:r>
          <a:endParaRPr lang="ru-RU" sz="1600" dirty="0"/>
        </a:p>
      </dgm:t>
    </dgm:pt>
    <dgm:pt modelId="{FB7D89C6-9F90-4893-AD0F-937ABBA571FB}" type="parTrans" cxnId="{02CE9BC4-25D5-4A11-BB54-B3AD78D4C19F}">
      <dgm:prSet/>
      <dgm:spPr/>
      <dgm:t>
        <a:bodyPr/>
        <a:lstStyle/>
        <a:p>
          <a:endParaRPr lang="ru-RU"/>
        </a:p>
      </dgm:t>
    </dgm:pt>
    <dgm:pt modelId="{F037A052-3AC4-4070-A211-BB2883D4EF19}" type="sibTrans" cxnId="{02CE9BC4-25D5-4A11-BB54-B3AD78D4C19F}">
      <dgm:prSet/>
      <dgm:spPr/>
      <dgm:t>
        <a:bodyPr/>
        <a:lstStyle/>
        <a:p>
          <a:endParaRPr lang="ru-RU"/>
        </a:p>
      </dgm:t>
    </dgm:pt>
    <dgm:pt modelId="{D8D28B0C-F9C9-4CCB-9C61-D5989F061742}">
      <dgm:prSet custT="1"/>
      <dgm:spPr>
        <a:ln>
          <a:solidFill>
            <a:schemeClr val="bg1"/>
          </a:solidFill>
        </a:ln>
      </dgm:spPr>
      <dgm:t>
        <a:bodyPr/>
        <a:lstStyle/>
        <a:p>
          <a:pPr marL="360000" indent="-360000" defTabSz="360000">
            <a:tabLst>
              <a:tab pos="360000" algn="l"/>
            </a:tabLst>
          </a:pPr>
          <a:r>
            <a:rPr lang="ru-RU" sz="1600" dirty="0" smtClean="0"/>
            <a:t>Температура</a:t>
          </a:r>
          <a:endParaRPr lang="ru-RU" sz="1600" dirty="0"/>
        </a:p>
      </dgm:t>
    </dgm:pt>
    <dgm:pt modelId="{EA68C8AD-1535-4F5F-9A34-1FCF41BAC7C4}" type="parTrans" cxnId="{A1616A57-E820-4307-97DD-A8BCCF03695C}">
      <dgm:prSet/>
      <dgm:spPr/>
      <dgm:t>
        <a:bodyPr/>
        <a:lstStyle/>
        <a:p>
          <a:endParaRPr lang="ru-RU"/>
        </a:p>
      </dgm:t>
    </dgm:pt>
    <dgm:pt modelId="{6659C163-6ED5-4096-9614-6FE11290AF66}" type="sibTrans" cxnId="{A1616A57-E820-4307-97DD-A8BCCF03695C}">
      <dgm:prSet/>
      <dgm:spPr/>
      <dgm:t>
        <a:bodyPr/>
        <a:lstStyle/>
        <a:p>
          <a:endParaRPr lang="ru-RU"/>
        </a:p>
      </dgm:t>
    </dgm:pt>
    <dgm:pt modelId="{6A3943FD-4030-4C35-B5E3-83724C87CFC1}">
      <dgm:prSet custT="1"/>
      <dgm:spPr>
        <a:ln>
          <a:solidFill>
            <a:schemeClr val="bg1"/>
          </a:solidFill>
        </a:ln>
      </dgm:spPr>
      <dgm:t>
        <a:bodyPr/>
        <a:lstStyle/>
        <a:p>
          <a:pPr marL="360000" indent="-360000" defTabSz="360000">
            <a:tabLst>
              <a:tab pos="360000" algn="l"/>
            </a:tabLst>
          </a:pPr>
          <a:r>
            <a:rPr lang="ru-RU" sz="1600" dirty="0" smtClean="0"/>
            <a:t>Крутизна склона и др.</a:t>
          </a:r>
          <a:endParaRPr lang="ru-RU" sz="1600" dirty="0"/>
        </a:p>
      </dgm:t>
    </dgm:pt>
    <dgm:pt modelId="{4A23D485-39AC-432D-B6F5-788134B86576}" type="parTrans" cxnId="{50B578CE-6D43-45B2-BD25-5DEA29A7765F}">
      <dgm:prSet/>
      <dgm:spPr/>
      <dgm:t>
        <a:bodyPr/>
        <a:lstStyle/>
        <a:p>
          <a:endParaRPr lang="ru-RU"/>
        </a:p>
      </dgm:t>
    </dgm:pt>
    <dgm:pt modelId="{4044010A-EE6D-478B-8B11-EFC21B3CB478}" type="sibTrans" cxnId="{50B578CE-6D43-45B2-BD25-5DEA29A7765F}">
      <dgm:prSet/>
      <dgm:spPr/>
      <dgm:t>
        <a:bodyPr/>
        <a:lstStyle/>
        <a:p>
          <a:endParaRPr lang="ru-RU"/>
        </a:p>
      </dgm:t>
    </dgm:pt>
    <dgm:pt modelId="{F1B2ACD5-05C4-43B4-85E2-31765912C489}" type="pres">
      <dgm:prSet presAssocID="{F23BDF02-5A1D-4D00-BBA2-8D496AC960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A72133-C758-41B1-8EBF-B39A6EFC940C}" type="pres">
      <dgm:prSet presAssocID="{D0CDE8A0-7A90-43DF-9C7D-190AD4600474}" presName="linNode" presStyleCnt="0"/>
      <dgm:spPr/>
    </dgm:pt>
    <dgm:pt modelId="{308EFA14-3905-49F6-9DB0-06E9E659E995}" type="pres">
      <dgm:prSet presAssocID="{D0CDE8A0-7A90-43DF-9C7D-190AD4600474}" presName="parentText" presStyleLbl="node1" presStyleIdx="0" presStyleCnt="4" custScaleX="133738" custScaleY="766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830C7-E237-42CF-8D5F-FF5A142D8342}" type="pres">
      <dgm:prSet presAssocID="{D0CDE8A0-7A90-43DF-9C7D-190AD4600474}" presName="descendantText" presStyleLbl="alignAccFollowNode1" presStyleIdx="0" presStyleCnt="4" custScaleX="122161" custScaleY="80345" custLinFactNeighborX="-8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832DC-34B4-464A-BE74-5970A64FB664}" type="pres">
      <dgm:prSet presAssocID="{ADEC52A2-1FA8-4022-B560-1CA4DE3534CD}" presName="sp" presStyleCnt="0"/>
      <dgm:spPr/>
    </dgm:pt>
    <dgm:pt modelId="{E5171802-7FA5-496C-8954-994E1647E51C}" type="pres">
      <dgm:prSet presAssocID="{265DA32F-8F5B-4E38-91B5-2A2000D58EAC}" presName="linNode" presStyleCnt="0"/>
      <dgm:spPr/>
    </dgm:pt>
    <dgm:pt modelId="{BF62CCBA-99FA-4589-912D-67B7FC7D71C8}" type="pres">
      <dgm:prSet presAssocID="{265DA32F-8F5B-4E38-91B5-2A2000D58EAC}" presName="parentText" presStyleLbl="node1" presStyleIdx="1" presStyleCnt="4" custScaleX="135606" custScaleY="51324" custLinFactNeighborX="-8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4E06E-C763-48B9-9941-54F071ED7388}" type="pres">
      <dgm:prSet presAssocID="{265DA32F-8F5B-4E38-91B5-2A2000D58EAC}" presName="descendantText" presStyleLbl="alignAccFollowNode1" presStyleIdx="1" presStyleCnt="4" custScaleX="122161" custScaleY="50102" custLinFactNeighborX="-8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E33F9-447A-468D-8531-496BA474B521}" type="pres">
      <dgm:prSet presAssocID="{702CE334-1857-47EC-A7C2-51999DF5F7FF}" presName="sp" presStyleCnt="0"/>
      <dgm:spPr/>
    </dgm:pt>
    <dgm:pt modelId="{FEC878AF-59B5-48D7-B4D6-1E276BFAE861}" type="pres">
      <dgm:prSet presAssocID="{7D590836-FAC7-4C97-A817-4DC1687EFB33}" presName="linNode" presStyleCnt="0"/>
      <dgm:spPr/>
    </dgm:pt>
    <dgm:pt modelId="{AD9AE780-D95B-4A9C-96DE-1F732C976147}" type="pres">
      <dgm:prSet presAssocID="{7D590836-FAC7-4C97-A817-4DC1687EFB33}" presName="parentText" presStyleLbl="node1" presStyleIdx="2" presStyleCnt="4" custScaleX="135606" custScaleY="55122" custLinFactNeighborX="-8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EBD69-B94F-488D-8083-DC7A161AC17D}" type="pres">
      <dgm:prSet presAssocID="{7D590836-FAC7-4C97-A817-4DC1687EFB33}" presName="descendantText" presStyleLbl="alignAccFollowNode1" presStyleIdx="2" presStyleCnt="4" custScaleX="122161" custScaleY="55122" custLinFactNeighborX="-8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82035-79BD-4520-8426-FFD983E601B5}" type="pres">
      <dgm:prSet presAssocID="{A7E2F3F3-A260-4411-8882-DE5C0A0CB817}" presName="sp" presStyleCnt="0"/>
      <dgm:spPr/>
    </dgm:pt>
    <dgm:pt modelId="{FA285786-8BC5-493F-BB0D-F292F4B6F8D8}" type="pres">
      <dgm:prSet presAssocID="{451022E4-1699-4A5D-840C-8E81173CABC7}" presName="linNode" presStyleCnt="0"/>
      <dgm:spPr/>
    </dgm:pt>
    <dgm:pt modelId="{7DDD6BB6-6E56-486E-A40C-CFE5D16499A3}" type="pres">
      <dgm:prSet presAssocID="{451022E4-1699-4A5D-840C-8E81173CABC7}" presName="parentText" presStyleLbl="node1" presStyleIdx="3" presStyleCnt="4" custScaleX="135606" custScaleY="50245" custLinFactNeighborX="-8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98ED-BCF1-4E9F-9FE9-330947E692B9}" type="pres">
      <dgm:prSet presAssocID="{451022E4-1699-4A5D-840C-8E81173CABC7}" presName="descendantText" presStyleLbl="alignAccFollowNode1" presStyleIdx="3" presStyleCnt="4" custScaleX="122161" custScaleY="38313" custLinFactNeighborX="-8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3FFBED-85FE-4ED4-8A98-1B528F50D25F}" type="presOf" srcId="{7D590836-FAC7-4C97-A817-4DC1687EFB33}" destId="{AD9AE780-D95B-4A9C-96DE-1F732C976147}" srcOrd="0" destOrd="0" presId="urn:microsoft.com/office/officeart/2005/8/layout/vList5"/>
    <dgm:cxn modelId="{C1BCF748-D02B-49E0-85ED-F8A5F72B3FB9}" srcId="{265DA32F-8F5B-4E38-91B5-2A2000D58EAC}" destId="{8FB59F27-66CF-4B1B-8C11-136B6236B78E}" srcOrd="2" destOrd="0" parTransId="{1240F4EB-7844-423E-B4D5-CAA089FB965D}" sibTransId="{E8A5B6CB-4D96-4002-B8E3-7FD530237CBF}"/>
    <dgm:cxn modelId="{CDC0AC8F-A8DC-432E-BC01-F81F002F921A}" type="presOf" srcId="{4653E649-E80E-40F7-BBE5-4EFD2418B753}" destId="{929830C7-E237-42CF-8D5F-FF5A142D8342}" srcOrd="0" destOrd="4" presId="urn:microsoft.com/office/officeart/2005/8/layout/vList5"/>
    <dgm:cxn modelId="{06916199-3EB0-48E0-A7D1-314D9C7A5925}" srcId="{D0CDE8A0-7A90-43DF-9C7D-190AD4600474}" destId="{8BCE3266-C2E3-4F8E-B50F-C8C1721B18B0}" srcOrd="2" destOrd="0" parTransId="{7B408913-C552-4580-A0D3-0829EFF188C1}" sibTransId="{D2F60A2A-42A8-490B-80B6-C7E96AAFBB8E}"/>
    <dgm:cxn modelId="{5369BFBF-6CD6-4A65-BB75-9DE26E39FD67}" type="presOf" srcId="{6A3943FD-4030-4C35-B5E3-83724C87CFC1}" destId="{ACA598ED-BCF1-4E9F-9FE9-330947E692B9}" srcOrd="0" destOrd="1" presId="urn:microsoft.com/office/officeart/2005/8/layout/vList5"/>
    <dgm:cxn modelId="{AEBFF4FC-92B1-4B1C-8D11-76A0B66B1966}" type="presOf" srcId="{F23BDF02-5A1D-4D00-BBA2-8D496AC96014}" destId="{F1B2ACD5-05C4-43B4-85E2-31765912C489}" srcOrd="0" destOrd="0" presId="urn:microsoft.com/office/officeart/2005/8/layout/vList5"/>
    <dgm:cxn modelId="{29242B0A-F07A-4A80-8131-B4031796365B}" type="presOf" srcId="{451022E4-1699-4A5D-840C-8E81173CABC7}" destId="{7DDD6BB6-6E56-486E-A40C-CFE5D16499A3}" srcOrd="0" destOrd="0" presId="urn:microsoft.com/office/officeart/2005/8/layout/vList5"/>
    <dgm:cxn modelId="{A43DC51F-3E94-49BB-986A-99F0333BB8D5}" srcId="{F23BDF02-5A1D-4D00-BBA2-8D496AC96014}" destId="{265DA32F-8F5B-4E38-91B5-2A2000D58EAC}" srcOrd="1" destOrd="0" parTransId="{A3A61025-81C2-4798-A412-BFD284007DE7}" sibTransId="{702CE334-1857-47EC-A7C2-51999DF5F7FF}"/>
    <dgm:cxn modelId="{232FE635-7326-4F0C-AF12-B2191D4B9799}" srcId="{451022E4-1699-4A5D-840C-8E81173CABC7}" destId="{69BC0473-C48A-48DB-9D86-8CAF11D3EECC}" srcOrd="0" destOrd="0" parTransId="{09FB8250-10BF-4F42-BA1A-F77D40960FC3}" sibTransId="{59888D25-87EA-4CE0-89E3-9C87E411FDFC}"/>
    <dgm:cxn modelId="{F814FD6B-6EF3-4C2E-845F-01DDFE1B8F83}" srcId="{265DA32F-8F5B-4E38-91B5-2A2000D58EAC}" destId="{13B4EBE0-7288-4C81-A015-FC2FB2CD1B28}" srcOrd="0" destOrd="0" parTransId="{557319AD-A9E5-411F-B24D-21FAB367F62F}" sibTransId="{E0C566CE-6C3E-479B-9C0D-AECD3149B1E0}"/>
    <dgm:cxn modelId="{2193853D-29B6-4907-8B77-2D5AFE3EF8B6}" srcId="{F23BDF02-5A1D-4D00-BBA2-8D496AC96014}" destId="{451022E4-1699-4A5D-840C-8E81173CABC7}" srcOrd="3" destOrd="0" parTransId="{A18D91E1-0CE3-4988-A713-C086F85F26C5}" sibTransId="{7173B1F8-1FBA-4AF4-925A-6E97831E15A9}"/>
    <dgm:cxn modelId="{9B9967F6-3A8C-4A99-AB17-9703047B9129}" type="presOf" srcId="{3F0C988E-4022-4763-A41A-FBBFF0146A10}" destId="{929830C7-E237-42CF-8D5F-FF5A142D8342}" srcOrd="0" destOrd="0" presId="urn:microsoft.com/office/officeart/2005/8/layout/vList5"/>
    <dgm:cxn modelId="{C457D5EE-0FC6-4221-B604-15DCC7CFB179}" type="presOf" srcId="{E031B3FB-7764-4F8A-9F6F-60EBBBB658D4}" destId="{D724E06E-C763-48B9-9941-54F071ED7388}" srcOrd="0" destOrd="1" presId="urn:microsoft.com/office/officeart/2005/8/layout/vList5"/>
    <dgm:cxn modelId="{613B9939-917D-4F26-B4A3-D4393B631084}" srcId="{7D590836-FAC7-4C97-A817-4DC1687EFB33}" destId="{0B1F81F4-4A30-44C2-8357-29875F3310A6}" srcOrd="0" destOrd="0" parTransId="{8AA40713-19C3-4670-8E16-19F8E5174022}" sibTransId="{761E16D1-693C-4F55-B132-B6F34D578E7B}"/>
    <dgm:cxn modelId="{B86B6AE5-4AB4-4053-8718-B7DAAE032CC9}" srcId="{D0CDE8A0-7A90-43DF-9C7D-190AD4600474}" destId="{98D323F9-317A-4D8F-A60E-1DBF74184FA5}" srcOrd="3" destOrd="0" parTransId="{07A3B738-9F69-45B9-A378-3C079A40C7E1}" sibTransId="{8D174299-2660-4FA1-A476-DD846993477F}"/>
    <dgm:cxn modelId="{86C95C3F-D064-4CC4-909A-5AE056A90306}" srcId="{D0CDE8A0-7A90-43DF-9C7D-190AD4600474}" destId="{3F0C988E-4022-4763-A41A-FBBFF0146A10}" srcOrd="0" destOrd="0" parTransId="{62F06E11-4A22-4A8E-AB84-2DE0033E0738}" sibTransId="{18610674-A45C-4DD7-B37F-ADF9864615EF}"/>
    <dgm:cxn modelId="{D310EEBA-6A74-4BA7-BC54-725C9499E98D}" type="presOf" srcId="{D0CDE8A0-7A90-43DF-9C7D-190AD4600474}" destId="{308EFA14-3905-49F6-9DB0-06E9E659E995}" srcOrd="0" destOrd="0" presId="urn:microsoft.com/office/officeart/2005/8/layout/vList5"/>
    <dgm:cxn modelId="{A1616A57-E820-4307-97DD-A8BCCF03695C}" srcId="{7D590836-FAC7-4C97-A817-4DC1687EFB33}" destId="{D8D28B0C-F9C9-4CCB-9C61-D5989F061742}" srcOrd="2" destOrd="0" parTransId="{EA68C8AD-1535-4F5F-9A34-1FCF41BAC7C4}" sibTransId="{6659C163-6ED5-4096-9614-6FE11290AF66}"/>
    <dgm:cxn modelId="{C380169A-14C2-457D-B2E2-7FCEB91D724F}" type="presOf" srcId="{26AD692F-842F-4017-AA70-34CD8E08BB45}" destId="{929830C7-E237-42CF-8D5F-FF5A142D8342}" srcOrd="0" destOrd="1" presId="urn:microsoft.com/office/officeart/2005/8/layout/vList5"/>
    <dgm:cxn modelId="{0C09A046-CE43-446B-A90B-6B8FBFE2A7F3}" type="presOf" srcId="{0B1F81F4-4A30-44C2-8357-29875F3310A6}" destId="{AA6EBD69-B94F-488D-8083-DC7A161AC17D}" srcOrd="0" destOrd="0" presId="urn:microsoft.com/office/officeart/2005/8/layout/vList5"/>
    <dgm:cxn modelId="{DC2E3587-4E94-4884-9388-51143FBCCCD0}" type="presOf" srcId="{D8D28B0C-F9C9-4CCB-9C61-D5989F061742}" destId="{AA6EBD69-B94F-488D-8083-DC7A161AC17D}" srcOrd="0" destOrd="2" presId="urn:microsoft.com/office/officeart/2005/8/layout/vList5"/>
    <dgm:cxn modelId="{A38E3A98-88E0-4D15-B557-C05110F41A1D}" type="presOf" srcId="{98D323F9-317A-4D8F-A60E-1DBF74184FA5}" destId="{929830C7-E237-42CF-8D5F-FF5A142D8342}" srcOrd="0" destOrd="3" presId="urn:microsoft.com/office/officeart/2005/8/layout/vList5"/>
    <dgm:cxn modelId="{02CE9BC4-25D5-4A11-BB54-B3AD78D4C19F}" srcId="{7D590836-FAC7-4C97-A817-4DC1687EFB33}" destId="{FDDA82B1-F595-43E3-8252-401A60B5F23C}" srcOrd="1" destOrd="0" parTransId="{FB7D89C6-9F90-4893-AD0F-937ABBA571FB}" sibTransId="{F037A052-3AC4-4070-A211-BB2883D4EF19}"/>
    <dgm:cxn modelId="{FEEDF631-C329-46B1-875F-C78E58E81AA7}" type="presOf" srcId="{265DA32F-8F5B-4E38-91B5-2A2000D58EAC}" destId="{BF62CCBA-99FA-4589-912D-67B7FC7D71C8}" srcOrd="0" destOrd="0" presId="urn:microsoft.com/office/officeart/2005/8/layout/vList5"/>
    <dgm:cxn modelId="{A4C18E69-CF78-4703-BF08-859BE3CAFA61}" srcId="{F23BDF02-5A1D-4D00-BBA2-8D496AC96014}" destId="{D0CDE8A0-7A90-43DF-9C7D-190AD4600474}" srcOrd="0" destOrd="0" parTransId="{D11704CB-39B5-4093-AE4E-EABE3511B943}" sibTransId="{ADEC52A2-1FA8-4022-B560-1CA4DE3534CD}"/>
    <dgm:cxn modelId="{50336CA9-7BE3-4EA4-B2D9-DED9816F9131}" type="presOf" srcId="{69BC0473-C48A-48DB-9D86-8CAF11D3EECC}" destId="{ACA598ED-BCF1-4E9F-9FE9-330947E692B9}" srcOrd="0" destOrd="0" presId="urn:microsoft.com/office/officeart/2005/8/layout/vList5"/>
    <dgm:cxn modelId="{B88A2B17-91CC-44C0-8338-76858A9E6D99}" type="presOf" srcId="{8FB59F27-66CF-4B1B-8C11-136B6236B78E}" destId="{D724E06E-C763-48B9-9941-54F071ED7388}" srcOrd="0" destOrd="2" presId="urn:microsoft.com/office/officeart/2005/8/layout/vList5"/>
    <dgm:cxn modelId="{50B578CE-6D43-45B2-BD25-5DEA29A7765F}" srcId="{451022E4-1699-4A5D-840C-8E81173CABC7}" destId="{6A3943FD-4030-4C35-B5E3-83724C87CFC1}" srcOrd="1" destOrd="0" parTransId="{4A23D485-39AC-432D-B6F5-788134B86576}" sibTransId="{4044010A-EE6D-478B-8B11-EFC21B3CB478}"/>
    <dgm:cxn modelId="{FCB3A2A7-69C0-4D3C-9C47-444AB14AF16D}" type="presOf" srcId="{13B4EBE0-7288-4C81-A015-FC2FB2CD1B28}" destId="{D724E06E-C763-48B9-9941-54F071ED7388}" srcOrd="0" destOrd="0" presId="urn:microsoft.com/office/officeart/2005/8/layout/vList5"/>
    <dgm:cxn modelId="{25550535-7184-4C2A-AFCE-B1054199F0D6}" type="presOf" srcId="{FDDA82B1-F595-43E3-8252-401A60B5F23C}" destId="{AA6EBD69-B94F-488D-8083-DC7A161AC17D}" srcOrd="0" destOrd="1" presId="urn:microsoft.com/office/officeart/2005/8/layout/vList5"/>
    <dgm:cxn modelId="{40D1907E-B6DF-4489-83BC-812B67F33EAE}" srcId="{D0CDE8A0-7A90-43DF-9C7D-190AD4600474}" destId="{26AD692F-842F-4017-AA70-34CD8E08BB45}" srcOrd="1" destOrd="0" parTransId="{D9DA8320-2B20-426A-B74F-70616EC25E33}" sibTransId="{5C594A9D-5510-4228-9EB4-7DF7D65FA135}"/>
    <dgm:cxn modelId="{574C71A1-1E9E-40D8-BCA4-E44E16406531}" srcId="{D0CDE8A0-7A90-43DF-9C7D-190AD4600474}" destId="{4653E649-E80E-40F7-BBE5-4EFD2418B753}" srcOrd="4" destOrd="0" parTransId="{C16FF037-3D03-41D2-922D-67FA69236949}" sibTransId="{1AEDFE66-3628-4FE6-BDBC-4E3AF35A0AD5}"/>
    <dgm:cxn modelId="{19253338-D50E-485F-9A1D-9689F829A8D1}" type="presOf" srcId="{8BCE3266-C2E3-4F8E-B50F-C8C1721B18B0}" destId="{929830C7-E237-42CF-8D5F-FF5A142D8342}" srcOrd="0" destOrd="2" presId="urn:microsoft.com/office/officeart/2005/8/layout/vList5"/>
    <dgm:cxn modelId="{67E6BCA4-EE58-43B1-B23E-8B0140BD2D29}" srcId="{265DA32F-8F5B-4E38-91B5-2A2000D58EAC}" destId="{E031B3FB-7764-4F8A-9F6F-60EBBBB658D4}" srcOrd="1" destOrd="0" parTransId="{78914ADD-B4A6-46AC-AF1C-BCCCB4F07958}" sibTransId="{360CED0A-FC66-48CA-9AD1-286679C964A2}"/>
    <dgm:cxn modelId="{D837A661-F4C2-465D-AEC7-040A3123DEF6}" srcId="{F23BDF02-5A1D-4D00-BBA2-8D496AC96014}" destId="{7D590836-FAC7-4C97-A817-4DC1687EFB33}" srcOrd="2" destOrd="0" parTransId="{95DDBDB0-9E3B-40AD-B36A-12F0E5E7C04D}" sibTransId="{A7E2F3F3-A260-4411-8882-DE5C0A0CB817}"/>
    <dgm:cxn modelId="{BE803944-DD4C-4760-AE50-4ECDF8B785A1}" type="presParOf" srcId="{F1B2ACD5-05C4-43B4-85E2-31765912C489}" destId="{1EA72133-C758-41B1-8EBF-B39A6EFC940C}" srcOrd="0" destOrd="0" presId="urn:microsoft.com/office/officeart/2005/8/layout/vList5"/>
    <dgm:cxn modelId="{24D5C3A6-3E0D-4157-B766-2187BFA8E0B2}" type="presParOf" srcId="{1EA72133-C758-41B1-8EBF-B39A6EFC940C}" destId="{308EFA14-3905-49F6-9DB0-06E9E659E995}" srcOrd="0" destOrd="0" presId="urn:microsoft.com/office/officeart/2005/8/layout/vList5"/>
    <dgm:cxn modelId="{2D667EEC-D85C-4CFC-AAD6-F69E7BD28219}" type="presParOf" srcId="{1EA72133-C758-41B1-8EBF-B39A6EFC940C}" destId="{929830C7-E237-42CF-8D5F-FF5A142D8342}" srcOrd="1" destOrd="0" presId="urn:microsoft.com/office/officeart/2005/8/layout/vList5"/>
    <dgm:cxn modelId="{FC3BA04E-4977-4CF6-AFF7-8F2814BB0B4E}" type="presParOf" srcId="{F1B2ACD5-05C4-43B4-85E2-31765912C489}" destId="{E82832DC-34B4-464A-BE74-5970A64FB664}" srcOrd="1" destOrd="0" presId="urn:microsoft.com/office/officeart/2005/8/layout/vList5"/>
    <dgm:cxn modelId="{133FF0CD-2A6D-4068-9E9E-5A179EF5F973}" type="presParOf" srcId="{F1B2ACD5-05C4-43B4-85E2-31765912C489}" destId="{E5171802-7FA5-496C-8954-994E1647E51C}" srcOrd="2" destOrd="0" presId="urn:microsoft.com/office/officeart/2005/8/layout/vList5"/>
    <dgm:cxn modelId="{2E7AE41B-4F5B-44D8-920A-943E53F951A8}" type="presParOf" srcId="{E5171802-7FA5-496C-8954-994E1647E51C}" destId="{BF62CCBA-99FA-4589-912D-67B7FC7D71C8}" srcOrd="0" destOrd="0" presId="urn:microsoft.com/office/officeart/2005/8/layout/vList5"/>
    <dgm:cxn modelId="{F355729F-AFED-49C6-A8BB-4A534328835D}" type="presParOf" srcId="{E5171802-7FA5-496C-8954-994E1647E51C}" destId="{D724E06E-C763-48B9-9941-54F071ED7388}" srcOrd="1" destOrd="0" presId="urn:microsoft.com/office/officeart/2005/8/layout/vList5"/>
    <dgm:cxn modelId="{BE165818-B571-4BC8-A86D-3DCDBAD93545}" type="presParOf" srcId="{F1B2ACD5-05C4-43B4-85E2-31765912C489}" destId="{507E33F9-447A-468D-8531-496BA474B521}" srcOrd="3" destOrd="0" presId="urn:microsoft.com/office/officeart/2005/8/layout/vList5"/>
    <dgm:cxn modelId="{B303806A-858A-4DA5-AD11-2ABE9B04E9B4}" type="presParOf" srcId="{F1B2ACD5-05C4-43B4-85E2-31765912C489}" destId="{FEC878AF-59B5-48D7-B4D6-1E276BFAE861}" srcOrd="4" destOrd="0" presId="urn:microsoft.com/office/officeart/2005/8/layout/vList5"/>
    <dgm:cxn modelId="{4C7C2EBF-4661-46A2-9FF0-1A7349353B63}" type="presParOf" srcId="{FEC878AF-59B5-48D7-B4D6-1E276BFAE861}" destId="{AD9AE780-D95B-4A9C-96DE-1F732C976147}" srcOrd="0" destOrd="0" presId="urn:microsoft.com/office/officeart/2005/8/layout/vList5"/>
    <dgm:cxn modelId="{C0571B18-5445-40AE-8B3C-BFB1C8E7294D}" type="presParOf" srcId="{FEC878AF-59B5-48D7-B4D6-1E276BFAE861}" destId="{AA6EBD69-B94F-488D-8083-DC7A161AC17D}" srcOrd="1" destOrd="0" presId="urn:microsoft.com/office/officeart/2005/8/layout/vList5"/>
    <dgm:cxn modelId="{4821D8FB-F9DF-4A6E-8062-CF3B036A7FC2}" type="presParOf" srcId="{F1B2ACD5-05C4-43B4-85E2-31765912C489}" destId="{EFB82035-79BD-4520-8426-FFD983E601B5}" srcOrd="5" destOrd="0" presId="urn:microsoft.com/office/officeart/2005/8/layout/vList5"/>
    <dgm:cxn modelId="{DDFE9CEB-CDE8-483C-94DC-94F690CD762F}" type="presParOf" srcId="{F1B2ACD5-05C4-43B4-85E2-31765912C489}" destId="{FA285786-8BC5-493F-BB0D-F292F4B6F8D8}" srcOrd="6" destOrd="0" presId="urn:microsoft.com/office/officeart/2005/8/layout/vList5"/>
    <dgm:cxn modelId="{1CD1890F-6129-4A82-AD8F-DD5FA438C327}" type="presParOf" srcId="{FA285786-8BC5-493F-BB0D-F292F4B6F8D8}" destId="{7DDD6BB6-6E56-486E-A40C-CFE5D16499A3}" srcOrd="0" destOrd="0" presId="urn:microsoft.com/office/officeart/2005/8/layout/vList5"/>
    <dgm:cxn modelId="{6B09BBF2-960E-4CED-AF34-1AF9342AF9D0}" type="presParOf" srcId="{FA285786-8BC5-493F-BB0D-F292F4B6F8D8}" destId="{ACA598ED-BCF1-4E9F-9FE9-330947E692B9}" srcOrd="1" destOrd="0" presId="urn:microsoft.com/office/officeart/2005/8/layout/vList5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724632-DA1E-4D9A-A1BC-D23599BDE93F}">
      <dsp:nvSpPr>
        <dsp:cNvPr id="0" name=""/>
        <dsp:cNvSpPr/>
      </dsp:nvSpPr>
      <dsp:spPr>
        <a:xfrm>
          <a:off x="2442673" y="4317"/>
          <a:ext cx="4902142" cy="645221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216000" lvl="1" indent="-14400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baseline="0" dirty="0" smtClean="0"/>
            <a:t>Человек и</a:t>
          </a:r>
          <a:r>
            <a:rPr lang="en-US" sz="1000" kern="1200" baseline="0" dirty="0" smtClean="0"/>
            <a:t> </a:t>
          </a:r>
          <a:r>
            <a:rPr lang="ru-RU" sz="1000" kern="1200" baseline="0" dirty="0" smtClean="0"/>
            <a:t>природа могут подвергнуться негативным внешним воздействиям</a:t>
          </a:r>
          <a:endParaRPr lang="ru-RU" sz="1000" kern="1200" baseline="0" dirty="0"/>
        </a:p>
      </dsp:txBody>
      <dsp:txXfrm>
        <a:off x="2442673" y="4317"/>
        <a:ext cx="4902142" cy="645221"/>
      </dsp:txXfrm>
    </dsp:sp>
    <dsp:sp modelId="{49C3E27F-A8A6-437B-B650-826E5CB6B906}">
      <dsp:nvSpPr>
        <dsp:cNvPr id="0" name=""/>
        <dsp:cNvSpPr/>
      </dsp:nvSpPr>
      <dsp:spPr>
        <a:xfrm>
          <a:off x="0" y="4317"/>
          <a:ext cx="2438482" cy="645221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Существование внешних негативных последствий </a:t>
          </a:r>
          <a:r>
            <a:rPr lang="en-US" sz="1200" kern="1200" dirty="0" smtClean="0"/>
            <a:t/>
          </a:r>
          <a:br>
            <a:rPr lang="en-US" sz="1200" kern="1200" dirty="0" smtClean="0"/>
          </a:br>
          <a:r>
            <a:rPr lang="ru-RU" sz="1200" kern="1200" dirty="0" smtClean="0"/>
            <a:t>на человека и природу</a:t>
          </a:r>
          <a:endParaRPr lang="ru-RU" sz="1200" kern="1200" dirty="0"/>
        </a:p>
      </dsp:txBody>
      <dsp:txXfrm>
        <a:off x="0" y="4317"/>
        <a:ext cx="2438482" cy="645221"/>
      </dsp:txXfrm>
    </dsp:sp>
    <dsp:sp modelId="{F2E31E44-7E2B-4881-A3FB-4CE63E4A3155}">
      <dsp:nvSpPr>
        <dsp:cNvPr id="0" name=""/>
        <dsp:cNvSpPr/>
      </dsp:nvSpPr>
      <dsp:spPr>
        <a:xfrm>
          <a:off x="2442673" y="714061"/>
          <a:ext cx="4902142" cy="645221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216000" lvl="1" indent="-14400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Человек есть высшая </a:t>
          </a:r>
          <a:r>
            <a:rPr lang="ru-RU" sz="1000" kern="1200" baseline="0" dirty="0" smtClean="0"/>
            <a:t>ценность</a:t>
          </a:r>
          <a:r>
            <a:rPr lang="ru-RU" sz="1000" kern="1200" dirty="0" smtClean="0"/>
            <a:t>, сохранение и</a:t>
          </a:r>
          <a:r>
            <a:rPr lang="en-US" sz="1000" kern="1200" dirty="0" smtClean="0"/>
            <a:t> </a:t>
          </a:r>
          <a:r>
            <a:rPr lang="ru-RU" sz="1000" kern="1200" dirty="0" smtClean="0"/>
            <a:t>продление жизни которого является целью его существования</a:t>
          </a:r>
          <a:endParaRPr lang="ru-RU" sz="1000" kern="1200" dirty="0"/>
        </a:p>
      </dsp:txBody>
      <dsp:txXfrm>
        <a:off x="2442673" y="714061"/>
        <a:ext cx="4902142" cy="645221"/>
      </dsp:txXfrm>
    </dsp:sp>
    <dsp:sp modelId="{5A31ED67-A964-4517-B5EC-8BC648DD0FB5}">
      <dsp:nvSpPr>
        <dsp:cNvPr id="0" name=""/>
        <dsp:cNvSpPr/>
      </dsp:nvSpPr>
      <dsp:spPr>
        <a:xfrm>
          <a:off x="0" y="714061"/>
          <a:ext cx="2438482" cy="645221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Антропоцентризм</a:t>
          </a:r>
          <a:endParaRPr lang="ru-RU" sz="1200" kern="1200" dirty="0"/>
        </a:p>
      </dsp:txBody>
      <dsp:txXfrm>
        <a:off x="0" y="714061"/>
        <a:ext cx="2438482" cy="645221"/>
      </dsp:txXfrm>
    </dsp:sp>
    <dsp:sp modelId="{CC84D016-00BE-42F3-89CC-41F44ED70C3D}">
      <dsp:nvSpPr>
        <dsp:cNvPr id="0" name=""/>
        <dsp:cNvSpPr/>
      </dsp:nvSpPr>
      <dsp:spPr>
        <a:xfrm>
          <a:off x="2442673" y="1423805"/>
          <a:ext cx="4902142" cy="645221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216000" lvl="1" indent="-14400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baseline="0" dirty="0" smtClean="0"/>
            <a:t>«Природа — лучшая форма среды обитания </a:t>
          </a:r>
          <a:r>
            <a:rPr lang="ru-RU" sz="1000" kern="1200" baseline="0" dirty="0" err="1" smtClean="0"/>
            <a:t>биоты</a:t>
          </a:r>
          <a:r>
            <a:rPr lang="ru-RU" sz="1000" kern="1200" baseline="0" dirty="0" smtClean="0"/>
            <a:t>, е</a:t>
          </a:r>
          <a:r>
            <a:rPr lang="en-US" sz="1000" kern="1200" baseline="0" dirty="0" smtClean="0"/>
            <a:t>e </a:t>
          </a:r>
          <a:r>
            <a:rPr lang="ru-RU" sz="1000" kern="1200" baseline="0" dirty="0" smtClean="0"/>
            <a:t>сохранение — необходимое условие существования жизни на</a:t>
          </a:r>
          <a:r>
            <a:rPr lang="en-US" sz="1000" kern="1200" baseline="0" dirty="0" smtClean="0"/>
            <a:t> </a:t>
          </a:r>
          <a:r>
            <a:rPr lang="ru-RU" sz="1000" kern="1200" baseline="0" dirty="0" smtClean="0"/>
            <a:t>Земле</a:t>
          </a:r>
          <a:endParaRPr lang="ru-RU" sz="1000" kern="1200" baseline="0" dirty="0"/>
        </a:p>
      </dsp:txBody>
      <dsp:txXfrm>
        <a:off x="2442673" y="1423805"/>
        <a:ext cx="4902142" cy="645221"/>
      </dsp:txXfrm>
    </dsp:sp>
    <dsp:sp modelId="{EADA2FF5-69D3-42DA-9242-083672CC4C13}">
      <dsp:nvSpPr>
        <dsp:cNvPr id="0" name=""/>
        <dsp:cNvSpPr/>
      </dsp:nvSpPr>
      <dsp:spPr>
        <a:xfrm>
          <a:off x="0" y="1411694"/>
          <a:ext cx="2438482" cy="645221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Природоцентризм</a:t>
          </a:r>
          <a:endParaRPr lang="ru-RU" sz="1200" kern="1200" dirty="0"/>
        </a:p>
      </dsp:txBody>
      <dsp:txXfrm>
        <a:off x="0" y="1411694"/>
        <a:ext cx="2438482" cy="645221"/>
      </dsp:txXfrm>
    </dsp:sp>
    <dsp:sp modelId="{DCD91721-BC8F-44FD-95F8-196040207DC2}">
      <dsp:nvSpPr>
        <dsp:cNvPr id="0" name=""/>
        <dsp:cNvSpPr/>
      </dsp:nvSpPr>
      <dsp:spPr>
        <a:xfrm>
          <a:off x="2442673" y="2133549"/>
          <a:ext cx="4902142" cy="645221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216000" lvl="1" indent="-14400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Создание человеком качественной </a:t>
          </a:r>
          <a:r>
            <a:rPr lang="ru-RU" sz="1000" kern="1200" dirty="0" err="1" smtClean="0"/>
            <a:t>техносферы</a:t>
          </a:r>
          <a:r>
            <a:rPr lang="ru-RU" sz="1000" kern="1200" dirty="0" smtClean="0"/>
            <a:t> принципиально возможно и</a:t>
          </a:r>
          <a:r>
            <a:rPr lang="en-US" sz="1000" kern="1200" dirty="0" smtClean="0"/>
            <a:t> </a:t>
          </a:r>
          <a:r>
            <a:rPr lang="ru-RU" sz="1000" kern="1200" dirty="0" smtClean="0"/>
            <a:t>достижимо </a:t>
          </a:r>
          <a:r>
            <a:rPr lang="ru-RU" sz="1000" kern="1200" baseline="0" dirty="0" smtClean="0"/>
            <a:t>п</a:t>
          </a:r>
          <a:r>
            <a:rPr lang="ru-RU" sz="1000" kern="1200" dirty="0" smtClean="0"/>
            <a:t>ри</a:t>
          </a:r>
          <a:r>
            <a:rPr lang="en-US" sz="1000" kern="1200" dirty="0" smtClean="0"/>
            <a:t> </a:t>
          </a:r>
          <a:r>
            <a:rPr lang="ru-RU" sz="1000" kern="1200" dirty="0" smtClean="0"/>
            <a:t>соблюдении в</a:t>
          </a:r>
          <a:r>
            <a:rPr lang="en-US" sz="1000" kern="1200" dirty="0" smtClean="0"/>
            <a:t> </a:t>
          </a:r>
          <a:r>
            <a:rPr lang="ru-RU" sz="1000" kern="1200" dirty="0" smtClean="0"/>
            <a:t>ней ПД У внешних воздействий на</a:t>
          </a:r>
          <a:r>
            <a:rPr lang="en-US" sz="1000" kern="1200" dirty="0" smtClean="0"/>
            <a:t> </a:t>
          </a:r>
          <a:r>
            <a:rPr lang="ru-RU" sz="1000" kern="1200" dirty="0" smtClean="0"/>
            <a:t>человека и</a:t>
          </a:r>
          <a:r>
            <a:rPr lang="en-US" sz="1000" kern="1200" dirty="0" smtClean="0"/>
            <a:t> </a:t>
          </a:r>
          <a:r>
            <a:rPr lang="ru-RU" sz="1000" kern="1200" dirty="0" smtClean="0"/>
            <a:t>природу</a:t>
          </a:r>
          <a:endParaRPr lang="ru-RU" sz="600" kern="1200" dirty="0"/>
        </a:p>
      </dsp:txBody>
      <dsp:txXfrm>
        <a:off x="2442673" y="2133549"/>
        <a:ext cx="4902142" cy="645221"/>
      </dsp:txXfrm>
    </dsp:sp>
    <dsp:sp modelId="{116E3F4E-E68F-43E2-ADFC-1E3EE5B9F9F4}">
      <dsp:nvSpPr>
        <dsp:cNvPr id="0" name=""/>
        <dsp:cNvSpPr/>
      </dsp:nvSpPr>
      <dsp:spPr>
        <a:xfrm>
          <a:off x="0" y="2133549"/>
          <a:ext cx="2438482" cy="645221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Возможность создания качественной </a:t>
          </a:r>
          <a:r>
            <a:rPr lang="ru-RU" sz="1200" kern="1200" dirty="0" err="1" smtClean="0"/>
            <a:t>техносферы</a:t>
          </a:r>
          <a:endParaRPr lang="ru-RU" sz="1200" kern="1200" dirty="0"/>
        </a:p>
      </dsp:txBody>
      <dsp:txXfrm>
        <a:off x="0" y="2133549"/>
        <a:ext cx="2438482" cy="645221"/>
      </dsp:txXfrm>
    </dsp:sp>
    <dsp:sp modelId="{B68640CE-4A98-4969-91E2-FFF66546E2DE}">
      <dsp:nvSpPr>
        <dsp:cNvPr id="0" name=""/>
        <dsp:cNvSpPr/>
      </dsp:nvSpPr>
      <dsp:spPr>
        <a:xfrm>
          <a:off x="2442673" y="2843293"/>
          <a:ext cx="4902142" cy="645221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216000" lvl="1" indent="-14400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baseline="0" dirty="0" smtClean="0"/>
            <a:t>Безопасное </a:t>
          </a:r>
          <a:r>
            <a:rPr lang="ru-RU" sz="1000" kern="1200" baseline="0" dirty="0" err="1" smtClean="0"/>
            <a:t>техносферное</a:t>
          </a:r>
          <a:r>
            <a:rPr lang="ru-RU" sz="1000" kern="1200" baseline="0" dirty="0" smtClean="0"/>
            <a:t> пространство создается за</a:t>
          </a:r>
          <a:r>
            <a:rPr lang="en-US" sz="1000" kern="1200" baseline="0" dirty="0" smtClean="0"/>
            <a:t> </a:t>
          </a:r>
          <a:r>
            <a:rPr lang="ru-RU" sz="1000" kern="1200" baseline="0" dirty="0" smtClean="0"/>
            <a:t>счет снижения значимости опасностей и</a:t>
          </a:r>
          <a:r>
            <a:rPr lang="en-US" sz="1000" kern="1200" baseline="0" dirty="0" smtClean="0"/>
            <a:t> </a:t>
          </a:r>
          <a:r>
            <a:rPr lang="ru-RU" sz="1000" kern="1200" baseline="0" dirty="0" smtClean="0"/>
            <a:t>применения защитных мер</a:t>
          </a:r>
          <a:endParaRPr lang="ru-RU" sz="1000" kern="1200" baseline="0" dirty="0"/>
        </a:p>
      </dsp:txBody>
      <dsp:txXfrm>
        <a:off x="2442673" y="2843293"/>
        <a:ext cx="4902142" cy="645221"/>
      </dsp:txXfrm>
    </dsp:sp>
    <dsp:sp modelId="{74CC824C-C802-45A0-9F02-C0D9B0B7D11C}">
      <dsp:nvSpPr>
        <dsp:cNvPr id="0" name=""/>
        <dsp:cNvSpPr/>
      </dsp:nvSpPr>
      <dsp:spPr>
        <a:xfrm>
          <a:off x="0" y="2843293"/>
          <a:ext cx="2438482" cy="645221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Выбор путей реализации безопасного </a:t>
          </a:r>
          <a:r>
            <a:rPr lang="ru-RU" sz="1200" kern="1200" dirty="0" err="1" smtClean="0"/>
            <a:t>техносферного</a:t>
          </a:r>
          <a:r>
            <a:rPr lang="ru-RU" sz="1200" kern="1200" dirty="0" smtClean="0"/>
            <a:t> пространства</a:t>
          </a:r>
          <a:endParaRPr lang="ru-RU" sz="1200" kern="1200" dirty="0"/>
        </a:p>
      </dsp:txBody>
      <dsp:txXfrm>
        <a:off x="0" y="2843293"/>
        <a:ext cx="2438482" cy="645221"/>
      </dsp:txXfrm>
    </dsp:sp>
    <dsp:sp modelId="{304E7B98-B836-4402-BC68-4D7361DBEACA}">
      <dsp:nvSpPr>
        <dsp:cNvPr id="0" name=""/>
        <dsp:cNvSpPr/>
      </dsp:nvSpPr>
      <dsp:spPr>
        <a:xfrm>
          <a:off x="2442673" y="3553036"/>
          <a:ext cx="4902142" cy="645221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216000" lvl="1" indent="-14400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baseline="0" dirty="0" smtClean="0"/>
            <a:t>Абсолютная безопасность человека и</a:t>
          </a:r>
          <a:r>
            <a:rPr lang="en-US" sz="1000" kern="1200" baseline="0" dirty="0" smtClean="0"/>
            <a:t> </a:t>
          </a:r>
          <a:r>
            <a:rPr lang="ru-RU" sz="1000" kern="1200" baseline="0" dirty="0" smtClean="0"/>
            <a:t>целостность природы недостижимы</a:t>
          </a:r>
          <a:endParaRPr lang="ru-RU" sz="1000" kern="1200" baseline="0" dirty="0"/>
        </a:p>
      </dsp:txBody>
      <dsp:txXfrm>
        <a:off x="2442673" y="3553036"/>
        <a:ext cx="4902142" cy="645221"/>
      </dsp:txXfrm>
    </dsp:sp>
    <dsp:sp modelId="{494991A2-8055-43D8-9572-172F7A0ECFFE}">
      <dsp:nvSpPr>
        <dsp:cNvPr id="0" name=""/>
        <dsp:cNvSpPr/>
      </dsp:nvSpPr>
      <dsp:spPr>
        <a:xfrm>
          <a:off x="0" y="3553036"/>
          <a:ext cx="2438482" cy="645221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Отрицание абсолютной безопасности</a:t>
          </a:r>
          <a:endParaRPr lang="ru-RU" sz="1200" kern="1200" dirty="0"/>
        </a:p>
      </dsp:txBody>
      <dsp:txXfrm>
        <a:off x="0" y="3553036"/>
        <a:ext cx="2438482" cy="645221"/>
      </dsp:txXfrm>
    </dsp:sp>
    <dsp:sp modelId="{183229FB-2078-418F-B9CC-135CCC46F883}">
      <dsp:nvSpPr>
        <dsp:cNvPr id="0" name=""/>
        <dsp:cNvSpPr/>
      </dsp:nvSpPr>
      <dsp:spPr>
        <a:xfrm>
          <a:off x="2442673" y="4262780"/>
          <a:ext cx="4902142" cy="645221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216000" lvl="1" indent="-14400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baseline="0" dirty="0" smtClean="0"/>
            <a:t>Эволюция любой системы идет в</a:t>
          </a:r>
          <a:r>
            <a:rPr lang="en-US" sz="1000" kern="1200" baseline="0" dirty="0" smtClean="0"/>
            <a:t> </a:t>
          </a:r>
          <a:r>
            <a:rPr lang="ru-RU" sz="1000" kern="1200" baseline="0" dirty="0" smtClean="0"/>
            <a:t>направлении снижения потенциальной опасности</a:t>
          </a:r>
          <a:endParaRPr lang="ru-RU" sz="1000" kern="1200" baseline="0" dirty="0"/>
        </a:p>
      </dsp:txBody>
      <dsp:txXfrm>
        <a:off x="2442673" y="4262780"/>
        <a:ext cx="4902142" cy="645221"/>
      </dsp:txXfrm>
    </dsp:sp>
    <dsp:sp modelId="{DCCD0B2D-BEF0-4F09-A19D-B315D8D9B62C}">
      <dsp:nvSpPr>
        <dsp:cNvPr id="0" name=""/>
        <dsp:cNvSpPr/>
      </dsp:nvSpPr>
      <dsp:spPr>
        <a:xfrm>
          <a:off x="0" y="4262780"/>
          <a:ext cx="2438482" cy="645221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Эволюция любой системы</a:t>
          </a:r>
          <a:endParaRPr lang="ru-RU" sz="1200" kern="1200" dirty="0"/>
        </a:p>
      </dsp:txBody>
      <dsp:txXfrm>
        <a:off x="0" y="4262780"/>
        <a:ext cx="2438482" cy="6452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24E06E-C763-48B9-9941-54F071ED7388}">
      <dsp:nvSpPr>
        <dsp:cNvPr id="0" name=""/>
        <dsp:cNvSpPr/>
      </dsp:nvSpPr>
      <dsp:spPr>
        <a:xfrm rot="5400000">
          <a:off x="4063640" y="-2551655"/>
          <a:ext cx="1264504" cy="6689223"/>
        </a:xfrm>
        <a:prstGeom prst="round2SameRect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400" kern="1200" baseline="0" dirty="0" smtClean="0"/>
            <a:t>Климатические и погодные изменения</a:t>
          </a:r>
          <a:endParaRPr lang="ru-RU" sz="1400" kern="1200" baseline="0" dirty="0"/>
        </a:p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400" kern="1200" baseline="0" dirty="0" smtClean="0"/>
            <a:t>Отсутствие нормативных условий деятельности</a:t>
          </a:r>
          <a:endParaRPr lang="ru-RU" sz="1400" kern="1200" baseline="0" dirty="0"/>
        </a:p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400" kern="1200" dirty="0" smtClean="0"/>
            <a:t>Опасности</a:t>
          </a:r>
          <a:r>
            <a:rPr lang="ru-RU" sz="1400" kern="1200" baseline="0" dirty="0" smtClean="0"/>
            <a:t> в селитебных зонах </a:t>
          </a:r>
          <a:r>
            <a:rPr lang="ru-RU" sz="1400" kern="1200" baseline="0" dirty="0" smtClean="0"/>
            <a:t>и </a:t>
          </a:r>
          <a:r>
            <a:rPr lang="ru-RU" sz="1400" kern="1200" baseline="0" dirty="0" smtClean="0"/>
            <a:t>на объектах экономики</a:t>
          </a:r>
          <a:endParaRPr lang="ru-RU" sz="1400" kern="1200" baseline="0" dirty="0"/>
        </a:p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400" kern="1200" baseline="0" dirty="0" smtClean="0"/>
            <a:t>ЧС, возникающие при стихийных явлениях и любых видах аварий</a:t>
          </a:r>
          <a:endParaRPr lang="ru-RU" sz="1400" kern="1200" baseline="0" dirty="0"/>
        </a:p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400" kern="1200" baseline="0" dirty="0" smtClean="0"/>
            <a:t>Недостаточная подготовка работающих </a:t>
          </a:r>
          <a:r>
            <a:rPr lang="ru-RU" sz="1400" kern="1200" baseline="0" dirty="0" smtClean="0"/>
            <a:t>и </a:t>
          </a:r>
          <a:r>
            <a:rPr lang="ru-RU" sz="1400" kern="1200" baseline="0" dirty="0" smtClean="0"/>
            <a:t>населения в обеспечении БЖД</a:t>
          </a:r>
          <a:endParaRPr lang="ru-RU" sz="1400" kern="1200" baseline="0" dirty="0"/>
        </a:p>
      </dsp:txBody>
      <dsp:txXfrm rot="5400000">
        <a:off x="4063640" y="-2551655"/>
        <a:ext cx="1264504" cy="6689223"/>
      </dsp:txXfrm>
    </dsp:sp>
    <dsp:sp modelId="{BF62CCBA-99FA-4589-912D-67B7FC7D71C8}">
      <dsp:nvSpPr>
        <dsp:cNvPr id="0" name=""/>
        <dsp:cNvSpPr/>
      </dsp:nvSpPr>
      <dsp:spPr>
        <a:xfrm>
          <a:off x="0" y="2641"/>
          <a:ext cx="1374660" cy="1580630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1-й круг</a:t>
          </a:r>
          <a:endParaRPr lang="ru-RU" sz="2000" kern="1200" dirty="0"/>
        </a:p>
      </dsp:txBody>
      <dsp:txXfrm>
        <a:off x="0" y="2641"/>
        <a:ext cx="1374660" cy="1580630"/>
      </dsp:txXfrm>
    </dsp:sp>
    <dsp:sp modelId="{AA6EBD69-B94F-488D-8083-DC7A161AC17D}">
      <dsp:nvSpPr>
        <dsp:cNvPr id="0" name=""/>
        <dsp:cNvSpPr/>
      </dsp:nvSpPr>
      <dsp:spPr>
        <a:xfrm rot="5400000">
          <a:off x="4129347" y="-924683"/>
          <a:ext cx="1133089" cy="6689223"/>
        </a:xfrm>
        <a:prstGeom prst="round2SameRect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400" kern="1200" baseline="0" dirty="0" smtClean="0"/>
            <a:t>Наличие и нерациональное обращение </a:t>
          </a:r>
          <a:r>
            <a:rPr lang="ru-RU" sz="1400" kern="1200" baseline="0" dirty="0" smtClean="0"/>
            <a:t>с </a:t>
          </a:r>
          <a:r>
            <a:rPr lang="ru-RU" sz="1400" kern="1200" baseline="0" dirty="0" smtClean="0"/>
            <a:t>промышленными и бытовыми отходами</a:t>
          </a:r>
          <a:endParaRPr lang="ru-RU" sz="1400" kern="1200" dirty="0"/>
        </a:p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400" kern="1200" baseline="0" dirty="0" smtClean="0"/>
            <a:t>ЧС, возникающие при стихийных явлениях </a:t>
          </a:r>
          <a:r>
            <a:rPr lang="en-US" sz="1400" kern="1200" baseline="0" dirty="0" smtClean="0"/>
            <a:t> </a:t>
          </a:r>
          <a:r>
            <a:rPr lang="ru-RU" sz="1400" kern="1200" baseline="0" dirty="0" smtClean="0"/>
            <a:t>и </a:t>
          </a:r>
          <a:r>
            <a:rPr lang="ru-RU" sz="1400" kern="1200" baseline="0" dirty="0" smtClean="0"/>
            <a:t>любых видах аварий</a:t>
          </a:r>
          <a:endParaRPr lang="ru-RU" sz="1400" kern="1200" baseline="0" dirty="0"/>
        </a:p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400" kern="1200" baseline="0" dirty="0" smtClean="0"/>
            <a:t>Недостаточное внимание руководителей производства  к безопасности проведения работ</a:t>
          </a:r>
          <a:endParaRPr lang="ru-RU" sz="1400" kern="1200" baseline="0" dirty="0"/>
        </a:p>
      </dsp:txBody>
      <dsp:txXfrm rot="5400000">
        <a:off x="4129347" y="-924683"/>
        <a:ext cx="1133089" cy="6689223"/>
      </dsp:txXfrm>
    </dsp:sp>
    <dsp:sp modelId="{AD9AE780-D95B-4A9C-96DE-1F732C976147}">
      <dsp:nvSpPr>
        <dsp:cNvPr id="0" name=""/>
        <dsp:cNvSpPr/>
      </dsp:nvSpPr>
      <dsp:spPr>
        <a:xfrm>
          <a:off x="0" y="1711746"/>
          <a:ext cx="1374660" cy="1416362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2-й круг</a:t>
          </a:r>
          <a:endParaRPr lang="ru-RU" sz="2000" kern="1200" dirty="0"/>
        </a:p>
      </dsp:txBody>
      <dsp:txXfrm>
        <a:off x="0" y="1711746"/>
        <a:ext cx="1374660" cy="1416362"/>
      </dsp:txXfrm>
    </dsp:sp>
    <dsp:sp modelId="{ACA598ED-BCF1-4E9F-9FE9-330947E692B9}">
      <dsp:nvSpPr>
        <dsp:cNvPr id="0" name=""/>
        <dsp:cNvSpPr/>
      </dsp:nvSpPr>
      <dsp:spPr>
        <a:xfrm rot="5400000">
          <a:off x="4003616" y="802639"/>
          <a:ext cx="1384551" cy="6689223"/>
        </a:xfrm>
        <a:prstGeom prst="round2SameRect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400" kern="1200" dirty="0" smtClean="0"/>
            <a:t>Отсутствие необходимых знаний </a:t>
          </a:r>
          <a:r>
            <a:rPr lang="ru-RU" sz="1400" kern="1200" dirty="0" smtClean="0"/>
            <a:t>и </a:t>
          </a:r>
          <a:r>
            <a:rPr lang="ru-RU" sz="1400" kern="1200" dirty="0" smtClean="0"/>
            <a:t>навыков у разработчиков технологических процессов, технических систем </a:t>
          </a:r>
          <a:r>
            <a:rPr lang="ru-RU" sz="1400" kern="1200" dirty="0" smtClean="0"/>
            <a:t>и</a:t>
          </a:r>
          <a:r>
            <a:rPr lang="en-US" sz="1400" kern="1200" dirty="0" smtClean="0"/>
            <a:t> </a:t>
          </a:r>
          <a:r>
            <a:rPr lang="ru-RU" sz="1400" kern="1200" dirty="0" smtClean="0"/>
            <a:t>т.п</a:t>
          </a:r>
          <a:r>
            <a:rPr lang="ru-RU" sz="1400" kern="1200" dirty="0" smtClean="0"/>
            <a:t>.</a:t>
          </a:r>
          <a:endParaRPr lang="ru-RU" sz="1400" kern="1200" baseline="0" dirty="0"/>
        </a:p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400" kern="1200" dirty="0" smtClean="0"/>
            <a:t>Отсутствие эффективной государственной системы руководства </a:t>
          </a:r>
          <a:r>
            <a:rPr lang="ru-RU" sz="1400" kern="1200" dirty="0" smtClean="0"/>
            <a:t>вопросами </a:t>
          </a:r>
          <a:r>
            <a:rPr lang="ru-RU" sz="1400" kern="1200" dirty="0" smtClean="0"/>
            <a:t>безопасности в масштабах страны </a:t>
          </a:r>
          <a:r>
            <a:rPr lang="ru-RU" sz="1400" kern="1200" dirty="0" smtClean="0"/>
            <a:t>и </a:t>
          </a:r>
          <a:r>
            <a:rPr lang="ru-RU" sz="1400" kern="1200" dirty="0" smtClean="0"/>
            <a:t>отраслях экономики</a:t>
          </a:r>
          <a:endParaRPr lang="ru-RU" sz="1400" kern="1200" dirty="0"/>
        </a:p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400" kern="1200" dirty="0" smtClean="0"/>
            <a:t>Недостаточное развитие системы подготовки научных и руководящих кадров в области БЖД и ЗОС</a:t>
          </a:r>
          <a:endParaRPr lang="ru-RU" sz="1400" kern="1200" dirty="0"/>
        </a:p>
      </dsp:txBody>
      <dsp:txXfrm rot="5400000">
        <a:off x="4003616" y="802639"/>
        <a:ext cx="1384551" cy="6689223"/>
      </dsp:txXfrm>
    </dsp:sp>
    <dsp:sp modelId="{7DDD6BB6-6E56-486E-A40C-CFE5D16499A3}">
      <dsp:nvSpPr>
        <dsp:cNvPr id="0" name=""/>
        <dsp:cNvSpPr/>
      </dsp:nvSpPr>
      <dsp:spPr>
        <a:xfrm>
          <a:off x="0" y="3256584"/>
          <a:ext cx="1374660" cy="178133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</a:t>
          </a:r>
          <a:r>
            <a:rPr lang="ru-RU" sz="2000" kern="1200" dirty="0" smtClean="0"/>
            <a:t>-</a:t>
          </a:r>
          <a:r>
            <a:rPr lang="ru-RU" sz="2000" kern="1200" dirty="0" err="1" smtClean="0"/>
            <a:t>й</a:t>
          </a:r>
          <a:r>
            <a:rPr lang="ru-RU" sz="2000" kern="1200" dirty="0" smtClean="0"/>
            <a:t> круг</a:t>
          </a:r>
          <a:endParaRPr lang="ru-RU" sz="2000" kern="1200" dirty="0"/>
        </a:p>
      </dsp:txBody>
      <dsp:txXfrm>
        <a:off x="0" y="3256584"/>
        <a:ext cx="1374660" cy="17813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A783DB-0274-4F2B-8E48-5B09578E9742}">
      <dsp:nvSpPr>
        <dsp:cNvPr id="0" name=""/>
        <dsp:cNvSpPr/>
      </dsp:nvSpPr>
      <dsp:spPr>
        <a:xfrm>
          <a:off x="0" y="5987"/>
          <a:ext cx="7344816" cy="1085760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  </a:t>
          </a:r>
          <a:r>
            <a:rPr lang="ru-RU" sz="2400" kern="1200" dirty="0" smtClean="0"/>
            <a:t>Индивидуальный </a:t>
          </a:r>
          <a:endParaRPr lang="ru-RU" sz="2400" kern="1200" dirty="0"/>
        </a:p>
      </dsp:txBody>
      <dsp:txXfrm>
        <a:off x="0" y="5987"/>
        <a:ext cx="7344816" cy="1085760"/>
      </dsp:txXfrm>
    </dsp:sp>
    <dsp:sp modelId="{D805CA90-3A80-4A99-B49A-E2C968C5170B}">
      <dsp:nvSpPr>
        <dsp:cNvPr id="0" name=""/>
        <dsp:cNvSpPr/>
      </dsp:nvSpPr>
      <dsp:spPr>
        <a:xfrm>
          <a:off x="0" y="1091747"/>
          <a:ext cx="7344816" cy="960480"/>
        </a:xfrm>
        <a:prstGeom prst="rect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98" tIns="20320" rIns="113792" bIns="20320" numCol="1" spcCol="1270" anchor="ctr" anchorCtr="0">
          <a:noAutofit/>
        </a:bodyPr>
        <a:lstStyle/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360000" algn="l"/>
            </a:tabLst>
          </a:pPr>
          <a:r>
            <a:rPr lang="ru-RU" sz="1600" kern="1200" dirty="0" smtClean="0"/>
            <a:t>Объект защиты </a:t>
          </a:r>
          <a:r>
            <a:rPr lang="en-US" sz="1600" kern="1200" dirty="0" smtClean="0"/>
            <a:t>— </a:t>
          </a:r>
          <a:r>
            <a:rPr lang="ru-RU" sz="1600" kern="1200" dirty="0" smtClean="0"/>
            <a:t>человек</a:t>
          </a:r>
          <a:endParaRPr lang="ru-RU" sz="1600" kern="1200" baseline="0" dirty="0"/>
        </a:p>
      </dsp:txBody>
      <dsp:txXfrm>
        <a:off x="0" y="1091747"/>
        <a:ext cx="7344816" cy="960480"/>
      </dsp:txXfrm>
    </dsp:sp>
    <dsp:sp modelId="{A553AB8D-3234-4165-AB43-CAFC0AC36168}">
      <dsp:nvSpPr>
        <dsp:cNvPr id="0" name=""/>
        <dsp:cNvSpPr/>
      </dsp:nvSpPr>
      <dsp:spPr>
        <a:xfrm>
          <a:off x="0" y="2052228"/>
          <a:ext cx="7344816" cy="1085760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  </a:t>
          </a:r>
          <a:r>
            <a:rPr lang="ru-RU" sz="2400" kern="1200" dirty="0" smtClean="0"/>
            <a:t>Социальный</a:t>
          </a:r>
          <a:r>
            <a:rPr lang="en-US" sz="2400" kern="1200" dirty="0" smtClean="0"/>
            <a:t> </a:t>
          </a:r>
          <a:r>
            <a:rPr lang="ru-RU" sz="2400" kern="1200" dirty="0" smtClean="0"/>
            <a:t>(коллективный)</a:t>
          </a:r>
          <a:endParaRPr lang="ru-RU" sz="2400" kern="1200" dirty="0"/>
        </a:p>
      </dsp:txBody>
      <dsp:txXfrm>
        <a:off x="0" y="2052228"/>
        <a:ext cx="7344816" cy="1085760"/>
      </dsp:txXfrm>
    </dsp:sp>
    <dsp:sp modelId="{73AAB1CD-7E75-4521-9B46-BC69A55DF037}">
      <dsp:nvSpPr>
        <dsp:cNvPr id="0" name=""/>
        <dsp:cNvSpPr/>
      </dsp:nvSpPr>
      <dsp:spPr>
        <a:xfrm>
          <a:off x="0" y="3137987"/>
          <a:ext cx="7344816" cy="960480"/>
        </a:xfrm>
        <a:prstGeom prst="rect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98" tIns="20320" rIns="113792" bIns="20320" numCol="1" spcCol="1270" anchor="ctr" anchorCtr="0">
          <a:noAutofit/>
        </a:bodyPr>
        <a:lstStyle/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360000" algn="l"/>
            </a:tabLst>
          </a:pPr>
          <a:r>
            <a:rPr lang="ru-RU" sz="1600" kern="1200" dirty="0" smtClean="0"/>
            <a:t>Объект защиты </a:t>
          </a:r>
          <a:r>
            <a:rPr lang="en-US" sz="1600" kern="1200" dirty="0" smtClean="0"/>
            <a:t>—</a:t>
          </a:r>
          <a:r>
            <a:rPr lang="ru-RU" sz="1600" kern="1200" dirty="0" smtClean="0"/>
            <a:t> группа людей</a:t>
          </a:r>
          <a:endParaRPr lang="ru-RU" sz="1600" kern="1200" dirty="0"/>
        </a:p>
      </dsp:txBody>
      <dsp:txXfrm>
        <a:off x="0" y="3137987"/>
        <a:ext cx="7344816" cy="9604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24E06E-C763-48B9-9941-54F071ED7388}">
      <dsp:nvSpPr>
        <dsp:cNvPr id="0" name=""/>
        <dsp:cNvSpPr/>
      </dsp:nvSpPr>
      <dsp:spPr>
        <a:xfrm rot="5400000">
          <a:off x="4505885" y="-1558084"/>
          <a:ext cx="1119635" cy="4519897"/>
        </a:xfrm>
        <a:prstGeom prst="round2SameRect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600" kern="1200" dirty="0" smtClean="0"/>
            <a:t>Число смертей детей в возрасте 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ru-RU" sz="1600" kern="1200" dirty="0" smtClean="0"/>
            <a:t>до 1 года из тысячи новорожденных </a:t>
          </a:r>
          <a:endParaRPr lang="ru-RU" sz="1600" kern="1200" baseline="0" dirty="0"/>
        </a:p>
      </dsp:txBody>
      <dsp:txXfrm rot="5400000">
        <a:off x="4505885" y="-1558084"/>
        <a:ext cx="1119635" cy="4519897"/>
      </dsp:txXfrm>
    </dsp:sp>
    <dsp:sp modelId="{BF62CCBA-99FA-4589-912D-67B7FC7D71C8}">
      <dsp:nvSpPr>
        <dsp:cNvPr id="0" name=""/>
        <dsp:cNvSpPr/>
      </dsp:nvSpPr>
      <dsp:spPr>
        <a:xfrm>
          <a:off x="0" y="2091"/>
          <a:ext cx="2822262" cy="139954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Младенческая смертность  </a:t>
          </a:r>
          <a:endParaRPr lang="ru-RU" sz="2000" kern="1200" dirty="0"/>
        </a:p>
      </dsp:txBody>
      <dsp:txXfrm>
        <a:off x="0" y="2091"/>
        <a:ext cx="2822262" cy="1399544"/>
      </dsp:txXfrm>
    </dsp:sp>
    <dsp:sp modelId="{AA6EBD69-B94F-488D-8083-DC7A161AC17D}">
      <dsp:nvSpPr>
        <dsp:cNvPr id="0" name=""/>
        <dsp:cNvSpPr/>
      </dsp:nvSpPr>
      <dsp:spPr>
        <a:xfrm rot="5400000">
          <a:off x="4464458" y="29587"/>
          <a:ext cx="1202489" cy="4519897"/>
        </a:xfrm>
        <a:prstGeom prst="round2SameRect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600" kern="1200" dirty="0" smtClean="0"/>
            <a:t>Численность умерших в возрасте 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ru-RU" sz="1600" kern="1200" dirty="0" smtClean="0"/>
            <a:t>до 15 лет от внешних причин</a:t>
          </a:r>
          <a:endParaRPr lang="ru-RU" sz="1600" kern="1200" dirty="0"/>
        </a:p>
      </dsp:txBody>
      <dsp:txXfrm rot="5400000">
        <a:off x="4464458" y="29587"/>
        <a:ext cx="1202489" cy="4519897"/>
      </dsp:txXfrm>
    </dsp:sp>
    <dsp:sp modelId="{AD9AE780-D95B-4A9C-96DE-1F732C976147}">
      <dsp:nvSpPr>
        <dsp:cNvPr id="0" name=""/>
        <dsp:cNvSpPr/>
      </dsp:nvSpPr>
      <dsp:spPr>
        <a:xfrm>
          <a:off x="0" y="1537980"/>
          <a:ext cx="2822262" cy="1503111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Детская смертность</a:t>
          </a:r>
          <a:endParaRPr lang="ru-RU" sz="2000" kern="1200" dirty="0"/>
        </a:p>
      </dsp:txBody>
      <dsp:txXfrm>
        <a:off x="0" y="1537980"/>
        <a:ext cx="2822262" cy="1503111"/>
      </dsp:txXfrm>
    </dsp:sp>
    <dsp:sp modelId="{ACA598ED-BCF1-4E9F-9FE9-330947E692B9}">
      <dsp:nvSpPr>
        <dsp:cNvPr id="0" name=""/>
        <dsp:cNvSpPr/>
      </dsp:nvSpPr>
      <dsp:spPr>
        <a:xfrm rot="5400000">
          <a:off x="4350093" y="1811999"/>
          <a:ext cx="1431219" cy="4519897"/>
        </a:xfrm>
        <a:prstGeom prst="round2SameRect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600" kern="1200" dirty="0" smtClean="0"/>
            <a:t>Количество умерших на 100 тысяч человек соответствующего возраста 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ru-RU" sz="1600" kern="1200" dirty="0" smtClean="0"/>
            <a:t>от внешних причин</a:t>
          </a:r>
          <a:endParaRPr lang="ru-RU" sz="1600" kern="1200" baseline="0" dirty="0"/>
        </a:p>
      </dsp:txBody>
      <dsp:txXfrm rot="5400000">
        <a:off x="4350093" y="1811999"/>
        <a:ext cx="1431219" cy="4519897"/>
      </dsp:txXfrm>
    </dsp:sp>
    <dsp:sp modelId="{7DDD6BB6-6E56-486E-A40C-CFE5D16499A3}">
      <dsp:nvSpPr>
        <dsp:cNvPr id="0" name=""/>
        <dsp:cNvSpPr/>
      </dsp:nvSpPr>
      <dsp:spPr>
        <a:xfrm>
          <a:off x="0" y="3177435"/>
          <a:ext cx="2822262" cy="178902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Смертность населения 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ru-RU" sz="2000" kern="1200" dirty="0" smtClean="0"/>
            <a:t>в трудоспособном возрасте</a:t>
          </a:r>
          <a:endParaRPr lang="ru-RU" sz="2000" kern="1200" dirty="0"/>
        </a:p>
      </dsp:txBody>
      <dsp:txXfrm>
        <a:off x="0" y="3177435"/>
        <a:ext cx="2822262" cy="178902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9830C7-E237-42CF-8D5F-FF5A142D8342}">
      <dsp:nvSpPr>
        <dsp:cNvPr id="0" name=""/>
        <dsp:cNvSpPr/>
      </dsp:nvSpPr>
      <dsp:spPr>
        <a:xfrm rot="5400000">
          <a:off x="4209942" y="-1447331"/>
          <a:ext cx="1378029" cy="4542328"/>
        </a:xfrm>
        <a:prstGeom prst="round2SameRect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600" kern="1200" baseline="0" dirty="0" smtClean="0"/>
            <a:t>Температура и влажность воздуха</a:t>
          </a:r>
          <a:endParaRPr lang="ru-RU" sz="1600" kern="1200" baseline="0" dirty="0"/>
        </a:p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600" kern="1200" baseline="0" dirty="0" smtClean="0"/>
            <a:t>Скорость ветра</a:t>
          </a:r>
          <a:endParaRPr lang="ru-RU" sz="1600" kern="1200" baseline="0" dirty="0"/>
        </a:p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600" kern="1200" baseline="0" dirty="0" smtClean="0"/>
            <a:t>Атмосферное давление</a:t>
          </a:r>
          <a:endParaRPr lang="ru-RU" sz="1600" kern="1200" baseline="0" dirty="0"/>
        </a:p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600" kern="1200" baseline="0" dirty="0" smtClean="0"/>
            <a:t>Осадки</a:t>
          </a:r>
          <a:endParaRPr lang="ru-RU" sz="1600" kern="1200" baseline="0" dirty="0"/>
        </a:p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600" kern="1200" baseline="0" dirty="0" smtClean="0"/>
            <a:t>Излучения Солнца и др.</a:t>
          </a:r>
          <a:endParaRPr lang="ru-RU" sz="1600" kern="1200" baseline="0" dirty="0"/>
        </a:p>
      </dsp:txBody>
      <dsp:txXfrm rot="5400000">
        <a:off x="4209942" y="-1447331"/>
        <a:ext cx="1378029" cy="4542328"/>
      </dsp:txXfrm>
    </dsp:sp>
    <dsp:sp modelId="{308EFA14-3905-49F6-9DB0-06E9E659E995}">
      <dsp:nvSpPr>
        <dsp:cNvPr id="0" name=""/>
        <dsp:cNvSpPr/>
      </dsp:nvSpPr>
      <dsp:spPr>
        <a:xfrm>
          <a:off x="1328" y="2322"/>
          <a:ext cx="2797198" cy="1643018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Климатические (атмосферные) факторы</a:t>
          </a:r>
          <a:endParaRPr lang="ru-RU" sz="2000" kern="1200" dirty="0"/>
        </a:p>
      </dsp:txBody>
      <dsp:txXfrm>
        <a:off x="1328" y="2322"/>
        <a:ext cx="2797198" cy="1643018"/>
      </dsp:txXfrm>
    </dsp:sp>
    <dsp:sp modelId="{D724E06E-C763-48B9-9941-54F071ED7388}">
      <dsp:nvSpPr>
        <dsp:cNvPr id="0" name=""/>
        <dsp:cNvSpPr/>
      </dsp:nvSpPr>
      <dsp:spPr>
        <a:xfrm rot="5400000">
          <a:off x="4483219" y="42763"/>
          <a:ext cx="859319" cy="4519897"/>
        </a:xfrm>
        <a:prstGeom prst="round2SameRect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600" kern="1200" baseline="0" dirty="0" smtClean="0"/>
            <a:t>Температура воды</a:t>
          </a:r>
          <a:endParaRPr lang="ru-RU" sz="1600" kern="1200" baseline="0" dirty="0"/>
        </a:p>
        <a:p>
          <a:pPr marL="360000" lvl="1" indent="-360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600" kern="1200" baseline="0" dirty="0" smtClean="0"/>
            <a:t>Состав воды</a:t>
          </a:r>
          <a:endParaRPr lang="ru-RU" sz="1600" kern="1200" baseline="0" dirty="0"/>
        </a:p>
        <a:p>
          <a:pPr marL="360000" lvl="1" indent="-360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600" kern="1200" baseline="0" dirty="0" smtClean="0"/>
            <a:t>Кислотность</a:t>
          </a:r>
          <a:endParaRPr lang="ru-RU" sz="1600" kern="1200" baseline="0" dirty="0"/>
        </a:p>
      </dsp:txBody>
      <dsp:txXfrm rot="5400000">
        <a:off x="4483219" y="42763"/>
        <a:ext cx="859319" cy="4519897"/>
      </dsp:txXfrm>
    </dsp:sp>
    <dsp:sp modelId="{BF62CCBA-99FA-4589-912D-67B7FC7D71C8}">
      <dsp:nvSpPr>
        <dsp:cNvPr id="0" name=""/>
        <dsp:cNvSpPr/>
      </dsp:nvSpPr>
      <dsp:spPr>
        <a:xfrm>
          <a:off x="0" y="1752538"/>
          <a:ext cx="2822262" cy="1100348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Факторы водной среды</a:t>
          </a:r>
          <a:endParaRPr lang="ru-RU" sz="2000" kern="1200" dirty="0"/>
        </a:p>
      </dsp:txBody>
      <dsp:txXfrm>
        <a:off x="0" y="1752538"/>
        <a:ext cx="2822262" cy="1100348"/>
      </dsp:txXfrm>
    </dsp:sp>
    <dsp:sp modelId="{AA6EBD69-B94F-488D-8083-DC7A161AC17D}">
      <dsp:nvSpPr>
        <dsp:cNvPr id="0" name=""/>
        <dsp:cNvSpPr/>
      </dsp:nvSpPr>
      <dsp:spPr>
        <a:xfrm rot="5400000">
          <a:off x="4440169" y="1291021"/>
          <a:ext cx="945419" cy="4519897"/>
        </a:xfrm>
        <a:prstGeom prst="round2SameRect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600" kern="1200" dirty="0" smtClean="0"/>
            <a:t>Состав</a:t>
          </a:r>
          <a:endParaRPr lang="ru-RU" sz="1600" kern="1200" dirty="0"/>
        </a:p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600" kern="1200" dirty="0" smtClean="0"/>
            <a:t>Кислотность </a:t>
          </a:r>
          <a:endParaRPr lang="ru-RU" sz="1600" kern="1200" dirty="0"/>
        </a:p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600" kern="1200" dirty="0" smtClean="0"/>
            <a:t>Температура</a:t>
          </a:r>
          <a:endParaRPr lang="ru-RU" sz="1600" kern="1200" dirty="0"/>
        </a:p>
      </dsp:txBody>
      <dsp:txXfrm rot="5400000">
        <a:off x="4440169" y="1291021"/>
        <a:ext cx="945419" cy="4519897"/>
      </dsp:txXfrm>
    </dsp:sp>
    <dsp:sp modelId="{AD9AE780-D95B-4A9C-96DE-1F732C976147}">
      <dsp:nvSpPr>
        <dsp:cNvPr id="0" name=""/>
        <dsp:cNvSpPr/>
      </dsp:nvSpPr>
      <dsp:spPr>
        <a:xfrm>
          <a:off x="0" y="2960082"/>
          <a:ext cx="2822262" cy="118177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Почвенные факторы</a:t>
          </a:r>
          <a:endParaRPr lang="ru-RU" sz="2000" kern="1200" dirty="0"/>
        </a:p>
      </dsp:txBody>
      <dsp:txXfrm>
        <a:off x="0" y="2960082"/>
        <a:ext cx="2822262" cy="1181774"/>
      </dsp:txXfrm>
    </dsp:sp>
    <dsp:sp modelId="{ACA598ED-BCF1-4E9F-9FE9-330947E692B9}">
      <dsp:nvSpPr>
        <dsp:cNvPr id="0" name=""/>
        <dsp:cNvSpPr/>
      </dsp:nvSpPr>
      <dsp:spPr>
        <a:xfrm rot="5400000">
          <a:off x="4584318" y="2527712"/>
          <a:ext cx="657121" cy="4519897"/>
        </a:xfrm>
        <a:prstGeom prst="round2SameRect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600" kern="1200" dirty="0" smtClean="0"/>
            <a:t>Высота</a:t>
          </a:r>
          <a:r>
            <a:rPr lang="ru-RU" sz="1600" kern="1200" baseline="0" dirty="0" smtClean="0"/>
            <a:t> над уровнем моря</a:t>
          </a:r>
          <a:endParaRPr lang="ru-RU" sz="1600" kern="1200" baseline="0" dirty="0"/>
        </a:p>
        <a:p>
          <a:pPr marL="360000" lvl="1" indent="-360000" algn="l" defTabSz="360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60000" algn="l"/>
            </a:tabLst>
          </a:pPr>
          <a:r>
            <a:rPr lang="ru-RU" sz="1600" kern="1200" dirty="0" smtClean="0"/>
            <a:t>Крутизна склона и др.</a:t>
          </a:r>
          <a:endParaRPr lang="ru-RU" sz="1600" kern="1200" dirty="0"/>
        </a:p>
      </dsp:txBody>
      <dsp:txXfrm rot="5400000">
        <a:off x="4584318" y="2527712"/>
        <a:ext cx="657121" cy="4519897"/>
      </dsp:txXfrm>
    </dsp:sp>
    <dsp:sp modelId="{7DDD6BB6-6E56-486E-A40C-CFE5D16499A3}">
      <dsp:nvSpPr>
        <dsp:cNvPr id="0" name=""/>
        <dsp:cNvSpPr/>
      </dsp:nvSpPr>
      <dsp:spPr>
        <a:xfrm>
          <a:off x="0" y="4249053"/>
          <a:ext cx="2822262" cy="1077215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20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Топографические факторы</a:t>
          </a:r>
          <a:endParaRPr lang="ru-RU" sz="2000" kern="1200" dirty="0"/>
        </a:p>
      </dsp:txBody>
      <dsp:txXfrm>
        <a:off x="0" y="4249053"/>
        <a:ext cx="2822262" cy="1077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AB6D-A79D-4C2F-8661-DBDDE167A490}" type="datetimeFigureOut">
              <a:rPr lang="ru-RU" smtClean="0"/>
              <a:pPr/>
              <a:t>03/06/15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7D6FB-4E73-4863-8B20-2C6312BBEE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03/06/15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03/06/15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03/06/15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03/06/15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03/06/15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03/06/15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03/06/15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03/06/15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03/06/15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03/06/15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03/06/15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BFBD-687C-468F-B5D4-542567773949}" type="datetimeFigureOut">
              <a:rPr lang="ru-RU" smtClean="0"/>
              <a:pPr/>
              <a:t>03/06/15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1196752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Лекция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algn="r"/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Основы учения о </a:t>
            </a:r>
            <a:r>
              <a:rPr lang="ru-RU" sz="2400" dirty="0" err="1" smtClean="0">
                <a:solidFill>
                  <a:schemeClr val="bg1"/>
                </a:solidFill>
              </a:rPr>
              <a:t>человеко</a:t>
            </a: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</a:t>
            </a:r>
            <a:r>
              <a:rPr lang="ru-RU" sz="2400" dirty="0" err="1" smtClean="0">
                <a:solidFill>
                  <a:schemeClr val="bg1"/>
                </a:solidFill>
              </a:rPr>
              <a:t>природозащитной</a:t>
            </a:r>
            <a:r>
              <a:rPr lang="ru-RU" sz="2400" dirty="0" smtClean="0">
                <a:solidFill>
                  <a:schemeClr val="bg1"/>
                </a:solidFill>
              </a:rPr>
              <a:t> деятельности. Естественные, естественно-техногенные, антропогенные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</a:t>
            </a:r>
            <a:r>
              <a:rPr lang="ru-RU" sz="2400" dirty="0" err="1" smtClean="0">
                <a:solidFill>
                  <a:schemeClr val="bg1"/>
                </a:solidFill>
              </a:rPr>
              <a:t>антропогенно-техногенные</a:t>
            </a:r>
            <a:r>
              <a:rPr lang="ru-RU" sz="2400" dirty="0" smtClean="0">
                <a:solidFill>
                  <a:schemeClr val="bg1"/>
                </a:solidFill>
              </a:rPr>
              <a:t> опасности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039227" y="537321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Курс: Безопасность жизнедеятельности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 защита окружающей среды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ru-RU" sz="1600" dirty="0" err="1" smtClean="0">
                <a:solidFill>
                  <a:schemeClr val="bg1"/>
                </a:solidFill>
              </a:rPr>
              <a:t>техносферная</a:t>
            </a:r>
            <a:r>
              <a:rPr lang="ru-RU" sz="1600" dirty="0" smtClean="0">
                <a:solidFill>
                  <a:schemeClr val="bg1"/>
                </a:solidFill>
              </a:rPr>
              <a:t> безопасность)</a:t>
            </a:r>
          </a:p>
          <a:p>
            <a:pPr algn="r"/>
            <a:r>
              <a:rPr lang="ru-RU" sz="1600" smtClean="0">
                <a:solidFill>
                  <a:schemeClr val="bg1"/>
                </a:solidFill>
              </a:rPr>
              <a:t>Главы 1—4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grpSp>
        <p:nvGrpSpPr>
          <p:cNvPr id="59" name="Группа 67"/>
          <p:cNvGrpSpPr/>
          <p:nvPr/>
        </p:nvGrpSpPr>
        <p:grpSpPr>
          <a:xfrm>
            <a:off x="4740664" y="1772816"/>
            <a:ext cx="3630364" cy="72008"/>
            <a:chOff x="4596648" y="1772816"/>
            <a:chExt cx="3630364" cy="72008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46928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7889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8851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9813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0775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1736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52698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3660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4621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5583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6545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7507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84688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594305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603922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13540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23157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632774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42391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52008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661626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671243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680860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90477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00094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70971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1932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72894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73856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4818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75779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76741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77703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78664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79626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80588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81550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4596648" y="1772816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#Александрова\#BON\0863-Белов\Эл. курс\Лекция 1\978-5-9916-3058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3722703" cy="52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Закон толерантности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20312" y="1988840"/>
            <a:ext cx="5760000" cy="3167960"/>
          </a:xfrm>
          <a:prstGeom prst="roundRect">
            <a:avLst/>
          </a:prstGeom>
          <a:gradFill rotWithShape="0">
            <a:gsLst>
              <a:gs pos="100000">
                <a:schemeClr val="accent5">
                  <a:lumMod val="60000"/>
                  <a:lumOff val="40000"/>
                </a:schemeClr>
              </a:gs>
              <a:gs pos="27000">
                <a:schemeClr val="accent5">
                  <a:lumMod val="50000"/>
                </a:schemeClr>
              </a:gs>
              <a:gs pos="71000">
                <a:schemeClr val="accent5">
                  <a:lumMod val="50000"/>
                </a:schemeClr>
              </a:gs>
              <a:gs pos="50000">
                <a:srgbClr val="1C4B58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80032" y="2449436"/>
            <a:ext cx="50405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«Лимитирующим фактором процветания популяции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(организма) может быть как минимум, так и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максимум экологического воздействия, а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диапазон между ними определяет величину выносливости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</a:b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предел толерантности) организма к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заданному фактору».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Зависимость жизненного потенциала от фактора воздействия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C:\#Александрова\#BON\0863-Белов\Эл. курс\Лекция 2\ILL\2-0010--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268760"/>
            <a:ext cx="7440826" cy="4464496"/>
          </a:xfrm>
          <a:prstGeom prst="rect">
            <a:avLst/>
          </a:prstGeom>
          <a:noFill/>
        </p:spPr>
      </p:pic>
      <p:pic>
        <p:nvPicPr>
          <p:cNvPr id="11" name="Picture 2" descr="C:\#Александрова\#BON\0863-Белов\Эл. курс\Лекция 2\ILL\2-0010---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5511471"/>
            <a:ext cx="6912768" cy="1157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Аксиома о воздействии среды обитания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smtClean="0">
                <a:solidFill>
                  <a:schemeClr val="bg1"/>
                </a:solidFill>
              </a:rPr>
              <a:t>человека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0312" y="2420888"/>
            <a:ext cx="5760000" cy="2592288"/>
          </a:xfrm>
          <a:prstGeom prst="roundRect">
            <a:avLst/>
          </a:prstGeom>
          <a:gradFill rotWithShape="0">
            <a:gsLst>
              <a:gs pos="100000">
                <a:schemeClr val="accent5">
                  <a:lumMod val="60000"/>
                  <a:lumOff val="40000"/>
                </a:schemeClr>
              </a:gs>
              <a:gs pos="27000">
                <a:schemeClr val="accent5">
                  <a:lumMod val="50000"/>
                </a:schemeClr>
              </a:gs>
              <a:gs pos="71000">
                <a:schemeClr val="accent5">
                  <a:lumMod val="50000"/>
                </a:schemeClr>
              </a:gs>
              <a:gs pos="50000">
                <a:srgbClr val="1C4B58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052040" y="2901424"/>
            <a:ext cx="48965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«Воздействие среды обитания на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человека может быть позитивным или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негативным, характер воздействия определяют параметры потоков веществ, энергий и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информаций».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Схема причинно-следственного поля опасностей, в котором находится организм человека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#Александрова\#BON\0863-Белов\Эл. курс\Лекция 2\ILL\2-0012--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10883"/>
            <a:ext cx="7462800" cy="5747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Круги поля опасностей,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действующего </a:t>
            </a:r>
            <a:r>
              <a:rPr lang="ru-RU" sz="2400" b="1" dirty="0" smtClean="0">
                <a:solidFill>
                  <a:schemeClr val="bg1"/>
                </a:solidFill>
              </a:rPr>
              <a:t>на объект защиты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11560" y="1412776"/>
          <a:ext cx="80648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Зависимость ПДУ воздействия </a:t>
            </a:r>
            <a:r>
              <a:rPr lang="ru-RU" sz="2400" b="1" i="1" dirty="0" smtClean="0">
                <a:solidFill>
                  <a:schemeClr val="bg1"/>
                </a:solidFill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</a:rPr>
              <a:t> от времени </a:t>
            </a:r>
            <a:r>
              <a:rPr lang="ru-RU" sz="2400" b="1" dirty="0" err="1" smtClean="0">
                <a:solidFill>
                  <a:schemeClr val="bg1"/>
                </a:solidFill>
              </a:rPr>
              <a:t>τ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#Александрова\#BON\0863-Белов\Эл. курс\Лекция 2\ILL\2-0014--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640" y="908720"/>
            <a:ext cx="8562872" cy="5746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Виды рисков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971600" y="1628800"/>
          <a:ext cx="734481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Распределение индивидуального риска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</a:rPr>
              <a:t> зоне воздействия </a:t>
            </a:r>
            <a:r>
              <a:rPr lang="ru-RU" sz="2400" b="1" dirty="0" smtClean="0">
                <a:solidFill>
                  <a:schemeClr val="bg1"/>
                </a:solidFill>
              </a:rPr>
              <a:t>АХОВ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#Александрова\#BON\0863-Белов\Эл. курс\Лекция 2\ILL\2-0016--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54586"/>
            <a:ext cx="7704856" cy="5360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Источники и факторы социального риска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1988840"/>
            <a:ext cx="5760000" cy="2880320"/>
          </a:xfrm>
          <a:prstGeom prst="roundRect">
            <a:avLst/>
          </a:prstGeom>
          <a:gradFill rotWithShape="0">
            <a:gsLst>
              <a:gs pos="100000">
                <a:schemeClr val="accent5">
                  <a:lumMod val="60000"/>
                  <a:lumOff val="40000"/>
                </a:schemeClr>
              </a:gs>
              <a:gs pos="27000">
                <a:schemeClr val="accent5">
                  <a:lumMod val="50000"/>
                </a:schemeClr>
              </a:gs>
              <a:gs pos="71000">
                <a:schemeClr val="accent5">
                  <a:lumMod val="50000"/>
                </a:schemeClr>
              </a:gs>
              <a:gs pos="50000">
                <a:srgbClr val="1C4B58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07704" y="2348880"/>
            <a:ext cx="51845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8000" lvl="0" indent="-288000" defTabSz="360000" fontAlgn="ctr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 особо опасные объекты, технические средства, при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функционировании которых возможно возникновение аварий;</a:t>
            </a:r>
          </a:p>
          <a:p>
            <a:pPr marL="288000" lvl="0" indent="-288000" defTabSz="360000" eaLnBrk="0" fontAlgn="ctr" hangingPunct="0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 урбанизированные территории с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неустойчивой ситуацией;</a:t>
            </a:r>
          </a:p>
          <a:p>
            <a:pPr marL="288000" lvl="0" indent="-288000" defTabSz="360000" eaLnBrk="0" fontAlgn="ctr" hangingPunct="0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 эпидемии;</a:t>
            </a:r>
          </a:p>
          <a:p>
            <a:pPr marL="288000" lvl="0" indent="-288000" defTabSz="360000" eaLnBrk="0" fontAlgn="ctr" hangingPunct="0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 стихийные бедствия.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Изменение величины социального риска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</a:rPr>
              <a:t>зависимости от численности людей, поверженных его воздействию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#Александрова\#BON\0863-Белов\Эл. курс\Лекция 2\ILL\2-0019--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87334"/>
            <a:ext cx="7128792" cy="5146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#Александрова\#BON\0863-Белов\Эл. курс\Лекция 2\ILL\2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" y="0"/>
            <a:ext cx="9139238" cy="6858000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71800" y="6288995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 u="sng" dirty="0" smtClean="0">
                <a:solidFill>
                  <a:schemeClr val="bg1"/>
                </a:solidFill>
              </a:rPr>
              <a:t>http://</a:t>
            </a:r>
            <a:r>
              <a:rPr lang="en-US" sz="1200" b="1" u="sng" dirty="0" smtClean="0">
                <a:solidFill>
                  <a:schemeClr val="bg1"/>
                </a:solidFill>
              </a:rPr>
              <a:t>900igr.net/kartinki/ekologija/</a:t>
            </a:r>
            <a:br>
              <a:rPr lang="en-US" sz="1200" b="1" u="sng" dirty="0" smtClean="0">
                <a:solidFill>
                  <a:schemeClr val="bg1"/>
                </a:solidFill>
              </a:rPr>
            </a:br>
            <a:r>
              <a:rPr lang="en-US" sz="1200" b="1" u="sng" dirty="0" err="1" smtClean="0">
                <a:solidFill>
                  <a:schemeClr val="bg1"/>
                </a:solidFill>
              </a:rPr>
              <a:t>Zemlja</a:t>
            </a:r>
            <a:r>
              <a:rPr lang="en-US" sz="1200" b="1" u="sng" dirty="0" smtClean="0">
                <a:solidFill>
                  <a:schemeClr val="bg1"/>
                </a:solidFill>
              </a:rPr>
              <a:t>-v-</a:t>
            </a:r>
            <a:r>
              <a:rPr lang="en-US" sz="1200" b="1" u="sng" dirty="0" err="1" smtClean="0">
                <a:solidFill>
                  <a:schemeClr val="bg1"/>
                </a:solidFill>
              </a:rPr>
              <a:t>opasnosti</a:t>
            </a:r>
            <a:r>
              <a:rPr lang="en-US" sz="1200" b="1" u="sng" dirty="0" smtClean="0">
                <a:solidFill>
                  <a:schemeClr val="bg1"/>
                </a:solidFill>
              </a:rPr>
              <a:t>/016-Ekologicheskaja-opasnost.html</a:t>
            </a:r>
            <a:endParaRPr lang="en-US" sz="1200" b="1" u="sng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Источники и факторы экологического риска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4328" y="2564904"/>
            <a:ext cx="5760000" cy="2160240"/>
          </a:xfrm>
          <a:prstGeom prst="round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  <a:tileRect/>
          </a:gradFill>
          <a:ln w="31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rot="10800000" flipV="1">
            <a:off x="2052360" y="2983304"/>
            <a:ext cx="51125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8000" indent="-288000" defTabSz="360000" fontAlgn="ctr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 техногенное влияние на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окружающую природную среду;</a:t>
            </a:r>
          </a:p>
          <a:p>
            <a:pPr marL="288000" marR="0" indent="-288000" defTabSz="36000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 стихийные явления — землетрясение, наводнение, ураган, засуха и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т.п.</a:t>
            </a:r>
            <a:endParaRPr lang="ru-RU" sz="2000" dirty="0" smtClean="0">
              <a:solidFill>
                <a:schemeClr val="bg1"/>
              </a:solidFill>
              <a:ea typeface="Times New Roman" pitchFamily="18" charset="0"/>
              <a:cs typeface="Petersburg Cy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Экологические риски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#Александрова\#BON\0863-Белов\Эл. курс\Лекция 2\ILL\2-0023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248" y="3007985"/>
            <a:ext cx="28956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#Александрова\#BON\0863-Белов\Эл. курс\Лекция 2\ILL\2-0024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12776"/>
            <a:ext cx="40894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32048" y="552826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u="sng" dirty="0" smtClean="0">
                <a:solidFill>
                  <a:schemeClr val="bg1"/>
                </a:solidFill>
              </a:rPr>
              <a:t>http://img11.nnm.me/1/a/d/a/f/9fe7a8effaf9f378d3c9f947d3c.jpg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9998" y="3933056"/>
            <a:ext cx="3073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u="sng" dirty="0" smtClean="0">
                <a:solidFill>
                  <a:schemeClr val="bg1"/>
                </a:solidFill>
              </a:rPr>
              <a:t>http://m.deita.ru/upload/iblock/330/full.jpg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Показатели, отражающие опасность процесса жизнедеятельности в стране или регионе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899592" y="1412776"/>
          <a:ext cx="734481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Абиотические факторы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971600" y="1052736"/>
          <a:ext cx="73448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#Александрова\#BON\0863-Белов\Эл. курс\Лекция 2\ILL\2-00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5614988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Положительное влияние солнечного излучения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6464369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u="sng" dirty="0" smtClean="0">
                <a:solidFill>
                  <a:schemeClr val="bg1"/>
                </a:solidFill>
              </a:rPr>
              <a:t>http://namonitore.ru/uploads/catalog/nature/dorozhka_solntsa_na_vode_1920.jpg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#Александрова\#BON\0863-Белов\Эл. курс\Лекция 2\ILL\2-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6097906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Авария на Фокусиме-1 (Япония, 2011)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6464369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u="sng" dirty="0" smtClean="0">
                <a:solidFill>
                  <a:schemeClr val="bg1"/>
                </a:solidFill>
              </a:rPr>
              <a:t>http://tsunamijap.blogspot.ru/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#Александрова\#BON\0863-Белов\Эл. курс\Лекция 2\ILL\2-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9856"/>
            <a:ext cx="5328592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Смещение горных пород при землетрясениях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6464369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u="sng" dirty="0" smtClean="0">
                <a:solidFill>
                  <a:schemeClr val="bg1"/>
                </a:solidFill>
              </a:rPr>
              <a:t>http://i1.sndcdn.com/artworks-000002971574-lrcjp0-t500x500.jpg?435a760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#Александрова\#BON\0863-Белов\Эл. курс\Лекция 2\ILL\2-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64275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Извержение вулканов (Мексика)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6464369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u="sng" dirty="0" smtClean="0">
                <a:solidFill>
                  <a:schemeClr val="bg1"/>
                </a:solidFill>
              </a:rPr>
              <a:t>http://news.rin.ru/news/171552/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#Александрова\#BON\0863-Белов\Эл. курс\Лекция 2\ILL\2-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Селевые потоки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6464369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u="sng" dirty="0" smtClean="0">
                <a:solidFill>
                  <a:schemeClr val="bg1"/>
                </a:solidFill>
              </a:rPr>
              <a:t>http://www.alushta.org/img/pb/2004.05.12_12.29.06_f131.jpg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#Александрова\#BON\0863-Белов\Эл. курс\Лекция 2\ILL\2-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766" y="1"/>
            <a:ext cx="9181765" cy="6381327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Оползень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6464369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u="sng" dirty="0" smtClean="0">
                <a:solidFill>
                  <a:schemeClr val="bg1"/>
                </a:solidFill>
              </a:rPr>
              <a:t>http://static.gazeta.ua/img/cache/gallery/367/367947_7_w_1000.jpg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Принципы </a:t>
            </a:r>
            <a:r>
              <a:rPr lang="ru-RU" sz="2400" b="1" dirty="0" err="1" smtClean="0">
                <a:solidFill>
                  <a:schemeClr val="bg1"/>
                </a:solidFill>
              </a:rPr>
              <a:t>ноксологии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graphicFrame>
        <p:nvGraphicFramePr>
          <p:cNvPr id="8" name="Схема 7"/>
          <p:cNvGraphicFramePr/>
          <p:nvPr/>
        </p:nvGraphicFramePr>
        <p:xfrm>
          <a:off x="1043608" y="1268760"/>
          <a:ext cx="734481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#Александрова\#BON\0863-Белов\Эл. курс\Лекция 2\ILL\2-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Наводнение на Кубани</a:t>
            </a:r>
            <a:endParaRPr lang="ru-RU" sz="2400" dirty="0"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20353"/>
            <a:ext cx="8964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u="sng" dirty="0" smtClean="0"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http://ura-inform.com/ru/society/2012/07/10/postradavshikh-ukraintsev-v-rezultate-navodnenija-na-kubani-net-mid</a:t>
            </a:r>
            <a:endParaRPr lang="ru-RU" sz="1200" b="1" u="sng" dirty="0"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Схема рефлекторной дуги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C:\#Александрова\#BON\0863-Белов\Эл. курс\Лекция 2\ILL\2-0034--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1340768"/>
            <a:ext cx="8296473" cy="38893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544522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1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— энергия раздражителя E (сигнал, информация); </a:t>
            </a:r>
            <a:r>
              <a:rPr lang="ru-RU" i="1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 — рецептор;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 — нервные волокна; </a:t>
            </a:r>
            <a:r>
              <a:rPr lang="ru-RU" i="1" dirty="0" smtClean="0">
                <a:solidFill>
                  <a:schemeClr val="bg1"/>
                </a:solidFill>
              </a:rPr>
              <a:t>4</a:t>
            </a:r>
            <a:r>
              <a:rPr lang="ru-RU" dirty="0" smtClean="0">
                <a:solidFill>
                  <a:schemeClr val="bg1"/>
                </a:solidFill>
              </a:rPr>
              <a:t> — ЦНС; </a:t>
            </a:r>
            <a:r>
              <a:rPr lang="ru-RU" i="1" dirty="0" smtClean="0">
                <a:solidFill>
                  <a:schemeClr val="bg1"/>
                </a:solidFill>
              </a:rPr>
              <a:t>5</a:t>
            </a:r>
            <a:r>
              <a:rPr lang="ru-RU" dirty="0" smtClean="0">
                <a:solidFill>
                  <a:schemeClr val="bg1"/>
                </a:solidFill>
              </a:rPr>
              <a:t> — нервные волокна;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6</a:t>
            </a:r>
            <a:r>
              <a:rPr lang="ru-RU" dirty="0" smtClean="0">
                <a:solidFill>
                  <a:schemeClr val="bg1"/>
                </a:solidFill>
              </a:rPr>
              <a:t> — исполнительный орган; </a:t>
            </a:r>
            <a:r>
              <a:rPr lang="ru-RU" i="1" dirty="0" smtClean="0">
                <a:solidFill>
                  <a:schemeClr val="bg1"/>
                </a:solidFill>
              </a:rPr>
              <a:t>7</a:t>
            </a:r>
            <a:r>
              <a:rPr lang="ru-RU" dirty="0" smtClean="0">
                <a:solidFill>
                  <a:schemeClr val="bg1"/>
                </a:solidFill>
              </a:rPr>
              <a:t> — путь безусловного рефлекса;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8</a:t>
            </a:r>
            <a:r>
              <a:rPr lang="ru-RU" dirty="0" smtClean="0">
                <a:solidFill>
                  <a:schemeClr val="bg1"/>
                </a:solidFill>
              </a:rPr>
              <a:t> — обратная связь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Аксиома о потенциальной опасности деятельности человека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680" y="2492896"/>
            <a:ext cx="5760000" cy="2592288"/>
          </a:xfrm>
          <a:prstGeom prst="round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  <a:tileRect/>
          </a:gradFill>
          <a:ln w="31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79712" y="3028311"/>
            <a:ext cx="51125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Реакция человека на</a:t>
            </a:r>
            <a:r>
              <a:rPr lang="en-US" sz="2400" i="1" dirty="0" smtClean="0">
                <a:solidFill>
                  <a:schemeClr val="bg1"/>
                </a:solidFill>
              </a:rPr>
              <a:t> </a:t>
            </a:r>
            <a:r>
              <a:rPr lang="ru-RU" sz="2400" i="1" dirty="0" smtClean="0">
                <a:solidFill>
                  <a:schemeClr val="bg1"/>
                </a:solidFill>
              </a:rPr>
              <a:t>внешние раздражения может быть ошибочной и</a:t>
            </a:r>
            <a:r>
              <a:rPr lang="en-US" sz="2400" i="1" dirty="0" smtClean="0">
                <a:solidFill>
                  <a:schemeClr val="bg1"/>
                </a:solidFill>
              </a:rPr>
              <a:t> </a:t>
            </a:r>
            <a:r>
              <a:rPr lang="ru-RU" sz="2400" i="1" dirty="0" smtClean="0">
                <a:solidFill>
                  <a:schemeClr val="bg1"/>
                </a:solidFill>
              </a:rPr>
              <a:t>сопровождаться антропогенной опасностью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3968" y="1772816"/>
            <a:ext cx="4392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Подробнее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расскажет базовый учебник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Главы 1, 2, 3, 4</a:t>
            </a:r>
            <a:endParaRPr lang="ru-RU" sz="24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pic>
        <p:nvPicPr>
          <p:cNvPr id="11" name="Picture 2" descr="C:\#Александрова\#BON\0543-Зуев\Закачка\Для презентаций\pazly---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0931" y="2929961"/>
            <a:ext cx="4325525" cy="187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3968" y="3284984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  <a:cs typeface="Times New Roman" pitchFamily="18" charset="0"/>
              </a:rPr>
              <a:t>Белов С. В. </a:t>
            </a:r>
            <a:br>
              <a:rPr lang="ru-RU" i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Безопасность жизнедеятельности </a:t>
            </a:r>
            <a:b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и защита окружающей среды </a:t>
            </a:r>
            <a:b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и защита окружающей среды (</a:t>
            </a:r>
            <a:r>
              <a:rPr lang="ru-RU" b="1" dirty="0" err="1" smtClean="0">
                <a:solidFill>
                  <a:schemeClr val="bg1"/>
                </a:solidFill>
                <a:cs typeface="Times New Roman" pitchFamily="18" charset="0"/>
              </a:rPr>
              <a:t>техносферная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безопасность)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: учебник для академического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бакалавриата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5-е изд.,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перераб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и доп. М. : Юрайт, 2014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C:\#Александрова\#BON\0863-Белов\Эл. курс\Лекция 1\978-5-9916-3058-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36712"/>
            <a:ext cx="3722703" cy="52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1692320" y="2133136"/>
            <a:ext cx="5760000" cy="2520000"/>
          </a:xfrm>
          <a:prstGeom prst="roundRect">
            <a:avLst/>
          </a:prstGeom>
          <a:gradFill rotWithShape="0">
            <a:gsLst>
              <a:gs pos="100000">
                <a:schemeClr val="accent5">
                  <a:lumMod val="60000"/>
                  <a:lumOff val="40000"/>
                </a:schemeClr>
              </a:gs>
              <a:gs pos="27000">
                <a:schemeClr val="accent5">
                  <a:lumMod val="50000"/>
                </a:schemeClr>
              </a:gs>
              <a:gs pos="71000">
                <a:schemeClr val="accent5">
                  <a:lumMod val="50000"/>
                </a:schemeClr>
              </a:gs>
              <a:gs pos="50000">
                <a:srgbClr val="1C4B58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944028" y="2608306"/>
            <a:ext cx="52565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"/>
              </a:rPr>
              <a:t>«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 Cyr"/>
              </a:rPr>
              <a:t>Жизнь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"/>
              </a:rPr>
              <a:t>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 Cyr"/>
              </a:rPr>
              <a:t>может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"/>
              </a:rPr>
              <a:t>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 Cyr"/>
              </a:rPr>
              <a:t>существовать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"/>
              </a:rPr>
              <a:t>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 Cyr"/>
              </a:rPr>
              <a:t>только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"/>
              </a:rPr>
              <a:t>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 Cyr"/>
              </a:rPr>
              <a:t>в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"/>
              </a:rPr>
              <a:t> 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 Cyr"/>
              </a:rPr>
              <a:t>процессе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"/>
              </a:rPr>
              <a:t>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 Cyr"/>
              </a:rPr>
              <a:t>движения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"/>
              </a:rPr>
              <a:t>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 Cyr"/>
              </a:rPr>
              <a:t>через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"/>
              </a:rPr>
              <a:t>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 Cyr"/>
              </a:rPr>
              <a:t>живое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"/>
              </a:rPr>
              <a:t>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 Cyr"/>
              </a:rPr>
              <a:t>тело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"/>
              </a:rPr>
              <a:t>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 Cyr"/>
              </a:rPr>
              <a:t>потоков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"/>
              </a:rPr>
              <a:t>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 Cyr"/>
              </a:rPr>
              <a:t>вещества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"/>
              </a:rPr>
              <a:t>,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 Cyr"/>
              </a:rPr>
              <a:t>энергии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"/>
              </a:rPr>
              <a:t>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 Cyr"/>
              </a:rPr>
              <a:t>и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"/>
              </a:rPr>
              <a:t> 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 Cyr"/>
              </a:rPr>
              <a:t>информации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"/>
              </a:rPr>
              <a:t>»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Petersburg"/>
              </a:rPr>
              <a:t>.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Потоки в естественной природной среде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Скругленный прямоугольник 6"/>
          <p:cNvSpPr/>
          <p:nvPr/>
        </p:nvSpPr>
        <p:spPr>
          <a:xfrm>
            <a:off x="1692320" y="1628800"/>
            <a:ext cx="5760000" cy="4176464"/>
          </a:xfrm>
          <a:prstGeom prst="roundRect">
            <a:avLst/>
          </a:prstGeom>
          <a:gradFill rotWithShape="0">
            <a:gsLst>
              <a:gs pos="100000">
                <a:schemeClr val="accent5">
                  <a:lumMod val="60000"/>
                  <a:lumOff val="40000"/>
                </a:schemeClr>
              </a:gs>
              <a:gs pos="27000">
                <a:schemeClr val="accent5">
                  <a:lumMod val="50000"/>
                </a:schemeClr>
              </a:gs>
              <a:gs pos="71000">
                <a:schemeClr val="accent5">
                  <a:lumMod val="50000"/>
                </a:schemeClr>
              </a:gs>
              <a:gs pos="50000">
                <a:srgbClr val="1C4B58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24369" y="2120656"/>
            <a:ext cx="48965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8000" marR="0" lvl="0" indent="-288000" defTabSz="3600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—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солнечное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излучение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,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излучение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звезд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и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 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планет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288000" marR="0" lvl="0" indent="-288000" defTabSz="3600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— космические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лучи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,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пыль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,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астероиды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288000" marR="0" lvl="0" indent="-288000" defTabSz="3600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— электрическое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и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 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магнитное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поля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Земли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288000" marR="0" lvl="0" indent="-288000" defTabSz="3600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—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		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круговороты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веществ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в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 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биосфере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,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в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 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экосистемах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,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в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 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биогеоценозах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288000" marR="0" lvl="0" indent="-288000" defTabSz="3600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— потоки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,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связанные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с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 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атмосферными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,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гидросферными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и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 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литосферными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явлениями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,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в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 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том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числе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и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 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со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 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стихийными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 Cyr"/>
              </a:rPr>
              <a:t>явлениями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Petersburg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Угрозы современного мира. Атака из космоса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463449" y="6464369"/>
            <a:ext cx="45329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ctr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Petersburg-Regular"/>
              </a:rPr>
              <a:t>http://img11.nnm.me/c/9/9/b/7/fa919ef93581ab3fc8345cf834f.jpg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#Александрова\#BON\0863-Белов\Эл. курс\Лекция 2\ILL\2-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45380"/>
            <a:ext cx="9144000" cy="5191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Потоки в </a:t>
            </a:r>
            <a:r>
              <a:rPr lang="ru-RU" sz="2400" b="1" dirty="0" err="1" smtClean="0">
                <a:solidFill>
                  <a:schemeClr val="bg1"/>
                </a:solidFill>
              </a:rPr>
              <a:t>техносфере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20312" y="1772816"/>
            <a:ext cx="5760000" cy="3816424"/>
          </a:xfrm>
          <a:prstGeom prst="roundRect">
            <a:avLst/>
          </a:prstGeom>
          <a:gradFill rotWithShape="0">
            <a:gsLst>
              <a:gs pos="100000">
                <a:schemeClr val="accent5">
                  <a:lumMod val="60000"/>
                  <a:lumOff val="40000"/>
                </a:schemeClr>
              </a:gs>
              <a:gs pos="27000">
                <a:schemeClr val="accent5">
                  <a:lumMod val="50000"/>
                </a:schemeClr>
              </a:gs>
              <a:gs pos="71000">
                <a:schemeClr val="accent5">
                  <a:lumMod val="50000"/>
                </a:schemeClr>
              </a:gs>
              <a:gs pos="50000">
                <a:srgbClr val="1C4B58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980353" y="2410435"/>
            <a:ext cx="50405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8000" lvl="0" indent="-288000" defTabSz="360000" fontAlgn="ctr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потоки 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сырья, энергии;</a:t>
            </a:r>
          </a:p>
          <a:p>
            <a:pPr marL="288000" lvl="0" indent="-288000" defTabSz="360000" eaLnBrk="0" fontAlgn="ctr" hangingPunct="0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 потоки продукции отраслей экономики;</a:t>
            </a:r>
          </a:p>
          <a:p>
            <a:pPr marL="288000" lvl="0" indent="-288000" defTabSz="360000" eaLnBrk="0" fontAlgn="ctr" hangingPunct="0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 отходы экономики;</a:t>
            </a:r>
          </a:p>
          <a:p>
            <a:pPr marL="288000" lvl="0" indent="-288000" defTabSz="360000" eaLnBrk="0" fontAlgn="ctr" hangingPunct="0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 информационные потоки;</a:t>
            </a:r>
          </a:p>
          <a:p>
            <a:pPr marL="288000" lvl="0" indent="-288000" defTabSz="360000" eaLnBrk="0" fontAlgn="ctr" hangingPunct="0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 транспортные потоки;</a:t>
            </a:r>
          </a:p>
          <a:p>
            <a:pPr marL="288000" lvl="0" indent="-288000" defTabSz="360000" eaLnBrk="0" fontAlgn="ctr" hangingPunct="0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световые потоки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</a:b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искусственное освещение);</a:t>
            </a:r>
          </a:p>
          <a:p>
            <a:pPr marL="288000" lvl="0" indent="-288000" defTabSz="360000" eaLnBrk="0" fontAlgn="ctr" hangingPunct="0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 потоки при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техногенных авариях.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Потоки в социальной сфере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20312" y="2204864"/>
            <a:ext cx="5760000" cy="2808312"/>
          </a:xfrm>
          <a:prstGeom prst="roundRect">
            <a:avLst/>
          </a:prstGeom>
          <a:gradFill rotWithShape="0">
            <a:gsLst>
              <a:gs pos="100000">
                <a:schemeClr val="accent5">
                  <a:lumMod val="60000"/>
                  <a:lumOff val="40000"/>
                </a:schemeClr>
              </a:gs>
              <a:gs pos="27000">
                <a:schemeClr val="accent5">
                  <a:lumMod val="50000"/>
                </a:schemeClr>
              </a:gs>
              <a:gs pos="71000">
                <a:schemeClr val="accent5">
                  <a:lumMod val="50000"/>
                </a:schemeClr>
              </a:gs>
              <a:gs pos="50000">
                <a:srgbClr val="1C4B58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980032" y="2639524"/>
            <a:ext cx="5040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8000" lvl="0" indent="-288000" fontAlgn="ctr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 информационные потоки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b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</a:b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(обучение, государственное управление, международное сотрудничество и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т.п.);</a:t>
            </a:r>
          </a:p>
          <a:p>
            <a:pPr marL="288000" lvl="0" indent="-288000" eaLnBrk="0" fontAlgn="ctr" hangingPunct="0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 людские потоки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b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</a:b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(демографический взрыв, урбанизация населения).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539552" y="26064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Потоки, потребляемые и  выделяемые человеком в процессе </a:t>
            </a:r>
            <a:r>
              <a:rPr lang="ru-RU" sz="2400" b="1" dirty="0" smtClean="0">
                <a:solidFill>
                  <a:schemeClr val="bg1"/>
                </a:solidFill>
              </a:rPr>
              <a:t>жизнедеятельности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20312" y="2276872"/>
            <a:ext cx="5760000" cy="3023944"/>
          </a:xfrm>
          <a:prstGeom prst="roundRect">
            <a:avLst/>
          </a:prstGeom>
          <a:gradFill rotWithShape="0">
            <a:gsLst>
              <a:gs pos="100000">
                <a:schemeClr val="accent5">
                  <a:lumMod val="60000"/>
                  <a:lumOff val="40000"/>
                </a:schemeClr>
              </a:gs>
              <a:gs pos="27000">
                <a:schemeClr val="accent5">
                  <a:lumMod val="50000"/>
                </a:schemeClr>
              </a:gs>
              <a:gs pos="71000">
                <a:schemeClr val="accent5">
                  <a:lumMod val="50000"/>
                </a:schemeClr>
              </a:gs>
              <a:gs pos="50000">
                <a:srgbClr val="1C4B58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872020" y="2665460"/>
            <a:ext cx="525658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8000" lvl="0" indent="-288000" fontAlgn="ctr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 потоки кислорода, воды, пищи и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иных веществ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(алкоголь, табак, наркотики и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т.п.);</a:t>
            </a:r>
          </a:p>
          <a:p>
            <a:pPr marL="288000" lvl="0" indent="-288000" eaLnBrk="0" fontAlgn="ctr" hangingPunct="0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 потоки энергии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b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</a:b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(механической, тепловой, солнечной и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др.);</a:t>
            </a:r>
          </a:p>
          <a:p>
            <a:pPr marL="288000" lvl="0" indent="-288000" eaLnBrk="0" fontAlgn="ctr" hangingPunct="0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 потоки информации;</a:t>
            </a:r>
          </a:p>
          <a:p>
            <a:pPr marL="288000" lvl="0" indent="-288000" eaLnBrk="0" fontAlgn="ctr" hangingPunct="0">
              <a:spcBef>
                <a:spcPct val="0"/>
              </a:spcBef>
              <a:spcAft>
                <a:spcPct val="0"/>
              </a:spcAft>
              <a:tabLst>
                <a:tab pos="288000" algn="l"/>
                <a:tab pos="360000" algn="l"/>
              </a:tabLst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— потоки отходов процесса жизнедеятельности.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523</Words>
  <Application>Microsoft Office PowerPoint</Application>
  <PresentationFormat>Экран (4:3)</PresentationFormat>
  <Paragraphs>169</Paragraphs>
  <Slides>33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будет большая красочная цитата о чем-то</dc:title>
  <dc:creator>a.safonov</dc:creator>
  <cp:lastModifiedBy>d.aleksandrova</cp:lastModifiedBy>
  <cp:revision>311</cp:revision>
  <dcterms:created xsi:type="dcterms:W3CDTF">2015-02-19T15:55:24Z</dcterms:created>
  <dcterms:modified xsi:type="dcterms:W3CDTF">2015-06-03T13:45:44Z</dcterms:modified>
</cp:coreProperties>
</file>