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15" r:id="rId2"/>
    <p:sldId id="351" r:id="rId3"/>
    <p:sldId id="352" r:id="rId4"/>
    <p:sldId id="417" r:id="rId5"/>
    <p:sldId id="418" r:id="rId6"/>
    <p:sldId id="419" r:id="rId7"/>
    <p:sldId id="420" r:id="rId8"/>
    <p:sldId id="421" r:id="rId9"/>
    <p:sldId id="422" r:id="rId10"/>
    <p:sldId id="423" r:id="rId11"/>
    <p:sldId id="34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396"/>
    <a:srgbClr val="70B6E2"/>
    <a:srgbClr val="1D5175"/>
    <a:srgbClr val="633A11"/>
    <a:srgbClr val="985008"/>
    <a:srgbClr val="6A2C10"/>
    <a:srgbClr val="7D502F"/>
    <a:srgbClr val="7D4915"/>
    <a:srgbClr val="F99F45"/>
    <a:srgbClr val="BE63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B6E2"/>
            </a:gs>
            <a:gs pos="100000">
              <a:srgbClr val="3B739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12/11/15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19675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1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Государство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039227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1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55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723118" cy="5256584"/>
          </a:xfrm>
          <a:prstGeom prst="rect">
            <a:avLst/>
          </a:prstGeom>
          <a:noFill/>
        </p:spPr>
      </p:pic>
      <p:grpSp>
        <p:nvGrpSpPr>
          <p:cNvPr id="5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Государственный аппарат в Российской Федерации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P.-00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052736"/>
            <a:ext cx="4734000" cy="5667650"/>
          </a:xfrm>
          <a:prstGeom prst="rect">
            <a:avLst/>
          </a:prstGeom>
        </p:spPr>
      </p:pic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1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Т. В. </a:t>
            </a:r>
            <a:r>
              <a:rPr lang="ru-RU" i="1" dirty="0" err="1" smtClean="0">
                <a:solidFill>
                  <a:schemeClr val="bg1"/>
                </a:solidFill>
              </a:rPr>
              <a:t>Кашанина</a:t>
            </a:r>
            <a:r>
              <a:rPr lang="ru-RU" i="1" dirty="0" smtClean="0">
                <a:solidFill>
                  <a:schemeClr val="bg1"/>
                </a:solidFill>
              </a:rPr>
              <a:t>, Н. М. </a:t>
            </a:r>
            <a:r>
              <a:rPr lang="ru-RU" i="1" dirty="0" err="1" smtClean="0">
                <a:solidFill>
                  <a:schemeClr val="bg1"/>
                </a:solidFill>
              </a:rPr>
              <a:t>Сизикова</a:t>
            </a:r>
            <a:r>
              <a:rPr lang="ru-RU" i="1" dirty="0" smtClean="0">
                <a:solidFill>
                  <a:schemeClr val="bg1"/>
                </a:solidFill>
              </a:rPr>
              <a:t>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Право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836712"/>
            <a:ext cx="3723118" cy="5256584"/>
          </a:xfrm>
          <a:prstGeom prst="rect">
            <a:avLst/>
          </a:prstGeom>
          <a:noFill/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332656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первобытного общества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2" name="Рисунок 11" descr="P.-0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052736"/>
            <a:ext cx="6049293" cy="5534980"/>
          </a:xfrm>
          <a:prstGeom prst="rect">
            <a:avLst/>
          </a:prstGeom>
        </p:spPr>
      </p:pic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Органы управления в первобытном обществе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 descr="P.-0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7750" y="1988790"/>
            <a:ext cx="7048500" cy="3600450"/>
          </a:xfrm>
          <a:prstGeom prst="rect">
            <a:avLst/>
          </a:prstGeom>
        </p:spPr>
      </p:pic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Возникновение государства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P.-0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2987" y="2082899"/>
            <a:ext cx="7058025" cy="3362325"/>
          </a:xfrm>
          <a:prstGeom prst="rect">
            <a:avLst/>
          </a:prstGeom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Признаки государства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P.-0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3159" y="1305312"/>
            <a:ext cx="5991169" cy="4932000"/>
          </a:xfrm>
          <a:prstGeom prst="rect">
            <a:avLst/>
          </a:prstGeom>
        </p:spPr>
      </p:pic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власти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P.-00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2987" y="1299170"/>
            <a:ext cx="7058025" cy="5010150"/>
          </a:xfrm>
          <a:prstGeom prst="rect">
            <a:avLst/>
          </a:prstGeom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Виды государств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P.-00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124744"/>
            <a:ext cx="6049293" cy="5265579"/>
          </a:xfrm>
          <a:prstGeom prst="rect">
            <a:avLst/>
          </a:prstGeom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Функции государства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P.-00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056511"/>
            <a:ext cx="5833269" cy="5612849"/>
          </a:xfrm>
          <a:prstGeom prst="rect">
            <a:avLst/>
          </a:prstGeom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404664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Государственные режимы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P.-00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2987" y="1449288"/>
            <a:ext cx="7058025" cy="4572000"/>
          </a:xfrm>
          <a:prstGeom prst="rect">
            <a:avLst/>
          </a:prstGeom>
        </p:spPr>
      </p:pic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53</Words>
  <Application>Microsoft Office PowerPoint</Application>
  <PresentationFormat>Экран (4:3)</PresentationFormat>
  <Paragraphs>29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197</cp:revision>
  <dcterms:created xsi:type="dcterms:W3CDTF">2015-02-19T15:55:24Z</dcterms:created>
  <dcterms:modified xsi:type="dcterms:W3CDTF">2015-11-12T13:28:39Z</dcterms:modified>
</cp:coreProperties>
</file>