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C63"/>
    <a:srgbClr val="3B7396"/>
    <a:srgbClr val="70B6E2"/>
    <a:srgbClr val="1D51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6" autoAdjust="0"/>
  </p:normalViewPr>
  <p:slideViewPr>
    <p:cSldViewPr>
      <p:cViewPr>
        <p:scale>
          <a:sx n="75" d="100"/>
          <a:sy n="75" d="100"/>
        </p:scale>
        <p:origin x="-267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2B183-96F8-4863-9FA8-6B8E1D2A1876}" type="doc">
      <dgm:prSet loTypeId="urn:microsoft.com/office/officeart/2005/8/layout/orgChart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ACF0ED6-4A6B-442C-827F-9A21B0036B17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400" dirty="0">
              <a:latin typeface="+mn-lt"/>
            </a:rPr>
            <a:t>Правоотношение</a:t>
          </a:r>
        </a:p>
      </dgm:t>
    </dgm:pt>
    <dgm:pt modelId="{5EA78FF6-FDFB-4BC3-AABC-126C92E6B652}" type="parTrans" cxnId="{A36DDF0A-9D93-4D1D-8064-4EB71102110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C76F735-B140-4E94-B4D4-A73CB4FD209F}" type="sibTrans" cxnId="{A36DDF0A-9D93-4D1D-8064-4EB71102110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FDD7DA0-4B70-4DBC-9ADA-20B808A2744D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i="0" dirty="0">
              <a:latin typeface="+mn-lt"/>
            </a:rPr>
            <a:t>Субъект</a:t>
          </a:r>
        </a:p>
      </dgm:t>
    </dgm:pt>
    <dgm:pt modelId="{524C652E-383E-43EE-80C3-9E4F9EEDA1D6}" type="parTrans" cxnId="{959D20F6-B8BE-42AB-B1FF-B30BE65E8226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1B7A7128-5BF4-4AAE-B64F-58BA8CC7A646}" type="sibTrans" cxnId="{959D20F6-B8BE-42AB-B1FF-B30BE65E822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5B53006-F2A7-4389-84A0-50C066030786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i="0" dirty="0">
              <a:latin typeface="+mn-lt"/>
            </a:rPr>
            <a:t>Объект</a:t>
          </a:r>
        </a:p>
      </dgm:t>
    </dgm:pt>
    <dgm:pt modelId="{C8ABB4AD-F97A-459C-906F-83038008CEA7}" type="parTrans" cxnId="{73EB01DE-280F-46EE-BE46-A22483090030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0E3176E5-EA1F-4CEB-B740-DE8344946434}" type="sibTrans" cxnId="{73EB01DE-280F-46EE-BE46-A2248309003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CD8FC28E-BFC0-47A8-B039-88FF25F1EFEF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i="0" dirty="0">
              <a:latin typeface="+mn-lt"/>
            </a:rPr>
            <a:t>Содержание</a:t>
          </a:r>
        </a:p>
      </dgm:t>
    </dgm:pt>
    <dgm:pt modelId="{E70DED26-6D8D-4BC9-8598-189C9DE14471}" type="parTrans" cxnId="{63580A6A-E910-4149-9C23-2EAFA3432FED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57BF46C1-7135-47C7-8269-EF08FC0597AA}" type="sibTrans" cxnId="{63580A6A-E910-4149-9C23-2EAFA3432FE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D06381E-957C-476D-8AD1-C819966BD869}" type="pres">
      <dgm:prSet presAssocID="{1852B183-96F8-4863-9FA8-6B8E1D2A18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9B26AC-5BC5-458E-8498-DC7140B1EED1}" type="pres">
      <dgm:prSet presAssocID="{BACF0ED6-4A6B-442C-827F-9A21B0036B17}" presName="hierRoot1" presStyleCnt="0">
        <dgm:presLayoutVars>
          <dgm:hierBranch val="init"/>
        </dgm:presLayoutVars>
      </dgm:prSet>
      <dgm:spPr/>
    </dgm:pt>
    <dgm:pt modelId="{9E1ADBD4-D24A-4E16-8540-74D78343411D}" type="pres">
      <dgm:prSet presAssocID="{BACF0ED6-4A6B-442C-827F-9A21B0036B17}" presName="rootComposite1" presStyleCnt="0"/>
      <dgm:spPr/>
    </dgm:pt>
    <dgm:pt modelId="{F4228E91-4C0D-4E8A-B929-CD32B2B9329C}" type="pres">
      <dgm:prSet presAssocID="{BACF0ED6-4A6B-442C-827F-9A21B0036B17}" presName="rootText1" presStyleLbl="node0" presStyleIdx="0" presStyleCnt="1" custScaleX="202325" custScaleY="12648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D0A3626-7CD0-47E4-A3E4-E339284D36DA}" type="pres">
      <dgm:prSet presAssocID="{BACF0ED6-4A6B-442C-827F-9A21B0036B1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A925ECB-3397-4C96-8796-551224AE2ECD}" type="pres">
      <dgm:prSet presAssocID="{BACF0ED6-4A6B-442C-827F-9A21B0036B17}" presName="hierChild2" presStyleCnt="0"/>
      <dgm:spPr/>
    </dgm:pt>
    <dgm:pt modelId="{9711E235-4934-4706-A7C6-DE3287AE3399}" type="pres">
      <dgm:prSet presAssocID="{524C652E-383E-43EE-80C3-9E4F9EEDA1D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684C734-481B-4107-BFC0-87CA25F695B1}" type="pres">
      <dgm:prSet presAssocID="{2FDD7DA0-4B70-4DBC-9ADA-20B808A2744D}" presName="hierRoot2" presStyleCnt="0">
        <dgm:presLayoutVars>
          <dgm:hierBranch val="init"/>
        </dgm:presLayoutVars>
      </dgm:prSet>
      <dgm:spPr/>
    </dgm:pt>
    <dgm:pt modelId="{0EBBDE68-0EFA-4206-8757-255626EA9FAF}" type="pres">
      <dgm:prSet presAssocID="{2FDD7DA0-4B70-4DBC-9ADA-20B808A2744D}" presName="rootComposite" presStyleCnt="0"/>
      <dgm:spPr/>
    </dgm:pt>
    <dgm:pt modelId="{E871B821-8F43-4B07-BD41-7D4E5ACA9144}" type="pres">
      <dgm:prSet presAssocID="{2FDD7DA0-4B70-4DBC-9ADA-20B808A2744D}" presName="rootText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358DB31-0D65-4167-88ED-3EEEA306C6CC}" type="pres">
      <dgm:prSet presAssocID="{2FDD7DA0-4B70-4DBC-9ADA-20B808A2744D}" presName="rootConnector" presStyleLbl="node2" presStyleIdx="0" presStyleCnt="3"/>
      <dgm:spPr/>
      <dgm:t>
        <a:bodyPr/>
        <a:lstStyle/>
        <a:p>
          <a:endParaRPr lang="ru-RU"/>
        </a:p>
      </dgm:t>
    </dgm:pt>
    <dgm:pt modelId="{6581E112-D0B9-43B9-A496-3336326A8AE2}" type="pres">
      <dgm:prSet presAssocID="{2FDD7DA0-4B70-4DBC-9ADA-20B808A2744D}" presName="hierChild4" presStyleCnt="0"/>
      <dgm:spPr/>
    </dgm:pt>
    <dgm:pt modelId="{D46F163B-4A7C-42D5-9E0A-5738070E9E1D}" type="pres">
      <dgm:prSet presAssocID="{2FDD7DA0-4B70-4DBC-9ADA-20B808A2744D}" presName="hierChild5" presStyleCnt="0"/>
      <dgm:spPr/>
    </dgm:pt>
    <dgm:pt modelId="{EC9BE120-F080-42B6-AED6-B821DDE88CB5}" type="pres">
      <dgm:prSet presAssocID="{C8ABB4AD-F97A-459C-906F-83038008CEA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3D9336A-DCE7-41C2-B837-386FAEBCC791}" type="pres">
      <dgm:prSet presAssocID="{B5B53006-F2A7-4389-84A0-50C066030786}" presName="hierRoot2" presStyleCnt="0">
        <dgm:presLayoutVars>
          <dgm:hierBranch val="init"/>
        </dgm:presLayoutVars>
      </dgm:prSet>
      <dgm:spPr/>
    </dgm:pt>
    <dgm:pt modelId="{0542D333-ED37-41DE-BA4C-BEFF1AC7C719}" type="pres">
      <dgm:prSet presAssocID="{B5B53006-F2A7-4389-84A0-50C066030786}" presName="rootComposite" presStyleCnt="0"/>
      <dgm:spPr/>
    </dgm:pt>
    <dgm:pt modelId="{6DD14BBE-7747-4553-9C57-E706073A3886}" type="pres">
      <dgm:prSet presAssocID="{B5B53006-F2A7-4389-84A0-50C066030786}" presName="rootText" presStyleLbl="node2" presStyleIdx="1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2907546-513E-46CF-8C32-390328413060}" type="pres">
      <dgm:prSet presAssocID="{B5B53006-F2A7-4389-84A0-50C066030786}" presName="rootConnector" presStyleLbl="node2" presStyleIdx="1" presStyleCnt="3"/>
      <dgm:spPr/>
      <dgm:t>
        <a:bodyPr/>
        <a:lstStyle/>
        <a:p>
          <a:endParaRPr lang="ru-RU"/>
        </a:p>
      </dgm:t>
    </dgm:pt>
    <dgm:pt modelId="{67ACC137-47B2-491E-8152-0DC294DAC4DD}" type="pres">
      <dgm:prSet presAssocID="{B5B53006-F2A7-4389-84A0-50C066030786}" presName="hierChild4" presStyleCnt="0"/>
      <dgm:spPr/>
    </dgm:pt>
    <dgm:pt modelId="{93F2BB66-2C46-4EB0-A39F-3EAFBB265866}" type="pres">
      <dgm:prSet presAssocID="{B5B53006-F2A7-4389-84A0-50C066030786}" presName="hierChild5" presStyleCnt="0"/>
      <dgm:spPr/>
    </dgm:pt>
    <dgm:pt modelId="{31B2C8FF-9F9B-45B7-A328-2735D7792405}" type="pres">
      <dgm:prSet presAssocID="{E70DED26-6D8D-4BC9-8598-189C9DE1447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4B31526-9EE8-446F-95E3-5399962A8DC1}" type="pres">
      <dgm:prSet presAssocID="{CD8FC28E-BFC0-47A8-B039-88FF25F1EFEF}" presName="hierRoot2" presStyleCnt="0">
        <dgm:presLayoutVars>
          <dgm:hierBranch val="init"/>
        </dgm:presLayoutVars>
      </dgm:prSet>
      <dgm:spPr/>
    </dgm:pt>
    <dgm:pt modelId="{ABA40FA1-E3C8-4A30-98F7-84335DFBEB11}" type="pres">
      <dgm:prSet presAssocID="{CD8FC28E-BFC0-47A8-B039-88FF25F1EFEF}" presName="rootComposite" presStyleCnt="0"/>
      <dgm:spPr/>
    </dgm:pt>
    <dgm:pt modelId="{BA3FC1E9-188A-479C-BAB6-290D97FF7C7B}" type="pres">
      <dgm:prSet presAssocID="{CD8FC28E-BFC0-47A8-B039-88FF25F1EFEF}" presName="rootText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8E716DB-77E8-4406-8A2C-13FFB3A3BBF3}" type="pres">
      <dgm:prSet presAssocID="{CD8FC28E-BFC0-47A8-B039-88FF25F1EFEF}" presName="rootConnector" presStyleLbl="node2" presStyleIdx="2" presStyleCnt="3"/>
      <dgm:spPr/>
      <dgm:t>
        <a:bodyPr/>
        <a:lstStyle/>
        <a:p>
          <a:endParaRPr lang="ru-RU"/>
        </a:p>
      </dgm:t>
    </dgm:pt>
    <dgm:pt modelId="{84669611-493D-446C-8D52-F7CFEB5D7BE7}" type="pres">
      <dgm:prSet presAssocID="{CD8FC28E-BFC0-47A8-B039-88FF25F1EFEF}" presName="hierChild4" presStyleCnt="0"/>
      <dgm:spPr/>
    </dgm:pt>
    <dgm:pt modelId="{98FE4F17-132B-40CE-BE37-371957B5A299}" type="pres">
      <dgm:prSet presAssocID="{CD8FC28E-BFC0-47A8-B039-88FF25F1EFEF}" presName="hierChild5" presStyleCnt="0"/>
      <dgm:spPr/>
    </dgm:pt>
    <dgm:pt modelId="{F701AAA5-70DF-4BAA-A06D-03BB98F08AC7}" type="pres">
      <dgm:prSet presAssocID="{BACF0ED6-4A6B-442C-827F-9A21B0036B17}" presName="hierChild3" presStyleCnt="0"/>
      <dgm:spPr/>
    </dgm:pt>
  </dgm:ptLst>
  <dgm:cxnLst>
    <dgm:cxn modelId="{388FCA32-7826-4A65-AA96-0EB6B61E9C46}" type="presOf" srcId="{524C652E-383E-43EE-80C3-9E4F9EEDA1D6}" destId="{9711E235-4934-4706-A7C6-DE3287AE3399}" srcOrd="0" destOrd="0" presId="urn:microsoft.com/office/officeart/2005/8/layout/orgChart1"/>
    <dgm:cxn modelId="{5AE4272C-5AA6-498B-9B0E-A441C69CA645}" type="presOf" srcId="{E70DED26-6D8D-4BC9-8598-189C9DE14471}" destId="{31B2C8FF-9F9B-45B7-A328-2735D7792405}" srcOrd="0" destOrd="0" presId="urn:microsoft.com/office/officeart/2005/8/layout/orgChart1"/>
    <dgm:cxn modelId="{FBFF87A3-64EC-43ED-B7BF-859BA7AE67C8}" type="presOf" srcId="{1852B183-96F8-4863-9FA8-6B8E1D2A1876}" destId="{9D06381E-957C-476D-8AD1-C819966BD869}" srcOrd="0" destOrd="0" presId="urn:microsoft.com/office/officeart/2005/8/layout/orgChart1"/>
    <dgm:cxn modelId="{6E6C73E1-D683-47ED-A34B-986ED2FDF667}" type="presOf" srcId="{C8ABB4AD-F97A-459C-906F-83038008CEA7}" destId="{EC9BE120-F080-42B6-AED6-B821DDE88CB5}" srcOrd="0" destOrd="0" presId="urn:microsoft.com/office/officeart/2005/8/layout/orgChart1"/>
    <dgm:cxn modelId="{A3B741E8-B75F-4AC8-9C5D-EB921C177B0E}" type="presOf" srcId="{B5B53006-F2A7-4389-84A0-50C066030786}" destId="{6DD14BBE-7747-4553-9C57-E706073A3886}" srcOrd="0" destOrd="0" presId="urn:microsoft.com/office/officeart/2005/8/layout/orgChart1"/>
    <dgm:cxn modelId="{A36DDF0A-9D93-4D1D-8064-4EB711021102}" srcId="{1852B183-96F8-4863-9FA8-6B8E1D2A1876}" destId="{BACF0ED6-4A6B-442C-827F-9A21B0036B17}" srcOrd="0" destOrd="0" parTransId="{5EA78FF6-FDFB-4BC3-AABC-126C92E6B652}" sibTransId="{4C76F735-B140-4E94-B4D4-A73CB4FD209F}"/>
    <dgm:cxn modelId="{63580A6A-E910-4149-9C23-2EAFA3432FED}" srcId="{BACF0ED6-4A6B-442C-827F-9A21B0036B17}" destId="{CD8FC28E-BFC0-47A8-B039-88FF25F1EFEF}" srcOrd="2" destOrd="0" parTransId="{E70DED26-6D8D-4BC9-8598-189C9DE14471}" sibTransId="{57BF46C1-7135-47C7-8269-EF08FC0597AA}"/>
    <dgm:cxn modelId="{C090A767-49B9-4892-B59B-B09BE3F50F1D}" type="presOf" srcId="{BACF0ED6-4A6B-442C-827F-9A21B0036B17}" destId="{9D0A3626-7CD0-47E4-A3E4-E339284D36DA}" srcOrd="1" destOrd="0" presId="urn:microsoft.com/office/officeart/2005/8/layout/orgChart1"/>
    <dgm:cxn modelId="{73EB01DE-280F-46EE-BE46-A22483090030}" srcId="{BACF0ED6-4A6B-442C-827F-9A21B0036B17}" destId="{B5B53006-F2A7-4389-84A0-50C066030786}" srcOrd="1" destOrd="0" parTransId="{C8ABB4AD-F97A-459C-906F-83038008CEA7}" sibTransId="{0E3176E5-EA1F-4CEB-B740-DE8344946434}"/>
    <dgm:cxn modelId="{EA080F90-FA14-4B80-BDFB-C43E598C2A7A}" type="presOf" srcId="{2FDD7DA0-4B70-4DBC-9ADA-20B808A2744D}" destId="{F358DB31-0D65-4167-88ED-3EEEA306C6CC}" srcOrd="1" destOrd="0" presId="urn:microsoft.com/office/officeart/2005/8/layout/orgChart1"/>
    <dgm:cxn modelId="{3A7CC61A-288A-4D33-954F-942AFBD4DECB}" type="presOf" srcId="{B5B53006-F2A7-4389-84A0-50C066030786}" destId="{C2907546-513E-46CF-8C32-390328413060}" srcOrd="1" destOrd="0" presId="urn:microsoft.com/office/officeart/2005/8/layout/orgChart1"/>
    <dgm:cxn modelId="{88533464-1981-4478-8B8A-0CC485233082}" type="presOf" srcId="{BACF0ED6-4A6B-442C-827F-9A21B0036B17}" destId="{F4228E91-4C0D-4E8A-B929-CD32B2B9329C}" srcOrd="0" destOrd="0" presId="urn:microsoft.com/office/officeart/2005/8/layout/orgChart1"/>
    <dgm:cxn modelId="{52072792-EC24-432C-B812-8D275F819633}" type="presOf" srcId="{CD8FC28E-BFC0-47A8-B039-88FF25F1EFEF}" destId="{BA3FC1E9-188A-479C-BAB6-290D97FF7C7B}" srcOrd="0" destOrd="0" presId="urn:microsoft.com/office/officeart/2005/8/layout/orgChart1"/>
    <dgm:cxn modelId="{959D20F6-B8BE-42AB-B1FF-B30BE65E8226}" srcId="{BACF0ED6-4A6B-442C-827F-9A21B0036B17}" destId="{2FDD7DA0-4B70-4DBC-9ADA-20B808A2744D}" srcOrd="0" destOrd="0" parTransId="{524C652E-383E-43EE-80C3-9E4F9EEDA1D6}" sibTransId="{1B7A7128-5BF4-4AAE-B64F-58BA8CC7A646}"/>
    <dgm:cxn modelId="{038A39B8-B5A1-4FAF-AC85-33DA3F8C18C8}" type="presOf" srcId="{CD8FC28E-BFC0-47A8-B039-88FF25F1EFEF}" destId="{58E716DB-77E8-4406-8A2C-13FFB3A3BBF3}" srcOrd="1" destOrd="0" presId="urn:microsoft.com/office/officeart/2005/8/layout/orgChart1"/>
    <dgm:cxn modelId="{13A6BA44-F3FF-4654-93F9-36C5DA4C2EE2}" type="presOf" srcId="{2FDD7DA0-4B70-4DBC-9ADA-20B808A2744D}" destId="{E871B821-8F43-4B07-BD41-7D4E5ACA9144}" srcOrd="0" destOrd="0" presId="urn:microsoft.com/office/officeart/2005/8/layout/orgChart1"/>
    <dgm:cxn modelId="{DFE938D6-59B8-47B3-96E9-AC4BC122C7D1}" type="presParOf" srcId="{9D06381E-957C-476D-8AD1-C819966BD869}" destId="{5C9B26AC-5BC5-458E-8498-DC7140B1EED1}" srcOrd="0" destOrd="0" presId="urn:microsoft.com/office/officeart/2005/8/layout/orgChart1"/>
    <dgm:cxn modelId="{8D6DF8F1-061E-421F-BD8C-C438A8DB8D9F}" type="presParOf" srcId="{5C9B26AC-5BC5-458E-8498-DC7140B1EED1}" destId="{9E1ADBD4-D24A-4E16-8540-74D78343411D}" srcOrd="0" destOrd="0" presId="urn:microsoft.com/office/officeart/2005/8/layout/orgChart1"/>
    <dgm:cxn modelId="{E8074BAC-7299-4580-8984-FE3371799A2F}" type="presParOf" srcId="{9E1ADBD4-D24A-4E16-8540-74D78343411D}" destId="{F4228E91-4C0D-4E8A-B929-CD32B2B9329C}" srcOrd="0" destOrd="0" presId="urn:microsoft.com/office/officeart/2005/8/layout/orgChart1"/>
    <dgm:cxn modelId="{D0800F69-BBCF-496E-8891-155C90DC215D}" type="presParOf" srcId="{9E1ADBD4-D24A-4E16-8540-74D78343411D}" destId="{9D0A3626-7CD0-47E4-A3E4-E339284D36DA}" srcOrd="1" destOrd="0" presId="urn:microsoft.com/office/officeart/2005/8/layout/orgChart1"/>
    <dgm:cxn modelId="{84C489E1-6B95-4BD2-8BEE-8E8410AEF47A}" type="presParOf" srcId="{5C9B26AC-5BC5-458E-8498-DC7140B1EED1}" destId="{CA925ECB-3397-4C96-8796-551224AE2ECD}" srcOrd="1" destOrd="0" presId="urn:microsoft.com/office/officeart/2005/8/layout/orgChart1"/>
    <dgm:cxn modelId="{D611D08C-DA17-4171-B5DB-052D642CBF95}" type="presParOf" srcId="{CA925ECB-3397-4C96-8796-551224AE2ECD}" destId="{9711E235-4934-4706-A7C6-DE3287AE3399}" srcOrd="0" destOrd="0" presId="urn:microsoft.com/office/officeart/2005/8/layout/orgChart1"/>
    <dgm:cxn modelId="{00E96B24-AAA0-431B-8FB5-17B9F6AA52C3}" type="presParOf" srcId="{CA925ECB-3397-4C96-8796-551224AE2ECD}" destId="{0684C734-481B-4107-BFC0-87CA25F695B1}" srcOrd="1" destOrd="0" presId="urn:microsoft.com/office/officeart/2005/8/layout/orgChart1"/>
    <dgm:cxn modelId="{7472FA7D-3311-4570-A075-C75C26676BF0}" type="presParOf" srcId="{0684C734-481B-4107-BFC0-87CA25F695B1}" destId="{0EBBDE68-0EFA-4206-8757-255626EA9FAF}" srcOrd="0" destOrd="0" presId="urn:microsoft.com/office/officeart/2005/8/layout/orgChart1"/>
    <dgm:cxn modelId="{0AF3A7A6-4794-4441-BCB0-BEDEE5618678}" type="presParOf" srcId="{0EBBDE68-0EFA-4206-8757-255626EA9FAF}" destId="{E871B821-8F43-4B07-BD41-7D4E5ACA9144}" srcOrd="0" destOrd="0" presId="urn:microsoft.com/office/officeart/2005/8/layout/orgChart1"/>
    <dgm:cxn modelId="{0DAB586E-E383-44EB-A697-FF61EE9771E9}" type="presParOf" srcId="{0EBBDE68-0EFA-4206-8757-255626EA9FAF}" destId="{F358DB31-0D65-4167-88ED-3EEEA306C6CC}" srcOrd="1" destOrd="0" presId="urn:microsoft.com/office/officeart/2005/8/layout/orgChart1"/>
    <dgm:cxn modelId="{38800A18-1930-4ABB-8572-78D86024F7E7}" type="presParOf" srcId="{0684C734-481B-4107-BFC0-87CA25F695B1}" destId="{6581E112-D0B9-43B9-A496-3336326A8AE2}" srcOrd="1" destOrd="0" presId="urn:microsoft.com/office/officeart/2005/8/layout/orgChart1"/>
    <dgm:cxn modelId="{136C6F66-9841-4257-814B-E9EBCCF4D57D}" type="presParOf" srcId="{0684C734-481B-4107-BFC0-87CA25F695B1}" destId="{D46F163B-4A7C-42D5-9E0A-5738070E9E1D}" srcOrd="2" destOrd="0" presId="urn:microsoft.com/office/officeart/2005/8/layout/orgChart1"/>
    <dgm:cxn modelId="{8F5AAEDD-3478-41B4-9118-256914B7C01A}" type="presParOf" srcId="{CA925ECB-3397-4C96-8796-551224AE2ECD}" destId="{EC9BE120-F080-42B6-AED6-B821DDE88CB5}" srcOrd="2" destOrd="0" presId="urn:microsoft.com/office/officeart/2005/8/layout/orgChart1"/>
    <dgm:cxn modelId="{CE19362C-7094-4B54-BDD0-1AA560AF0F77}" type="presParOf" srcId="{CA925ECB-3397-4C96-8796-551224AE2ECD}" destId="{C3D9336A-DCE7-41C2-B837-386FAEBCC791}" srcOrd="3" destOrd="0" presId="urn:microsoft.com/office/officeart/2005/8/layout/orgChart1"/>
    <dgm:cxn modelId="{017CADCF-74C4-45D8-93CC-F7C58A378EAF}" type="presParOf" srcId="{C3D9336A-DCE7-41C2-B837-386FAEBCC791}" destId="{0542D333-ED37-41DE-BA4C-BEFF1AC7C719}" srcOrd="0" destOrd="0" presId="urn:microsoft.com/office/officeart/2005/8/layout/orgChart1"/>
    <dgm:cxn modelId="{4FA64516-93F7-4BB0-8BA7-50E6A2F47FC4}" type="presParOf" srcId="{0542D333-ED37-41DE-BA4C-BEFF1AC7C719}" destId="{6DD14BBE-7747-4553-9C57-E706073A3886}" srcOrd="0" destOrd="0" presId="urn:microsoft.com/office/officeart/2005/8/layout/orgChart1"/>
    <dgm:cxn modelId="{69C259AB-FC8E-49CC-9537-50729D9BDEA5}" type="presParOf" srcId="{0542D333-ED37-41DE-BA4C-BEFF1AC7C719}" destId="{C2907546-513E-46CF-8C32-390328413060}" srcOrd="1" destOrd="0" presId="urn:microsoft.com/office/officeart/2005/8/layout/orgChart1"/>
    <dgm:cxn modelId="{8FCFF098-0942-46F5-8B0D-D3B7E39D7553}" type="presParOf" srcId="{C3D9336A-DCE7-41C2-B837-386FAEBCC791}" destId="{67ACC137-47B2-491E-8152-0DC294DAC4DD}" srcOrd="1" destOrd="0" presId="urn:microsoft.com/office/officeart/2005/8/layout/orgChart1"/>
    <dgm:cxn modelId="{C3281C5C-CAC5-4CF8-8B4B-E6BEF3357A99}" type="presParOf" srcId="{C3D9336A-DCE7-41C2-B837-386FAEBCC791}" destId="{93F2BB66-2C46-4EB0-A39F-3EAFBB265866}" srcOrd="2" destOrd="0" presId="urn:microsoft.com/office/officeart/2005/8/layout/orgChart1"/>
    <dgm:cxn modelId="{0B4CA453-C84C-43E6-AA2D-33ABC3258068}" type="presParOf" srcId="{CA925ECB-3397-4C96-8796-551224AE2ECD}" destId="{31B2C8FF-9F9B-45B7-A328-2735D7792405}" srcOrd="4" destOrd="0" presId="urn:microsoft.com/office/officeart/2005/8/layout/orgChart1"/>
    <dgm:cxn modelId="{5A4E6A4F-A1BF-4875-8745-7BFD6CB8B4AD}" type="presParOf" srcId="{CA925ECB-3397-4C96-8796-551224AE2ECD}" destId="{C4B31526-9EE8-446F-95E3-5399962A8DC1}" srcOrd="5" destOrd="0" presId="urn:microsoft.com/office/officeart/2005/8/layout/orgChart1"/>
    <dgm:cxn modelId="{E673602B-BDF4-46C7-A68A-A4C82294AF7D}" type="presParOf" srcId="{C4B31526-9EE8-446F-95E3-5399962A8DC1}" destId="{ABA40FA1-E3C8-4A30-98F7-84335DFBEB11}" srcOrd="0" destOrd="0" presId="urn:microsoft.com/office/officeart/2005/8/layout/orgChart1"/>
    <dgm:cxn modelId="{44CE069C-EC32-4A65-8B92-7B41A8B812CB}" type="presParOf" srcId="{ABA40FA1-E3C8-4A30-98F7-84335DFBEB11}" destId="{BA3FC1E9-188A-479C-BAB6-290D97FF7C7B}" srcOrd="0" destOrd="0" presId="urn:microsoft.com/office/officeart/2005/8/layout/orgChart1"/>
    <dgm:cxn modelId="{A73E7570-9663-42FF-BDA8-018C9C1EA118}" type="presParOf" srcId="{ABA40FA1-E3C8-4A30-98F7-84335DFBEB11}" destId="{58E716DB-77E8-4406-8A2C-13FFB3A3BBF3}" srcOrd="1" destOrd="0" presId="urn:microsoft.com/office/officeart/2005/8/layout/orgChart1"/>
    <dgm:cxn modelId="{A24CAF89-C56D-49D6-A2F1-DD5F2E1A1169}" type="presParOf" srcId="{C4B31526-9EE8-446F-95E3-5399962A8DC1}" destId="{84669611-493D-446C-8D52-F7CFEB5D7BE7}" srcOrd="1" destOrd="0" presId="urn:microsoft.com/office/officeart/2005/8/layout/orgChart1"/>
    <dgm:cxn modelId="{DC03F5FA-9F54-4666-9A7F-6223CBE5B2C2}" type="presParOf" srcId="{C4B31526-9EE8-446F-95E3-5399962A8DC1}" destId="{98FE4F17-132B-40CE-BE37-371957B5A299}" srcOrd="2" destOrd="0" presId="urn:microsoft.com/office/officeart/2005/8/layout/orgChart1"/>
    <dgm:cxn modelId="{537B30CF-A07A-4338-AB2E-4B350B5057B0}" type="presParOf" srcId="{5C9B26AC-5BC5-458E-8498-DC7140B1EED1}" destId="{F701AAA5-70DF-4BAA-A06D-03BB98F08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2B183-96F8-4863-9FA8-6B8E1D2A1876}" type="doc">
      <dgm:prSet loTypeId="urn:microsoft.com/office/officeart/2005/8/layout/orgChart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ACF0ED6-4A6B-442C-827F-9A21B0036B17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400" dirty="0" err="1">
              <a:latin typeface="+mn-lt"/>
            </a:rPr>
            <a:t>Правосубъектность</a:t>
          </a:r>
          <a:endParaRPr lang="ru-RU" sz="2400" dirty="0">
            <a:latin typeface="+mn-lt"/>
          </a:endParaRPr>
        </a:p>
      </dgm:t>
    </dgm:pt>
    <dgm:pt modelId="{5EA78FF6-FDFB-4BC3-AABC-126C92E6B652}" type="parTrans" cxnId="{A36DDF0A-9D93-4D1D-8064-4EB71102110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C76F735-B140-4E94-B4D4-A73CB4FD209F}" type="sibTrans" cxnId="{A36DDF0A-9D93-4D1D-8064-4EB71102110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FDD7DA0-4B70-4DBC-9ADA-20B808A2744D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i="0" dirty="0">
              <a:latin typeface="+mn-lt"/>
            </a:rPr>
            <a:t>Правоспособность</a:t>
          </a:r>
        </a:p>
      </dgm:t>
    </dgm:pt>
    <dgm:pt modelId="{524C652E-383E-43EE-80C3-9E4F9EEDA1D6}" type="parTrans" cxnId="{959D20F6-B8BE-42AB-B1FF-B30BE65E8226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1B7A7128-5BF4-4AAE-B64F-58BA8CC7A646}" type="sibTrans" cxnId="{959D20F6-B8BE-42AB-B1FF-B30BE65E822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5B53006-F2A7-4389-84A0-50C066030786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i="0" dirty="0">
              <a:latin typeface="+mn-lt"/>
            </a:rPr>
            <a:t>Дееспособность</a:t>
          </a:r>
        </a:p>
      </dgm:t>
    </dgm:pt>
    <dgm:pt modelId="{C8ABB4AD-F97A-459C-906F-83038008CEA7}" type="parTrans" cxnId="{73EB01DE-280F-46EE-BE46-A22483090030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0E3176E5-EA1F-4CEB-B740-DE8344946434}" type="sibTrans" cxnId="{73EB01DE-280F-46EE-BE46-A2248309003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741A0E3-E087-44C4-81F2-65937980F8A4}" type="asst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800" i="0" dirty="0" err="1">
              <a:latin typeface="+mn-lt"/>
            </a:rPr>
            <a:t>Сделкоспособность</a:t>
          </a:r>
          <a:endParaRPr lang="ru-RU" sz="1800" i="0" dirty="0">
            <a:latin typeface="+mn-lt"/>
          </a:endParaRPr>
        </a:p>
      </dgm:t>
    </dgm:pt>
    <dgm:pt modelId="{9AB7D0D9-7D4A-4113-B2EE-8E567F4634A9}" type="parTrans" cxnId="{D015BD24-F30D-4064-83FF-7CCF15808DC3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36E7FF85-66B6-4700-9391-AAEBC32E1543}" type="sibTrans" cxnId="{D015BD24-F30D-4064-83FF-7CCF15808DC3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ECFB4959-F359-4BA3-9DB3-B396D72B2000}" type="asst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800" i="0" dirty="0" err="1">
              <a:latin typeface="+mn-lt"/>
            </a:rPr>
            <a:t>Деликтоспособность</a:t>
          </a:r>
          <a:endParaRPr lang="ru-RU" sz="1800" i="0" dirty="0">
            <a:latin typeface="+mn-lt"/>
          </a:endParaRPr>
        </a:p>
      </dgm:t>
    </dgm:pt>
    <dgm:pt modelId="{BD916FB1-B3BD-46C0-AD6A-B723268D954A}" type="parTrans" cxnId="{714527A1-BB2E-4001-8015-54A872F9727F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58EF9A9F-D0C9-4773-B6FA-6A61DF7F6DBB}" type="sibTrans" cxnId="{714527A1-BB2E-4001-8015-54A872F9727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D06381E-957C-476D-8AD1-C819966BD869}" type="pres">
      <dgm:prSet presAssocID="{1852B183-96F8-4863-9FA8-6B8E1D2A18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9B26AC-5BC5-458E-8498-DC7140B1EED1}" type="pres">
      <dgm:prSet presAssocID="{BACF0ED6-4A6B-442C-827F-9A21B0036B17}" presName="hierRoot1" presStyleCnt="0">
        <dgm:presLayoutVars>
          <dgm:hierBranch val="init"/>
        </dgm:presLayoutVars>
      </dgm:prSet>
      <dgm:spPr/>
    </dgm:pt>
    <dgm:pt modelId="{9E1ADBD4-D24A-4E16-8540-74D78343411D}" type="pres">
      <dgm:prSet presAssocID="{BACF0ED6-4A6B-442C-827F-9A21B0036B17}" presName="rootComposite1" presStyleCnt="0"/>
      <dgm:spPr/>
    </dgm:pt>
    <dgm:pt modelId="{F4228E91-4C0D-4E8A-B929-CD32B2B9329C}" type="pres">
      <dgm:prSet presAssocID="{BACF0ED6-4A6B-442C-827F-9A21B0036B17}" presName="rootText1" presStyleLbl="node0" presStyleIdx="0" presStyleCnt="1" custScaleX="20232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D0A3626-7CD0-47E4-A3E4-E339284D36DA}" type="pres">
      <dgm:prSet presAssocID="{BACF0ED6-4A6B-442C-827F-9A21B0036B1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A925ECB-3397-4C96-8796-551224AE2ECD}" type="pres">
      <dgm:prSet presAssocID="{BACF0ED6-4A6B-442C-827F-9A21B0036B17}" presName="hierChild2" presStyleCnt="0"/>
      <dgm:spPr/>
    </dgm:pt>
    <dgm:pt modelId="{9711E235-4934-4706-A7C6-DE3287AE3399}" type="pres">
      <dgm:prSet presAssocID="{524C652E-383E-43EE-80C3-9E4F9EEDA1D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684C734-481B-4107-BFC0-87CA25F695B1}" type="pres">
      <dgm:prSet presAssocID="{2FDD7DA0-4B70-4DBC-9ADA-20B808A2744D}" presName="hierRoot2" presStyleCnt="0">
        <dgm:presLayoutVars>
          <dgm:hierBranch val="init"/>
        </dgm:presLayoutVars>
      </dgm:prSet>
      <dgm:spPr/>
    </dgm:pt>
    <dgm:pt modelId="{0EBBDE68-0EFA-4206-8757-255626EA9FAF}" type="pres">
      <dgm:prSet presAssocID="{2FDD7DA0-4B70-4DBC-9ADA-20B808A2744D}" presName="rootComposite" presStyleCnt="0"/>
      <dgm:spPr/>
    </dgm:pt>
    <dgm:pt modelId="{E871B821-8F43-4B07-BD41-7D4E5ACA9144}" type="pres">
      <dgm:prSet presAssocID="{2FDD7DA0-4B70-4DBC-9ADA-20B808A2744D}" presName="rootText" presStyleLbl="node2" presStyleIdx="0" presStyleCnt="2" custScaleX="14067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358DB31-0D65-4167-88ED-3EEEA306C6CC}" type="pres">
      <dgm:prSet presAssocID="{2FDD7DA0-4B70-4DBC-9ADA-20B808A2744D}" presName="rootConnector" presStyleLbl="node2" presStyleIdx="0" presStyleCnt="2"/>
      <dgm:spPr/>
      <dgm:t>
        <a:bodyPr/>
        <a:lstStyle/>
        <a:p>
          <a:endParaRPr lang="ru-RU"/>
        </a:p>
      </dgm:t>
    </dgm:pt>
    <dgm:pt modelId="{6581E112-D0B9-43B9-A496-3336326A8AE2}" type="pres">
      <dgm:prSet presAssocID="{2FDD7DA0-4B70-4DBC-9ADA-20B808A2744D}" presName="hierChild4" presStyleCnt="0"/>
      <dgm:spPr/>
    </dgm:pt>
    <dgm:pt modelId="{D46F163B-4A7C-42D5-9E0A-5738070E9E1D}" type="pres">
      <dgm:prSet presAssocID="{2FDD7DA0-4B70-4DBC-9ADA-20B808A2744D}" presName="hierChild5" presStyleCnt="0"/>
      <dgm:spPr/>
    </dgm:pt>
    <dgm:pt modelId="{EC9BE120-F080-42B6-AED6-B821DDE88CB5}" type="pres">
      <dgm:prSet presAssocID="{C8ABB4AD-F97A-459C-906F-83038008CEA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3D9336A-DCE7-41C2-B837-386FAEBCC791}" type="pres">
      <dgm:prSet presAssocID="{B5B53006-F2A7-4389-84A0-50C066030786}" presName="hierRoot2" presStyleCnt="0">
        <dgm:presLayoutVars>
          <dgm:hierBranch val="init"/>
        </dgm:presLayoutVars>
      </dgm:prSet>
      <dgm:spPr/>
    </dgm:pt>
    <dgm:pt modelId="{0542D333-ED37-41DE-BA4C-BEFF1AC7C719}" type="pres">
      <dgm:prSet presAssocID="{B5B53006-F2A7-4389-84A0-50C066030786}" presName="rootComposite" presStyleCnt="0"/>
      <dgm:spPr/>
    </dgm:pt>
    <dgm:pt modelId="{6DD14BBE-7747-4553-9C57-E706073A3886}" type="pres">
      <dgm:prSet presAssocID="{B5B53006-F2A7-4389-84A0-50C066030786}" presName="rootText" presStyleLbl="node2" presStyleIdx="1" presStyleCnt="2" custScaleX="11717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2907546-513E-46CF-8C32-390328413060}" type="pres">
      <dgm:prSet presAssocID="{B5B53006-F2A7-4389-84A0-50C066030786}" presName="rootConnector" presStyleLbl="node2" presStyleIdx="1" presStyleCnt="2"/>
      <dgm:spPr/>
      <dgm:t>
        <a:bodyPr/>
        <a:lstStyle/>
        <a:p>
          <a:endParaRPr lang="ru-RU"/>
        </a:p>
      </dgm:t>
    </dgm:pt>
    <dgm:pt modelId="{67ACC137-47B2-491E-8152-0DC294DAC4DD}" type="pres">
      <dgm:prSet presAssocID="{B5B53006-F2A7-4389-84A0-50C066030786}" presName="hierChild4" presStyleCnt="0"/>
      <dgm:spPr/>
    </dgm:pt>
    <dgm:pt modelId="{93F2BB66-2C46-4EB0-A39F-3EAFBB265866}" type="pres">
      <dgm:prSet presAssocID="{B5B53006-F2A7-4389-84A0-50C066030786}" presName="hierChild5" presStyleCnt="0"/>
      <dgm:spPr/>
    </dgm:pt>
    <dgm:pt modelId="{FF19182B-E4A4-48CC-B38C-08BB8F95BA17}" type="pres">
      <dgm:prSet presAssocID="{9AB7D0D9-7D4A-4113-B2EE-8E567F4634A9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1569397D-5DD8-4CE4-B070-DA9A3270CCDE}" type="pres">
      <dgm:prSet presAssocID="{4741A0E3-E087-44C4-81F2-65937980F8A4}" presName="hierRoot3" presStyleCnt="0">
        <dgm:presLayoutVars>
          <dgm:hierBranch val="init"/>
        </dgm:presLayoutVars>
      </dgm:prSet>
      <dgm:spPr/>
    </dgm:pt>
    <dgm:pt modelId="{DD4D96B9-451F-45A2-90F1-B6667C06FA7C}" type="pres">
      <dgm:prSet presAssocID="{4741A0E3-E087-44C4-81F2-65937980F8A4}" presName="rootComposite3" presStyleCnt="0"/>
      <dgm:spPr/>
    </dgm:pt>
    <dgm:pt modelId="{6EA9AF93-41AC-4560-862F-5E833E822DC3}" type="pres">
      <dgm:prSet presAssocID="{4741A0E3-E087-44C4-81F2-65937980F8A4}" presName="rootText3" presStyleLbl="asst2" presStyleIdx="0" presStyleCnt="2" custScaleX="11747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A201380-7852-4963-A9CA-8943A23F385D}" type="pres">
      <dgm:prSet presAssocID="{4741A0E3-E087-44C4-81F2-65937980F8A4}" presName="rootConnector3" presStyleLbl="asst2" presStyleIdx="0" presStyleCnt="2"/>
      <dgm:spPr/>
      <dgm:t>
        <a:bodyPr/>
        <a:lstStyle/>
        <a:p>
          <a:endParaRPr lang="ru-RU"/>
        </a:p>
      </dgm:t>
    </dgm:pt>
    <dgm:pt modelId="{B1C11633-77F7-4A07-9584-22DA4DB49E3D}" type="pres">
      <dgm:prSet presAssocID="{4741A0E3-E087-44C4-81F2-65937980F8A4}" presName="hierChild6" presStyleCnt="0"/>
      <dgm:spPr/>
    </dgm:pt>
    <dgm:pt modelId="{B123F5BC-103F-44F8-A0BE-5E38BF32BAED}" type="pres">
      <dgm:prSet presAssocID="{4741A0E3-E087-44C4-81F2-65937980F8A4}" presName="hierChild7" presStyleCnt="0"/>
      <dgm:spPr/>
    </dgm:pt>
    <dgm:pt modelId="{90F51E19-54FD-4AB9-BD24-5B820DEE3BBB}" type="pres">
      <dgm:prSet presAssocID="{BD916FB1-B3BD-46C0-AD6A-B723268D954A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3AD163DD-822F-44C2-B6AC-4D05CECC01B8}" type="pres">
      <dgm:prSet presAssocID="{ECFB4959-F359-4BA3-9DB3-B396D72B2000}" presName="hierRoot3" presStyleCnt="0">
        <dgm:presLayoutVars>
          <dgm:hierBranch val="r"/>
        </dgm:presLayoutVars>
      </dgm:prSet>
      <dgm:spPr/>
    </dgm:pt>
    <dgm:pt modelId="{9746DD4A-6E46-4414-B404-A2BD749F22B7}" type="pres">
      <dgm:prSet presAssocID="{ECFB4959-F359-4BA3-9DB3-B396D72B2000}" presName="rootComposite3" presStyleCnt="0"/>
      <dgm:spPr/>
    </dgm:pt>
    <dgm:pt modelId="{48F7E6D3-418C-422F-A125-AFDB242305E9}" type="pres">
      <dgm:prSet presAssocID="{ECFB4959-F359-4BA3-9DB3-B396D72B2000}" presName="rootText3" presStyleLbl="asst2" presStyleIdx="1" presStyleCnt="2" custScaleX="12746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04BCF80-53E5-462A-9033-F9DDA9C0E779}" type="pres">
      <dgm:prSet presAssocID="{ECFB4959-F359-4BA3-9DB3-B396D72B2000}" presName="rootConnector3" presStyleLbl="asst2" presStyleIdx="1" presStyleCnt="2"/>
      <dgm:spPr/>
      <dgm:t>
        <a:bodyPr/>
        <a:lstStyle/>
        <a:p>
          <a:endParaRPr lang="ru-RU"/>
        </a:p>
      </dgm:t>
    </dgm:pt>
    <dgm:pt modelId="{28518EAF-869A-4F7D-8D1D-1E53DB29C9C9}" type="pres">
      <dgm:prSet presAssocID="{ECFB4959-F359-4BA3-9DB3-B396D72B2000}" presName="hierChild6" presStyleCnt="0"/>
      <dgm:spPr/>
    </dgm:pt>
    <dgm:pt modelId="{D546CE2E-D45C-4BFC-ABA6-76044439B6AC}" type="pres">
      <dgm:prSet presAssocID="{ECFB4959-F359-4BA3-9DB3-B396D72B2000}" presName="hierChild7" presStyleCnt="0"/>
      <dgm:spPr/>
    </dgm:pt>
    <dgm:pt modelId="{F701AAA5-70DF-4BAA-A06D-03BB98F08AC7}" type="pres">
      <dgm:prSet presAssocID="{BACF0ED6-4A6B-442C-827F-9A21B0036B17}" presName="hierChild3" presStyleCnt="0"/>
      <dgm:spPr/>
    </dgm:pt>
  </dgm:ptLst>
  <dgm:cxnLst>
    <dgm:cxn modelId="{479B5BBD-AC97-44D6-8EBA-A747C54871F3}" type="presOf" srcId="{2FDD7DA0-4B70-4DBC-9ADA-20B808A2744D}" destId="{F358DB31-0D65-4167-88ED-3EEEA306C6CC}" srcOrd="1" destOrd="0" presId="urn:microsoft.com/office/officeart/2005/8/layout/orgChart1"/>
    <dgm:cxn modelId="{B348DAA7-4EA8-4696-813A-1EFEF9438FA4}" type="presOf" srcId="{1852B183-96F8-4863-9FA8-6B8E1D2A1876}" destId="{9D06381E-957C-476D-8AD1-C819966BD869}" srcOrd="0" destOrd="0" presId="urn:microsoft.com/office/officeart/2005/8/layout/orgChart1"/>
    <dgm:cxn modelId="{B702784E-DCE0-444A-BE71-F0DF1C278EAC}" type="presOf" srcId="{2FDD7DA0-4B70-4DBC-9ADA-20B808A2744D}" destId="{E871B821-8F43-4B07-BD41-7D4E5ACA9144}" srcOrd="0" destOrd="0" presId="urn:microsoft.com/office/officeart/2005/8/layout/orgChart1"/>
    <dgm:cxn modelId="{E2084046-8BF7-4586-81CA-118C432D208D}" type="presOf" srcId="{524C652E-383E-43EE-80C3-9E4F9EEDA1D6}" destId="{9711E235-4934-4706-A7C6-DE3287AE3399}" srcOrd="0" destOrd="0" presId="urn:microsoft.com/office/officeart/2005/8/layout/orgChart1"/>
    <dgm:cxn modelId="{F0E621FF-6177-424B-872B-41F7394C2929}" type="presOf" srcId="{BACF0ED6-4A6B-442C-827F-9A21B0036B17}" destId="{F4228E91-4C0D-4E8A-B929-CD32B2B9329C}" srcOrd="0" destOrd="0" presId="urn:microsoft.com/office/officeart/2005/8/layout/orgChart1"/>
    <dgm:cxn modelId="{DC2C7FC7-1643-426C-BAEA-64379DF22833}" type="presOf" srcId="{BACF0ED6-4A6B-442C-827F-9A21B0036B17}" destId="{9D0A3626-7CD0-47E4-A3E4-E339284D36DA}" srcOrd="1" destOrd="0" presId="urn:microsoft.com/office/officeart/2005/8/layout/orgChart1"/>
    <dgm:cxn modelId="{3DABADBA-C482-49E7-9D0D-C85E9F93BD46}" type="presOf" srcId="{B5B53006-F2A7-4389-84A0-50C066030786}" destId="{6DD14BBE-7747-4553-9C57-E706073A3886}" srcOrd="0" destOrd="0" presId="urn:microsoft.com/office/officeart/2005/8/layout/orgChart1"/>
    <dgm:cxn modelId="{F4B53594-6B6C-424D-8D85-3608A3F823D5}" type="presOf" srcId="{B5B53006-F2A7-4389-84A0-50C066030786}" destId="{C2907546-513E-46CF-8C32-390328413060}" srcOrd="1" destOrd="0" presId="urn:microsoft.com/office/officeart/2005/8/layout/orgChart1"/>
    <dgm:cxn modelId="{812FA937-17F8-49EE-AA42-217867A68FD2}" type="presOf" srcId="{9AB7D0D9-7D4A-4113-B2EE-8E567F4634A9}" destId="{FF19182B-E4A4-48CC-B38C-08BB8F95BA17}" srcOrd="0" destOrd="0" presId="urn:microsoft.com/office/officeart/2005/8/layout/orgChart1"/>
    <dgm:cxn modelId="{A36DDF0A-9D93-4D1D-8064-4EB711021102}" srcId="{1852B183-96F8-4863-9FA8-6B8E1D2A1876}" destId="{BACF0ED6-4A6B-442C-827F-9A21B0036B17}" srcOrd="0" destOrd="0" parTransId="{5EA78FF6-FDFB-4BC3-AABC-126C92E6B652}" sibTransId="{4C76F735-B140-4E94-B4D4-A73CB4FD209F}"/>
    <dgm:cxn modelId="{D015BD24-F30D-4064-83FF-7CCF15808DC3}" srcId="{B5B53006-F2A7-4389-84A0-50C066030786}" destId="{4741A0E3-E087-44C4-81F2-65937980F8A4}" srcOrd="0" destOrd="0" parTransId="{9AB7D0D9-7D4A-4113-B2EE-8E567F4634A9}" sibTransId="{36E7FF85-66B6-4700-9391-AAEBC32E1543}"/>
    <dgm:cxn modelId="{C7D5FBFE-2FDD-46D9-BE5D-38F869B6F437}" type="presOf" srcId="{4741A0E3-E087-44C4-81F2-65937980F8A4}" destId="{7A201380-7852-4963-A9CA-8943A23F385D}" srcOrd="1" destOrd="0" presId="urn:microsoft.com/office/officeart/2005/8/layout/orgChart1"/>
    <dgm:cxn modelId="{73EB01DE-280F-46EE-BE46-A22483090030}" srcId="{BACF0ED6-4A6B-442C-827F-9A21B0036B17}" destId="{B5B53006-F2A7-4389-84A0-50C066030786}" srcOrd="1" destOrd="0" parTransId="{C8ABB4AD-F97A-459C-906F-83038008CEA7}" sibTransId="{0E3176E5-EA1F-4CEB-B740-DE8344946434}"/>
    <dgm:cxn modelId="{5BDCFDC1-7BBA-4598-B912-0D85DCE23B60}" type="presOf" srcId="{ECFB4959-F359-4BA3-9DB3-B396D72B2000}" destId="{F04BCF80-53E5-462A-9033-F9DDA9C0E779}" srcOrd="1" destOrd="0" presId="urn:microsoft.com/office/officeart/2005/8/layout/orgChart1"/>
    <dgm:cxn modelId="{2D8ACF80-055F-4E8B-B405-E8CCF0EBAFCA}" type="presOf" srcId="{ECFB4959-F359-4BA3-9DB3-B396D72B2000}" destId="{48F7E6D3-418C-422F-A125-AFDB242305E9}" srcOrd="0" destOrd="0" presId="urn:microsoft.com/office/officeart/2005/8/layout/orgChart1"/>
    <dgm:cxn modelId="{3D6A685E-26E6-4C3D-856E-CD178E171A0D}" type="presOf" srcId="{C8ABB4AD-F97A-459C-906F-83038008CEA7}" destId="{EC9BE120-F080-42B6-AED6-B821DDE88CB5}" srcOrd="0" destOrd="0" presId="urn:microsoft.com/office/officeart/2005/8/layout/orgChart1"/>
    <dgm:cxn modelId="{714527A1-BB2E-4001-8015-54A872F9727F}" srcId="{B5B53006-F2A7-4389-84A0-50C066030786}" destId="{ECFB4959-F359-4BA3-9DB3-B396D72B2000}" srcOrd="1" destOrd="0" parTransId="{BD916FB1-B3BD-46C0-AD6A-B723268D954A}" sibTransId="{58EF9A9F-D0C9-4773-B6FA-6A61DF7F6DBB}"/>
    <dgm:cxn modelId="{959D20F6-B8BE-42AB-B1FF-B30BE65E8226}" srcId="{BACF0ED6-4A6B-442C-827F-9A21B0036B17}" destId="{2FDD7DA0-4B70-4DBC-9ADA-20B808A2744D}" srcOrd="0" destOrd="0" parTransId="{524C652E-383E-43EE-80C3-9E4F9EEDA1D6}" sibTransId="{1B7A7128-5BF4-4AAE-B64F-58BA8CC7A646}"/>
    <dgm:cxn modelId="{1F8EBE8D-53C4-4943-93F4-92076BFAB6DC}" type="presOf" srcId="{BD916FB1-B3BD-46C0-AD6A-B723268D954A}" destId="{90F51E19-54FD-4AB9-BD24-5B820DEE3BBB}" srcOrd="0" destOrd="0" presId="urn:microsoft.com/office/officeart/2005/8/layout/orgChart1"/>
    <dgm:cxn modelId="{26E9BA2B-7FC6-46EA-8EBC-F16756566456}" type="presOf" srcId="{4741A0E3-E087-44C4-81F2-65937980F8A4}" destId="{6EA9AF93-41AC-4560-862F-5E833E822DC3}" srcOrd="0" destOrd="0" presId="urn:microsoft.com/office/officeart/2005/8/layout/orgChart1"/>
    <dgm:cxn modelId="{38D64E21-A7A6-4028-8230-15BCB158E704}" type="presParOf" srcId="{9D06381E-957C-476D-8AD1-C819966BD869}" destId="{5C9B26AC-5BC5-458E-8498-DC7140B1EED1}" srcOrd="0" destOrd="0" presId="urn:microsoft.com/office/officeart/2005/8/layout/orgChart1"/>
    <dgm:cxn modelId="{4B05088E-05D2-467C-BC89-83A06FBE9699}" type="presParOf" srcId="{5C9B26AC-5BC5-458E-8498-DC7140B1EED1}" destId="{9E1ADBD4-D24A-4E16-8540-74D78343411D}" srcOrd="0" destOrd="0" presId="urn:microsoft.com/office/officeart/2005/8/layout/orgChart1"/>
    <dgm:cxn modelId="{6710AE82-AD7D-41D5-8BBF-2417FF850087}" type="presParOf" srcId="{9E1ADBD4-D24A-4E16-8540-74D78343411D}" destId="{F4228E91-4C0D-4E8A-B929-CD32B2B9329C}" srcOrd="0" destOrd="0" presId="urn:microsoft.com/office/officeart/2005/8/layout/orgChart1"/>
    <dgm:cxn modelId="{67AE7801-E159-4312-B769-2A44B2E40AE3}" type="presParOf" srcId="{9E1ADBD4-D24A-4E16-8540-74D78343411D}" destId="{9D0A3626-7CD0-47E4-A3E4-E339284D36DA}" srcOrd="1" destOrd="0" presId="urn:microsoft.com/office/officeart/2005/8/layout/orgChart1"/>
    <dgm:cxn modelId="{C95BA4E0-6C84-4083-8897-C66B6D22780E}" type="presParOf" srcId="{5C9B26AC-5BC5-458E-8498-DC7140B1EED1}" destId="{CA925ECB-3397-4C96-8796-551224AE2ECD}" srcOrd="1" destOrd="0" presId="urn:microsoft.com/office/officeart/2005/8/layout/orgChart1"/>
    <dgm:cxn modelId="{BBFCACF2-A14B-4E89-AADE-E3520D815578}" type="presParOf" srcId="{CA925ECB-3397-4C96-8796-551224AE2ECD}" destId="{9711E235-4934-4706-A7C6-DE3287AE3399}" srcOrd="0" destOrd="0" presId="urn:microsoft.com/office/officeart/2005/8/layout/orgChart1"/>
    <dgm:cxn modelId="{A8EA8D17-827D-4853-AA17-3CE87E175E9C}" type="presParOf" srcId="{CA925ECB-3397-4C96-8796-551224AE2ECD}" destId="{0684C734-481B-4107-BFC0-87CA25F695B1}" srcOrd="1" destOrd="0" presId="urn:microsoft.com/office/officeart/2005/8/layout/orgChart1"/>
    <dgm:cxn modelId="{C2ACF42C-4F51-4533-9863-4F71D6C7F16D}" type="presParOf" srcId="{0684C734-481B-4107-BFC0-87CA25F695B1}" destId="{0EBBDE68-0EFA-4206-8757-255626EA9FAF}" srcOrd="0" destOrd="0" presId="urn:microsoft.com/office/officeart/2005/8/layout/orgChart1"/>
    <dgm:cxn modelId="{EC3CFCB4-7F55-47BC-BE47-6DF134975332}" type="presParOf" srcId="{0EBBDE68-0EFA-4206-8757-255626EA9FAF}" destId="{E871B821-8F43-4B07-BD41-7D4E5ACA9144}" srcOrd="0" destOrd="0" presId="urn:microsoft.com/office/officeart/2005/8/layout/orgChart1"/>
    <dgm:cxn modelId="{9C9349AC-3CEB-4E85-AADB-AB7ABADB2D16}" type="presParOf" srcId="{0EBBDE68-0EFA-4206-8757-255626EA9FAF}" destId="{F358DB31-0D65-4167-88ED-3EEEA306C6CC}" srcOrd="1" destOrd="0" presId="urn:microsoft.com/office/officeart/2005/8/layout/orgChart1"/>
    <dgm:cxn modelId="{71459060-ED77-4CAE-9171-51AB568740B1}" type="presParOf" srcId="{0684C734-481B-4107-BFC0-87CA25F695B1}" destId="{6581E112-D0B9-43B9-A496-3336326A8AE2}" srcOrd="1" destOrd="0" presId="urn:microsoft.com/office/officeart/2005/8/layout/orgChart1"/>
    <dgm:cxn modelId="{26966AC5-4123-4062-8890-384C1937F12C}" type="presParOf" srcId="{0684C734-481B-4107-BFC0-87CA25F695B1}" destId="{D46F163B-4A7C-42D5-9E0A-5738070E9E1D}" srcOrd="2" destOrd="0" presId="urn:microsoft.com/office/officeart/2005/8/layout/orgChart1"/>
    <dgm:cxn modelId="{98E724C0-CC4B-4309-B319-4CF58CC2FEEA}" type="presParOf" srcId="{CA925ECB-3397-4C96-8796-551224AE2ECD}" destId="{EC9BE120-F080-42B6-AED6-B821DDE88CB5}" srcOrd="2" destOrd="0" presId="urn:microsoft.com/office/officeart/2005/8/layout/orgChart1"/>
    <dgm:cxn modelId="{CD59B674-6F22-4D39-BA83-0498F204F972}" type="presParOf" srcId="{CA925ECB-3397-4C96-8796-551224AE2ECD}" destId="{C3D9336A-DCE7-41C2-B837-386FAEBCC791}" srcOrd="3" destOrd="0" presId="urn:microsoft.com/office/officeart/2005/8/layout/orgChart1"/>
    <dgm:cxn modelId="{0832EE12-8EAE-4951-944B-556C9CF2D8A6}" type="presParOf" srcId="{C3D9336A-DCE7-41C2-B837-386FAEBCC791}" destId="{0542D333-ED37-41DE-BA4C-BEFF1AC7C719}" srcOrd="0" destOrd="0" presId="urn:microsoft.com/office/officeart/2005/8/layout/orgChart1"/>
    <dgm:cxn modelId="{01C8EC9B-E9DE-434F-86A0-00A77BCEDCAB}" type="presParOf" srcId="{0542D333-ED37-41DE-BA4C-BEFF1AC7C719}" destId="{6DD14BBE-7747-4553-9C57-E706073A3886}" srcOrd="0" destOrd="0" presId="urn:microsoft.com/office/officeart/2005/8/layout/orgChart1"/>
    <dgm:cxn modelId="{3C563A72-2EE8-4BDE-8332-DC52D01078CE}" type="presParOf" srcId="{0542D333-ED37-41DE-BA4C-BEFF1AC7C719}" destId="{C2907546-513E-46CF-8C32-390328413060}" srcOrd="1" destOrd="0" presId="urn:microsoft.com/office/officeart/2005/8/layout/orgChart1"/>
    <dgm:cxn modelId="{ADFEEDF4-A0E9-4B1F-B52A-F354C97785C6}" type="presParOf" srcId="{C3D9336A-DCE7-41C2-B837-386FAEBCC791}" destId="{67ACC137-47B2-491E-8152-0DC294DAC4DD}" srcOrd="1" destOrd="0" presId="urn:microsoft.com/office/officeart/2005/8/layout/orgChart1"/>
    <dgm:cxn modelId="{D950DB50-64F9-4724-A4E1-119090CD1E72}" type="presParOf" srcId="{C3D9336A-DCE7-41C2-B837-386FAEBCC791}" destId="{93F2BB66-2C46-4EB0-A39F-3EAFBB265866}" srcOrd="2" destOrd="0" presId="urn:microsoft.com/office/officeart/2005/8/layout/orgChart1"/>
    <dgm:cxn modelId="{63F70623-C980-402B-B021-56BB4797F6ED}" type="presParOf" srcId="{93F2BB66-2C46-4EB0-A39F-3EAFBB265866}" destId="{FF19182B-E4A4-48CC-B38C-08BB8F95BA17}" srcOrd="0" destOrd="0" presId="urn:microsoft.com/office/officeart/2005/8/layout/orgChart1"/>
    <dgm:cxn modelId="{5EF29C35-F3E4-4FC3-B140-89FE3BD784B7}" type="presParOf" srcId="{93F2BB66-2C46-4EB0-A39F-3EAFBB265866}" destId="{1569397D-5DD8-4CE4-B070-DA9A3270CCDE}" srcOrd="1" destOrd="0" presId="urn:microsoft.com/office/officeart/2005/8/layout/orgChart1"/>
    <dgm:cxn modelId="{1C56A4BB-1252-4DFD-90FC-4089C70D5A72}" type="presParOf" srcId="{1569397D-5DD8-4CE4-B070-DA9A3270CCDE}" destId="{DD4D96B9-451F-45A2-90F1-B6667C06FA7C}" srcOrd="0" destOrd="0" presId="urn:microsoft.com/office/officeart/2005/8/layout/orgChart1"/>
    <dgm:cxn modelId="{004611F6-EFF3-451B-9B68-F581DF570042}" type="presParOf" srcId="{DD4D96B9-451F-45A2-90F1-B6667C06FA7C}" destId="{6EA9AF93-41AC-4560-862F-5E833E822DC3}" srcOrd="0" destOrd="0" presId="urn:microsoft.com/office/officeart/2005/8/layout/orgChart1"/>
    <dgm:cxn modelId="{30EFBCBD-E22F-48A7-9646-31DFBE817FE9}" type="presParOf" srcId="{DD4D96B9-451F-45A2-90F1-B6667C06FA7C}" destId="{7A201380-7852-4963-A9CA-8943A23F385D}" srcOrd="1" destOrd="0" presId="urn:microsoft.com/office/officeart/2005/8/layout/orgChart1"/>
    <dgm:cxn modelId="{17C2732D-1885-4714-8764-CCDE988B2331}" type="presParOf" srcId="{1569397D-5DD8-4CE4-B070-DA9A3270CCDE}" destId="{B1C11633-77F7-4A07-9584-22DA4DB49E3D}" srcOrd="1" destOrd="0" presId="urn:microsoft.com/office/officeart/2005/8/layout/orgChart1"/>
    <dgm:cxn modelId="{E64EEDF9-74A5-44BF-8AD9-75D5BCCACBC8}" type="presParOf" srcId="{1569397D-5DD8-4CE4-B070-DA9A3270CCDE}" destId="{B123F5BC-103F-44F8-A0BE-5E38BF32BAED}" srcOrd="2" destOrd="0" presId="urn:microsoft.com/office/officeart/2005/8/layout/orgChart1"/>
    <dgm:cxn modelId="{3D86E118-191E-4523-B5D1-CC79F52D2A26}" type="presParOf" srcId="{93F2BB66-2C46-4EB0-A39F-3EAFBB265866}" destId="{90F51E19-54FD-4AB9-BD24-5B820DEE3BBB}" srcOrd="2" destOrd="0" presId="urn:microsoft.com/office/officeart/2005/8/layout/orgChart1"/>
    <dgm:cxn modelId="{78B123C5-2E48-4FD9-8984-0D0940485AA9}" type="presParOf" srcId="{93F2BB66-2C46-4EB0-A39F-3EAFBB265866}" destId="{3AD163DD-822F-44C2-B6AC-4D05CECC01B8}" srcOrd="3" destOrd="0" presId="urn:microsoft.com/office/officeart/2005/8/layout/orgChart1"/>
    <dgm:cxn modelId="{A07E5D5F-0735-464B-9BB5-543637BFA366}" type="presParOf" srcId="{3AD163DD-822F-44C2-B6AC-4D05CECC01B8}" destId="{9746DD4A-6E46-4414-B404-A2BD749F22B7}" srcOrd="0" destOrd="0" presId="urn:microsoft.com/office/officeart/2005/8/layout/orgChart1"/>
    <dgm:cxn modelId="{6507975B-34CC-493E-9F99-CE34B4E65C47}" type="presParOf" srcId="{9746DD4A-6E46-4414-B404-A2BD749F22B7}" destId="{48F7E6D3-418C-422F-A125-AFDB242305E9}" srcOrd="0" destOrd="0" presId="urn:microsoft.com/office/officeart/2005/8/layout/orgChart1"/>
    <dgm:cxn modelId="{16714A9D-8F00-4382-B974-DFD3493179B3}" type="presParOf" srcId="{9746DD4A-6E46-4414-B404-A2BD749F22B7}" destId="{F04BCF80-53E5-462A-9033-F9DDA9C0E779}" srcOrd="1" destOrd="0" presId="urn:microsoft.com/office/officeart/2005/8/layout/orgChart1"/>
    <dgm:cxn modelId="{1F59EA94-EA55-487E-89FC-1E5510B8CF54}" type="presParOf" srcId="{3AD163DD-822F-44C2-B6AC-4D05CECC01B8}" destId="{28518EAF-869A-4F7D-8D1D-1E53DB29C9C9}" srcOrd="1" destOrd="0" presId="urn:microsoft.com/office/officeart/2005/8/layout/orgChart1"/>
    <dgm:cxn modelId="{83722E71-67A7-45FC-86D0-863DD8B5E3E6}" type="presParOf" srcId="{3AD163DD-822F-44C2-B6AC-4D05CECC01B8}" destId="{D546CE2E-D45C-4BFC-ABA6-76044439B6AC}" srcOrd="2" destOrd="0" presId="urn:microsoft.com/office/officeart/2005/8/layout/orgChart1"/>
    <dgm:cxn modelId="{E28788CB-CB56-42C9-B269-88C4C3906A9A}" type="presParOf" srcId="{5C9B26AC-5BC5-458E-8498-DC7140B1EED1}" destId="{F701AAA5-70DF-4BAA-A06D-03BB98F08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5629F-99AE-43C1-93AF-45D879E1C2A4}" type="doc">
      <dgm:prSet loTypeId="urn:microsoft.com/office/officeart/2005/8/layout/orgChart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7BA0380-8DD3-4675-9F36-9DE306B33241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200" dirty="0">
              <a:latin typeface="+mn-lt"/>
            </a:rPr>
            <a:t>Субъективное право</a:t>
          </a:r>
        </a:p>
      </dgm:t>
    </dgm:pt>
    <dgm:pt modelId="{CFD341F5-F796-44A2-BE1D-D2A059A4BF6E}" type="parTrans" cxnId="{EF0E7CD7-E00A-4036-BA64-3318E41583E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788D3EA-06E3-4492-BC64-7F60CA5DCFC2}" type="sibTrans" cxnId="{EF0E7CD7-E00A-4036-BA64-3318E41583E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299F56D-63CD-4E05-B83F-91D686033A81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400" i="0" dirty="0">
              <a:latin typeface="+mn-lt"/>
            </a:rPr>
            <a:t>Право на</a:t>
          </a:r>
          <a:r>
            <a:rPr lang="en-GB" sz="1400" i="0" dirty="0">
              <a:latin typeface="+mn-lt"/>
            </a:rPr>
            <a:t> </a:t>
          </a:r>
          <a:r>
            <a:rPr lang="ru-RU" sz="1400" i="0" dirty="0" smtClean="0">
              <a:latin typeface="+mn-lt"/>
            </a:rPr>
            <a:t>собственные </a:t>
          </a:r>
          <a:r>
            <a:rPr lang="ru-RU" sz="1400" i="0" dirty="0">
              <a:latin typeface="+mn-lt"/>
            </a:rPr>
            <a:t>фактические действия, направленные на</a:t>
          </a:r>
          <a:r>
            <a:rPr lang="en-GB" sz="1400" i="0" dirty="0">
              <a:latin typeface="+mn-lt"/>
            </a:rPr>
            <a:t> </a:t>
          </a:r>
          <a:r>
            <a:rPr lang="ru-RU" sz="1400" i="0" dirty="0" smtClean="0">
              <a:latin typeface="+mn-lt"/>
            </a:rPr>
            <a:t>использование </a:t>
          </a:r>
          <a:r>
            <a:rPr lang="ru-RU" sz="1400" i="0" dirty="0">
              <a:latin typeface="+mn-lt"/>
            </a:rPr>
            <a:t>полезных свойств объекта права </a:t>
          </a:r>
        </a:p>
      </dgm:t>
    </dgm:pt>
    <dgm:pt modelId="{03A54C58-36FF-4535-9815-59B6604D77F2}" type="parTrans" cxnId="{BCA93DB2-6223-43BB-9EFB-4A662A482B86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1EB5C8A2-BE17-4DAF-93E1-0EE9763B6DA6}" type="sibTrans" cxnId="{BCA93DB2-6223-43BB-9EFB-4A662A482B8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23CA2D1-0D19-411C-9D5E-0D417813C3F6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400" i="0" dirty="0">
              <a:latin typeface="+mn-lt"/>
            </a:rPr>
            <a:t>Право на</a:t>
          </a:r>
          <a:r>
            <a:rPr lang="en-GB" sz="1400" i="0" dirty="0">
              <a:latin typeface="+mn-lt"/>
            </a:rPr>
            <a:t> </a:t>
          </a:r>
          <a:r>
            <a:rPr lang="ru-RU" sz="1400" i="0" dirty="0" smtClean="0">
              <a:latin typeface="+mn-lt"/>
            </a:rPr>
            <a:t>юридические </a:t>
          </a:r>
          <a:r>
            <a:rPr lang="ru-RU" sz="1400" i="0" dirty="0">
              <a:latin typeface="+mn-lt"/>
            </a:rPr>
            <a:t>действия</a:t>
          </a:r>
        </a:p>
      </dgm:t>
    </dgm:pt>
    <dgm:pt modelId="{1488963E-1ED5-41C5-99E7-70FCD6598AFF}" type="parTrans" cxnId="{7E95A610-1AB8-4B77-8EC3-8E7FD9195A97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C34CE2DC-01BE-40D6-97D4-149B7FE0C868}" type="sibTrans" cxnId="{7E95A610-1AB8-4B77-8EC3-8E7FD9195A9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1944A19-6BB0-4DD4-8087-36783876601F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400" i="0" dirty="0">
              <a:latin typeface="+mn-lt"/>
            </a:rPr>
            <a:t>Право требовать от</a:t>
          </a:r>
          <a:r>
            <a:rPr lang="en-GB" sz="1400" i="0" dirty="0">
              <a:latin typeface="+mn-lt"/>
            </a:rPr>
            <a:t> </a:t>
          </a:r>
          <a:r>
            <a:rPr lang="ru-RU" sz="1400" i="0" dirty="0">
              <a:latin typeface="+mn-lt"/>
            </a:rPr>
            <a:t>другой стороны </a:t>
          </a:r>
          <a:r>
            <a:rPr lang="ru-RU" sz="1400" i="0" dirty="0" smtClean="0">
              <a:latin typeface="+mn-lt"/>
            </a:rPr>
            <a:t>исполнения обязанности</a:t>
          </a:r>
          <a:endParaRPr lang="ru-RU" sz="1400" i="0" dirty="0">
            <a:latin typeface="+mn-lt"/>
          </a:endParaRPr>
        </a:p>
      </dgm:t>
    </dgm:pt>
    <dgm:pt modelId="{ABD3A22D-8F9B-448B-844D-04232C33A071}" type="parTrans" cxnId="{2868F429-F00F-4C64-BDD5-2F297991F4AB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49E3EBB2-A95A-4F53-952A-7A6E4A0BD8FF}" type="sibTrans" cxnId="{2868F429-F00F-4C64-BDD5-2F297991F4A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19E29958-DA78-46DE-A5CA-4EFC581F3294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400" i="0" dirty="0">
              <a:latin typeface="+mn-lt"/>
            </a:rPr>
            <a:t>Право на</a:t>
          </a:r>
          <a:r>
            <a:rPr lang="en-GB" sz="1400" i="0" dirty="0">
              <a:latin typeface="+mn-lt"/>
            </a:rPr>
            <a:t> </a:t>
          </a:r>
          <a:r>
            <a:rPr lang="ru-RU" sz="1400" i="0" dirty="0">
              <a:latin typeface="+mn-lt"/>
            </a:rPr>
            <a:t>самозащиту всеми </a:t>
          </a:r>
          <a:r>
            <a:rPr lang="ru-RU" sz="1400" i="0" dirty="0" smtClean="0">
              <a:latin typeface="+mn-lt"/>
            </a:rPr>
            <a:t>способами</a:t>
          </a:r>
          <a:r>
            <a:rPr lang="ru-RU" sz="1400" i="0" dirty="0">
              <a:latin typeface="+mn-lt"/>
            </a:rPr>
            <a:t>, не</a:t>
          </a:r>
          <a:r>
            <a:rPr lang="en-GB" sz="1400" i="0" dirty="0">
              <a:latin typeface="+mn-lt"/>
            </a:rPr>
            <a:t> </a:t>
          </a:r>
          <a:r>
            <a:rPr lang="ru-RU" sz="1400" i="0" dirty="0" smtClean="0">
              <a:latin typeface="+mn-lt"/>
            </a:rPr>
            <a:t>запрещенными </a:t>
          </a:r>
          <a:r>
            <a:rPr lang="ru-RU" sz="1400" i="0" dirty="0">
              <a:latin typeface="+mn-lt"/>
            </a:rPr>
            <a:t>законом </a:t>
          </a:r>
        </a:p>
      </dgm:t>
    </dgm:pt>
    <dgm:pt modelId="{DC0873E9-782C-4488-A950-C63F0111516F}" type="parTrans" cxnId="{5FCBDB50-26DA-41E8-A2E2-4E14EABDB39B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EDF6EFF0-2306-4310-9726-C16D23F5F536}" type="sibTrans" cxnId="{5FCBDB50-26DA-41E8-A2E2-4E14EABDB39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4C0AEE5-C8E3-4073-94C0-398B3996D6E3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400" i="0" dirty="0">
              <a:latin typeface="+mn-lt"/>
            </a:rPr>
            <a:t>Право </a:t>
          </a:r>
          <a:r>
            <a:rPr lang="ru-RU" sz="1400" i="0" dirty="0" smtClean="0">
              <a:latin typeface="+mn-lt"/>
            </a:rPr>
            <a:t>притязания</a:t>
          </a:r>
          <a:endParaRPr lang="ru-RU" sz="1400" i="0" dirty="0">
            <a:latin typeface="+mn-lt"/>
          </a:endParaRPr>
        </a:p>
      </dgm:t>
    </dgm:pt>
    <dgm:pt modelId="{19DE4337-1899-423E-ABAB-ED248974DB87}" type="parTrans" cxnId="{29F457A1-2E42-4C13-B563-14B2EE4CE9B6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4C035412-DC1F-4BFC-9A4E-AEFF00909010}" type="sibTrans" cxnId="{29F457A1-2E42-4C13-B563-14B2EE4CE9B6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4DD4B92-42B1-40BF-9CBE-ACF3CE52C888}" type="pres">
      <dgm:prSet presAssocID="{84B5629F-99AE-43C1-93AF-45D879E1C2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7431C8-E588-48B7-96BE-C34B40A7FE45}" type="pres">
      <dgm:prSet presAssocID="{D7BA0380-8DD3-4675-9F36-9DE306B33241}" presName="hierRoot1" presStyleCnt="0">
        <dgm:presLayoutVars>
          <dgm:hierBranch val="init"/>
        </dgm:presLayoutVars>
      </dgm:prSet>
      <dgm:spPr/>
    </dgm:pt>
    <dgm:pt modelId="{B0E474BD-D2F1-4EB5-A587-AFF9A63F1897}" type="pres">
      <dgm:prSet presAssocID="{D7BA0380-8DD3-4675-9F36-9DE306B33241}" presName="rootComposite1" presStyleCnt="0"/>
      <dgm:spPr/>
    </dgm:pt>
    <dgm:pt modelId="{795B2F66-8619-4E6F-810A-B6F712B6141E}" type="pres">
      <dgm:prSet presAssocID="{D7BA0380-8DD3-4675-9F36-9DE306B33241}" presName="rootText1" presStyleLbl="node0" presStyleIdx="0" presStyleCnt="1" custScaleX="27379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8132D1F-BE4E-4B46-B6A1-8D3416B2BFED}" type="pres">
      <dgm:prSet presAssocID="{D7BA0380-8DD3-4675-9F36-9DE306B332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F3764F-8D6C-428E-B6D0-3FB4165D8BAF}" type="pres">
      <dgm:prSet presAssocID="{D7BA0380-8DD3-4675-9F36-9DE306B33241}" presName="hierChild2" presStyleCnt="0"/>
      <dgm:spPr/>
    </dgm:pt>
    <dgm:pt modelId="{8A000342-46FE-4966-911E-8C4A5ED264DE}" type="pres">
      <dgm:prSet presAssocID="{03A54C58-36FF-4535-9815-59B6604D77F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154CB011-6D9C-4591-B14A-335AE6857608}" type="pres">
      <dgm:prSet presAssocID="{8299F56D-63CD-4E05-B83F-91D686033A81}" presName="hierRoot2" presStyleCnt="0">
        <dgm:presLayoutVars>
          <dgm:hierBranch val="init"/>
        </dgm:presLayoutVars>
      </dgm:prSet>
      <dgm:spPr/>
    </dgm:pt>
    <dgm:pt modelId="{FE5BE177-5839-4A36-B723-9821F3BC6175}" type="pres">
      <dgm:prSet presAssocID="{8299F56D-63CD-4E05-B83F-91D686033A81}" presName="rootComposite" presStyleCnt="0"/>
      <dgm:spPr/>
    </dgm:pt>
    <dgm:pt modelId="{C9C95245-7AB9-449D-8D4E-3A60080D47F6}" type="pres">
      <dgm:prSet presAssocID="{8299F56D-63CD-4E05-B83F-91D686033A81}" presName="rootText" presStyleLbl="node2" presStyleIdx="0" presStyleCnt="5" custScaleY="4911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F918C9A-718A-4427-81B6-2395EE80952B}" type="pres">
      <dgm:prSet presAssocID="{8299F56D-63CD-4E05-B83F-91D686033A81}" presName="rootConnector" presStyleLbl="node2" presStyleIdx="0" presStyleCnt="5"/>
      <dgm:spPr/>
      <dgm:t>
        <a:bodyPr/>
        <a:lstStyle/>
        <a:p>
          <a:endParaRPr lang="ru-RU"/>
        </a:p>
      </dgm:t>
    </dgm:pt>
    <dgm:pt modelId="{8EA39B68-C51B-432D-93F2-83EEEB69D015}" type="pres">
      <dgm:prSet presAssocID="{8299F56D-63CD-4E05-B83F-91D686033A81}" presName="hierChild4" presStyleCnt="0"/>
      <dgm:spPr/>
    </dgm:pt>
    <dgm:pt modelId="{51A92732-BC8E-4011-B01E-6E5138AEF846}" type="pres">
      <dgm:prSet presAssocID="{8299F56D-63CD-4E05-B83F-91D686033A81}" presName="hierChild5" presStyleCnt="0"/>
      <dgm:spPr/>
    </dgm:pt>
    <dgm:pt modelId="{5816B396-297A-4C6B-B96E-9F6B204304CA}" type="pres">
      <dgm:prSet presAssocID="{1488963E-1ED5-41C5-99E7-70FCD6598AFF}" presName="Name37" presStyleLbl="parChTrans1D2" presStyleIdx="1" presStyleCnt="5"/>
      <dgm:spPr/>
      <dgm:t>
        <a:bodyPr/>
        <a:lstStyle/>
        <a:p>
          <a:endParaRPr lang="ru-RU"/>
        </a:p>
      </dgm:t>
    </dgm:pt>
    <dgm:pt modelId="{E26D3231-0BF9-4DFC-9C87-D1824F403E4B}" type="pres">
      <dgm:prSet presAssocID="{723CA2D1-0D19-411C-9D5E-0D417813C3F6}" presName="hierRoot2" presStyleCnt="0">
        <dgm:presLayoutVars>
          <dgm:hierBranch val="init"/>
        </dgm:presLayoutVars>
      </dgm:prSet>
      <dgm:spPr/>
    </dgm:pt>
    <dgm:pt modelId="{5B111C7C-BE81-44E1-8515-280D22F6E6C8}" type="pres">
      <dgm:prSet presAssocID="{723CA2D1-0D19-411C-9D5E-0D417813C3F6}" presName="rootComposite" presStyleCnt="0"/>
      <dgm:spPr/>
    </dgm:pt>
    <dgm:pt modelId="{89A5BFC4-1ECD-4554-8E67-5AF26082CD71}" type="pres">
      <dgm:prSet presAssocID="{723CA2D1-0D19-411C-9D5E-0D417813C3F6}" presName="rootText" presStyleLbl="node2" presStyleIdx="1" presStyleCnt="5" custScaleY="4911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0B962B8-B97C-49C2-8887-E9D087CFAE99}" type="pres">
      <dgm:prSet presAssocID="{723CA2D1-0D19-411C-9D5E-0D417813C3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408E614E-4791-48BD-87AB-BE07AF8E9709}" type="pres">
      <dgm:prSet presAssocID="{723CA2D1-0D19-411C-9D5E-0D417813C3F6}" presName="hierChild4" presStyleCnt="0"/>
      <dgm:spPr/>
    </dgm:pt>
    <dgm:pt modelId="{863703BA-0124-4485-A99F-7AE1CB84213C}" type="pres">
      <dgm:prSet presAssocID="{723CA2D1-0D19-411C-9D5E-0D417813C3F6}" presName="hierChild5" presStyleCnt="0"/>
      <dgm:spPr/>
    </dgm:pt>
    <dgm:pt modelId="{2A9A3834-B4B1-47E4-8FF3-493B8D7D8328}" type="pres">
      <dgm:prSet presAssocID="{ABD3A22D-8F9B-448B-844D-04232C33A071}" presName="Name37" presStyleLbl="parChTrans1D2" presStyleIdx="2" presStyleCnt="5"/>
      <dgm:spPr/>
      <dgm:t>
        <a:bodyPr/>
        <a:lstStyle/>
        <a:p>
          <a:endParaRPr lang="ru-RU"/>
        </a:p>
      </dgm:t>
    </dgm:pt>
    <dgm:pt modelId="{F2A80E46-A16C-432E-ABF5-852646699FE5}" type="pres">
      <dgm:prSet presAssocID="{B1944A19-6BB0-4DD4-8087-36783876601F}" presName="hierRoot2" presStyleCnt="0">
        <dgm:presLayoutVars>
          <dgm:hierBranch val="init"/>
        </dgm:presLayoutVars>
      </dgm:prSet>
      <dgm:spPr/>
    </dgm:pt>
    <dgm:pt modelId="{98BB97E3-9AA6-47A7-8D7E-0E9BB57840FF}" type="pres">
      <dgm:prSet presAssocID="{B1944A19-6BB0-4DD4-8087-36783876601F}" presName="rootComposite" presStyleCnt="0"/>
      <dgm:spPr/>
    </dgm:pt>
    <dgm:pt modelId="{DD577F33-7FFB-4C2C-92A7-1CA16C04915E}" type="pres">
      <dgm:prSet presAssocID="{B1944A19-6BB0-4DD4-8087-36783876601F}" presName="rootText" presStyleLbl="node2" presStyleIdx="2" presStyleCnt="5" custScaleY="4911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EE7D97A-9865-4291-B225-4492D358F29A}" type="pres">
      <dgm:prSet presAssocID="{B1944A19-6BB0-4DD4-8087-36783876601F}" presName="rootConnector" presStyleLbl="node2" presStyleIdx="2" presStyleCnt="5"/>
      <dgm:spPr/>
      <dgm:t>
        <a:bodyPr/>
        <a:lstStyle/>
        <a:p>
          <a:endParaRPr lang="ru-RU"/>
        </a:p>
      </dgm:t>
    </dgm:pt>
    <dgm:pt modelId="{2A473FAD-6FBF-4521-9F64-555A5A125210}" type="pres">
      <dgm:prSet presAssocID="{B1944A19-6BB0-4DD4-8087-36783876601F}" presName="hierChild4" presStyleCnt="0"/>
      <dgm:spPr/>
    </dgm:pt>
    <dgm:pt modelId="{64416EA1-AECB-474F-A1C0-3E10E15B1C48}" type="pres">
      <dgm:prSet presAssocID="{B1944A19-6BB0-4DD4-8087-36783876601F}" presName="hierChild5" presStyleCnt="0"/>
      <dgm:spPr/>
    </dgm:pt>
    <dgm:pt modelId="{423C9048-F697-48AC-92D8-3E49B21FF944}" type="pres">
      <dgm:prSet presAssocID="{DC0873E9-782C-4488-A950-C63F0111516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CD5C44E3-E957-49F1-8348-6D518C84E3EE}" type="pres">
      <dgm:prSet presAssocID="{19E29958-DA78-46DE-A5CA-4EFC581F3294}" presName="hierRoot2" presStyleCnt="0">
        <dgm:presLayoutVars>
          <dgm:hierBranch val="init"/>
        </dgm:presLayoutVars>
      </dgm:prSet>
      <dgm:spPr/>
    </dgm:pt>
    <dgm:pt modelId="{8349609A-65D4-414B-AB85-6A72F8E2A434}" type="pres">
      <dgm:prSet presAssocID="{19E29958-DA78-46DE-A5CA-4EFC581F3294}" presName="rootComposite" presStyleCnt="0"/>
      <dgm:spPr/>
    </dgm:pt>
    <dgm:pt modelId="{64A51696-ECCC-48F3-9C83-5ACD2459DD84}" type="pres">
      <dgm:prSet presAssocID="{19E29958-DA78-46DE-A5CA-4EFC581F3294}" presName="rootText" presStyleLbl="node2" presStyleIdx="3" presStyleCnt="5" custScaleY="4911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D8A67D6-0A10-4A56-B3A0-C0766E718FB9}" type="pres">
      <dgm:prSet presAssocID="{19E29958-DA78-46DE-A5CA-4EFC581F3294}" presName="rootConnector" presStyleLbl="node2" presStyleIdx="3" presStyleCnt="5"/>
      <dgm:spPr/>
      <dgm:t>
        <a:bodyPr/>
        <a:lstStyle/>
        <a:p>
          <a:endParaRPr lang="ru-RU"/>
        </a:p>
      </dgm:t>
    </dgm:pt>
    <dgm:pt modelId="{E33D73B8-2AC2-48D8-ABA0-DF40EF6EA007}" type="pres">
      <dgm:prSet presAssocID="{19E29958-DA78-46DE-A5CA-4EFC581F3294}" presName="hierChild4" presStyleCnt="0"/>
      <dgm:spPr/>
    </dgm:pt>
    <dgm:pt modelId="{03078DFF-D5B5-45B9-8ECE-F551ED96C358}" type="pres">
      <dgm:prSet presAssocID="{19E29958-DA78-46DE-A5CA-4EFC581F3294}" presName="hierChild5" presStyleCnt="0"/>
      <dgm:spPr/>
    </dgm:pt>
    <dgm:pt modelId="{2A91101A-1FB3-46C6-8DB2-F510608E2529}" type="pres">
      <dgm:prSet presAssocID="{19DE4337-1899-423E-ABAB-ED248974DB8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FA1FE7C0-8478-4741-8957-8E4C62061AD3}" type="pres">
      <dgm:prSet presAssocID="{44C0AEE5-C8E3-4073-94C0-398B3996D6E3}" presName="hierRoot2" presStyleCnt="0">
        <dgm:presLayoutVars>
          <dgm:hierBranch val="init"/>
        </dgm:presLayoutVars>
      </dgm:prSet>
      <dgm:spPr/>
    </dgm:pt>
    <dgm:pt modelId="{AEA35E7C-7E01-4905-86D3-5C6435F90BBE}" type="pres">
      <dgm:prSet presAssocID="{44C0AEE5-C8E3-4073-94C0-398B3996D6E3}" presName="rootComposite" presStyleCnt="0"/>
      <dgm:spPr/>
    </dgm:pt>
    <dgm:pt modelId="{4A74E3A2-40B2-4C68-B527-2E708C5A279D}" type="pres">
      <dgm:prSet presAssocID="{44C0AEE5-C8E3-4073-94C0-398B3996D6E3}" presName="rootText" presStyleLbl="node2" presStyleIdx="4" presStyleCnt="5" custScaleY="4911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D97B6A3-CF39-4DF2-BA93-9B2AA3A2E297}" type="pres">
      <dgm:prSet presAssocID="{44C0AEE5-C8E3-4073-94C0-398B3996D6E3}" presName="rootConnector" presStyleLbl="node2" presStyleIdx="4" presStyleCnt="5"/>
      <dgm:spPr/>
      <dgm:t>
        <a:bodyPr/>
        <a:lstStyle/>
        <a:p>
          <a:endParaRPr lang="ru-RU"/>
        </a:p>
      </dgm:t>
    </dgm:pt>
    <dgm:pt modelId="{7245B6A2-51D7-47CA-8679-91F8E18C179C}" type="pres">
      <dgm:prSet presAssocID="{44C0AEE5-C8E3-4073-94C0-398B3996D6E3}" presName="hierChild4" presStyleCnt="0"/>
      <dgm:spPr/>
    </dgm:pt>
    <dgm:pt modelId="{33C73817-3A56-4926-8464-54B07678D2EA}" type="pres">
      <dgm:prSet presAssocID="{44C0AEE5-C8E3-4073-94C0-398B3996D6E3}" presName="hierChild5" presStyleCnt="0"/>
      <dgm:spPr/>
    </dgm:pt>
    <dgm:pt modelId="{5143D5F9-9B83-48C2-86FE-5F3584F9C26A}" type="pres">
      <dgm:prSet presAssocID="{D7BA0380-8DD3-4675-9F36-9DE306B33241}" presName="hierChild3" presStyleCnt="0"/>
      <dgm:spPr/>
    </dgm:pt>
  </dgm:ptLst>
  <dgm:cxnLst>
    <dgm:cxn modelId="{B85ED2D0-2A42-4F79-9495-9F1968D57C53}" type="presOf" srcId="{B1944A19-6BB0-4DD4-8087-36783876601F}" destId="{DD577F33-7FFB-4C2C-92A7-1CA16C04915E}" srcOrd="0" destOrd="0" presId="urn:microsoft.com/office/officeart/2005/8/layout/orgChart1"/>
    <dgm:cxn modelId="{6FEF7A66-B0E9-41A5-B573-6FB14FA358F9}" type="presOf" srcId="{8299F56D-63CD-4E05-B83F-91D686033A81}" destId="{C9C95245-7AB9-449D-8D4E-3A60080D47F6}" srcOrd="0" destOrd="0" presId="urn:microsoft.com/office/officeart/2005/8/layout/orgChart1"/>
    <dgm:cxn modelId="{67F96C7A-8270-4BA6-AE5C-C26577FC7F48}" type="presOf" srcId="{B1944A19-6BB0-4DD4-8087-36783876601F}" destId="{8EE7D97A-9865-4291-B225-4492D358F29A}" srcOrd="1" destOrd="0" presId="urn:microsoft.com/office/officeart/2005/8/layout/orgChart1"/>
    <dgm:cxn modelId="{AB97646D-0F4C-419B-B979-8E24064A3A96}" type="presOf" srcId="{19E29958-DA78-46DE-A5CA-4EFC581F3294}" destId="{64A51696-ECCC-48F3-9C83-5ACD2459DD84}" srcOrd="0" destOrd="0" presId="urn:microsoft.com/office/officeart/2005/8/layout/orgChart1"/>
    <dgm:cxn modelId="{EF0E7CD7-E00A-4036-BA64-3318E41583EC}" srcId="{84B5629F-99AE-43C1-93AF-45D879E1C2A4}" destId="{D7BA0380-8DD3-4675-9F36-9DE306B33241}" srcOrd="0" destOrd="0" parTransId="{CFD341F5-F796-44A2-BE1D-D2A059A4BF6E}" sibTransId="{A788D3EA-06E3-4492-BC64-7F60CA5DCFC2}"/>
    <dgm:cxn modelId="{8C71FEC7-AA81-4EDF-AF70-98A0719ACBBA}" type="presOf" srcId="{DC0873E9-782C-4488-A950-C63F0111516F}" destId="{423C9048-F697-48AC-92D8-3E49B21FF944}" srcOrd="0" destOrd="0" presId="urn:microsoft.com/office/officeart/2005/8/layout/orgChart1"/>
    <dgm:cxn modelId="{996ACEBE-07BC-4874-9BC5-FB5EF612BAE7}" type="presOf" srcId="{D7BA0380-8DD3-4675-9F36-9DE306B33241}" destId="{78132D1F-BE4E-4B46-B6A1-8D3416B2BFED}" srcOrd="1" destOrd="0" presId="urn:microsoft.com/office/officeart/2005/8/layout/orgChart1"/>
    <dgm:cxn modelId="{511D24C0-E4A9-45C3-8D63-4A4D1B140213}" type="presOf" srcId="{ABD3A22D-8F9B-448B-844D-04232C33A071}" destId="{2A9A3834-B4B1-47E4-8FF3-493B8D7D8328}" srcOrd="0" destOrd="0" presId="urn:microsoft.com/office/officeart/2005/8/layout/orgChart1"/>
    <dgm:cxn modelId="{4B2A3CFC-080E-4DA2-8838-C2A6E633E132}" type="presOf" srcId="{1488963E-1ED5-41C5-99E7-70FCD6598AFF}" destId="{5816B396-297A-4C6B-B96E-9F6B204304CA}" srcOrd="0" destOrd="0" presId="urn:microsoft.com/office/officeart/2005/8/layout/orgChart1"/>
    <dgm:cxn modelId="{2868F429-F00F-4C64-BDD5-2F297991F4AB}" srcId="{D7BA0380-8DD3-4675-9F36-9DE306B33241}" destId="{B1944A19-6BB0-4DD4-8087-36783876601F}" srcOrd="2" destOrd="0" parTransId="{ABD3A22D-8F9B-448B-844D-04232C33A071}" sibTransId="{49E3EBB2-A95A-4F53-952A-7A6E4A0BD8FF}"/>
    <dgm:cxn modelId="{549CDEEC-E6A7-49B9-91BC-31742F1DA1A2}" type="presOf" srcId="{723CA2D1-0D19-411C-9D5E-0D417813C3F6}" destId="{30B962B8-B97C-49C2-8887-E9D087CFAE99}" srcOrd="1" destOrd="0" presId="urn:microsoft.com/office/officeart/2005/8/layout/orgChart1"/>
    <dgm:cxn modelId="{A687CB56-D2B1-4148-A63C-2F75DF4D571F}" type="presOf" srcId="{19E29958-DA78-46DE-A5CA-4EFC581F3294}" destId="{8D8A67D6-0A10-4A56-B3A0-C0766E718FB9}" srcOrd="1" destOrd="0" presId="urn:microsoft.com/office/officeart/2005/8/layout/orgChart1"/>
    <dgm:cxn modelId="{5681A705-E377-4CC7-B56F-CAA064103935}" type="presOf" srcId="{44C0AEE5-C8E3-4073-94C0-398B3996D6E3}" destId="{4A74E3A2-40B2-4C68-B527-2E708C5A279D}" srcOrd="0" destOrd="0" presId="urn:microsoft.com/office/officeart/2005/8/layout/orgChart1"/>
    <dgm:cxn modelId="{5FCBDB50-26DA-41E8-A2E2-4E14EABDB39B}" srcId="{D7BA0380-8DD3-4675-9F36-9DE306B33241}" destId="{19E29958-DA78-46DE-A5CA-4EFC581F3294}" srcOrd="3" destOrd="0" parTransId="{DC0873E9-782C-4488-A950-C63F0111516F}" sibTransId="{EDF6EFF0-2306-4310-9726-C16D23F5F536}"/>
    <dgm:cxn modelId="{35C814AA-86CD-40BD-A769-B4D51927C21D}" type="presOf" srcId="{8299F56D-63CD-4E05-B83F-91D686033A81}" destId="{7F918C9A-718A-4427-81B6-2395EE80952B}" srcOrd="1" destOrd="0" presId="urn:microsoft.com/office/officeart/2005/8/layout/orgChart1"/>
    <dgm:cxn modelId="{880706FB-530C-4661-B2A0-5AB2803CAFE0}" type="presOf" srcId="{D7BA0380-8DD3-4675-9F36-9DE306B33241}" destId="{795B2F66-8619-4E6F-810A-B6F712B6141E}" srcOrd="0" destOrd="0" presId="urn:microsoft.com/office/officeart/2005/8/layout/orgChart1"/>
    <dgm:cxn modelId="{CD011A57-9E5F-42DB-98EE-94E296A9E3A1}" type="presOf" srcId="{19DE4337-1899-423E-ABAB-ED248974DB87}" destId="{2A91101A-1FB3-46C6-8DB2-F510608E2529}" srcOrd="0" destOrd="0" presId="urn:microsoft.com/office/officeart/2005/8/layout/orgChart1"/>
    <dgm:cxn modelId="{50B4348B-5BB7-477A-ACB2-057F3F2B8473}" type="presOf" srcId="{723CA2D1-0D19-411C-9D5E-0D417813C3F6}" destId="{89A5BFC4-1ECD-4554-8E67-5AF26082CD71}" srcOrd="0" destOrd="0" presId="urn:microsoft.com/office/officeart/2005/8/layout/orgChart1"/>
    <dgm:cxn modelId="{D0CCC36F-4A47-4D2F-94A7-F07AA0AA3D5F}" type="presOf" srcId="{03A54C58-36FF-4535-9815-59B6604D77F2}" destId="{8A000342-46FE-4966-911E-8C4A5ED264DE}" srcOrd="0" destOrd="0" presId="urn:microsoft.com/office/officeart/2005/8/layout/orgChart1"/>
    <dgm:cxn modelId="{7E95A610-1AB8-4B77-8EC3-8E7FD9195A97}" srcId="{D7BA0380-8DD3-4675-9F36-9DE306B33241}" destId="{723CA2D1-0D19-411C-9D5E-0D417813C3F6}" srcOrd="1" destOrd="0" parTransId="{1488963E-1ED5-41C5-99E7-70FCD6598AFF}" sibTransId="{C34CE2DC-01BE-40D6-97D4-149B7FE0C868}"/>
    <dgm:cxn modelId="{29F457A1-2E42-4C13-B563-14B2EE4CE9B6}" srcId="{D7BA0380-8DD3-4675-9F36-9DE306B33241}" destId="{44C0AEE5-C8E3-4073-94C0-398B3996D6E3}" srcOrd="4" destOrd="0" parTransId="{19DE4337-1899-423E-ABAB-ED248974DB87}" sibTransId="{4C035412-DC1F-4BFC-9A4E-AEFF00909010}"/>
    <dgm:cxn modelId="{EE9D99D9-0BEC-4FA3-A143-091F1E8FCBD2}" type="presOf" srcId="{84B5629F-99AE-43C1-93AF-45D879E1C2A4}" destId="{84DD4B92-42B1-40BF-9CBE-ACF3CE52C888}" srcOrd="0" destOrd="0" presId="urn:microsoft.com/office/officeart/2005/8/layout/orgChart1"/>
    <dgm:cxn modelId="{BCA93DB2-6223-43BB-9EFB-4A662A482B86}" srcId="{D7BA0380-8DD3-4675-9F36-9DE306B33241}" destId="{8299F56D-63CD-4E05-B83F-91D686033A81}" srcOrd="0" destOrd="0" parTransId="{03A54C58-36FF-4535-9815-59B6604D77F2}" sibTransId="{1EB5C8A2-BE17-4DAF-93E1-0EE9763B6DA6}"/>
    <dgm:cxn modelId="{868BD0C7-00F1-4B38-B51D-648875FA3D80}" type="presOf" srcId="{44C0AEE5-C8E3-4073-94C0-398B3996D6E3}" destId="{6D97B6A3-CF39-4DF2-BA93-9B2AA3A2E297}" srcOrd="1" destOrd="0" presId="urn:microsoft.com/office/officeart/2005/8/layout/orgChart1"/>
    <dgm:cxn modelId="{BFEF7571-C465-4E38-9F97-2120A328AA65}" type="presParOf" srcId="{84DD4B92-42B1-40BF-9CBE-ACF3CE52C888}" destId="{797431C8-E588-48B7-96BE-C34B40A7FE45}" srcOrd="0" destOrd="0" presId="urn:microsoft.com/office/officeart/2005/8/layout/orgChart1"/>
    <dgm:cxn modelId="{CD176633-F02B-4B35-BD15-773EAD4A464B}" type="presParOf" srcId="{797431C8-E588-48B7-96BE-C34B40A7FE45}" destId="{B0E474BD-D2F1-4EB5-A587-AFF9A63F1897}" srcOrd="0" destOrd="0" presId="urn:microsoft.com/office/officeart/2005/8/layout/orgChart1"/>
    <dgm:cxn modelId="{1272662C-E92F-47A6-A4A2-E6350D8DC443}" type="presParOf" srcId="{B0E474BD-D2F1-4EB5-A587-AFF9A63F1897}" destId="{795B2F66-8619-4E6F-810A-B6F712B6141E}" srcOrd="0" destOrd="0" presId="urn:microsoft.com/office/officeart/2005/8/layout/orgChart1"/>
    <dgm:cxn modelId="{3A0A406C-FA2D-4F72-9259-690B4B33C3C4}" type="presParOf" srcId="{B0E474BD-D2F1-4EB5-A587-AFF9A63F1897}" destId="{78132D1F-BE4E-4B46-B6A1-8D3416B2BFED}" srcOrd="1" destOrd="0" presId="urn:microsoft.com/office/officeart/2005/8/layout/orgChart1"/>
    <dgm:cxn modelId="{3FA120A0-212B-442B-A91B-D38ABD85A7FE}" type="presParOf" srcId="{797431C8-E588-48B7-96BE-C34B40A7FE45}" destId="{9DF3764F-8D6C-428E-B6D0-3FB4165D8BAF}" srcOrd="1" destOrd="0" presId="urn:microsoft.com/office/officeart/2005/8/layout/orgChart1"/>
    <dgm:cxn modelId="{2495A7DC-A16D-4F7B-8D7B-9913021278C4}" type="presParOf" srcId="{9DF3764F-8D6C-428E-B6D0-3FB4165D8BAF}" destId="{8A000342-46FE-4966-911E-8C4A5ED264DE}" srcOrd="0" destOrd="0" presId="urn:microsoft.com/office/officeart/2005/8/layout/orgChart1"/>
    <dgm:cxn modelId="{BC3318C7-8A33-49A9-AF73-A848D4404838}" type="presParOf" srcId="{9DF3764F-8D6C-428E-B6D0-3FB4165D8BAF}" destId="{154CB011-6D9C-4591-B14A-335AE6857608}" srcOrd="1" destOrd="0" presId="urn:microsoft.com/office/officeart/2005/8/layout/orgChart1"/>
    <dgm:cxn modelId="{E49FB510-CCAC-4FE0-92E3-B20F61842E29}" type="presParOf" srcId="{154CB011-6D9C-4591-B14A-335AE6857608}" destId="{FE5BE177-5839-4A36-B723-9821F3BC6175}" srcOrd="0" destOrd="0" presId="urn:microsoft.com/office/officeart/2005/8/layout/orgChart1"/>
    <dgm:cxn modelId="{7953A0B9-8B0C-4575-81EC-2B1F568F5E1D}" type="presParOf" srcId="{FE5BE177-5839-4A36-B723-9821F3BC6175}" destId="{C9C95245-7AB9-449D-8D4E-3A60080D47F6}" srcOrd="0" destOrd="0" presId="urn:microsoft.com/office/officeart/2005/8/layout/orgChart1"/>
    <dgm:cxn modelId="{6205F81D-D18D-46AC-81A5-990DFC2B0520}" type="presParOf" srcId="{FE5BE177-5839-4A36-B723-9821F3BC6175}" destId="{7F918C9A-718A-4427-81B6-2395EE80952B}" srcOrd="1" destOrd="0" presId="urn:microsoft.com/office/officeart/2005/8/layout/orgChart1"/>
    <dgm:cxn modelId="{D89B8AF1-B961-4DF4-BFB8-24DFE99D7779}" type="presParOf" srcId="{154CB011-6D9C-4591-B14A-335AE6857608}" destId="{8EA39B68-C51B-432D-93F2-83EEEB69D015}" srcOrd="1" destOrd="0" presId="urn:microsoft.com/office/officeart/2005/8/layout/orgChart1"/>
    <dgm:cxn modelId="{D496A86E-DA81-4608-9373-4DFE645378B9}" type="presParOf" srcId="{154CB011-6D9C-4591-B14A-335AE6857608}" destId="{51A92732-BC8E-4011-B01E-6E5138AEF846}" srcOrd="2" destOrd="0" presId="urn:microsoft.com/office/officeart/2005/8/layout/orgChart1"/>
    <dgm:cxn modelId="{EF41A361-E6E9-4326-A806-A1FDC138F49A}" type="presParOf" srcId="{9DF3764F-8D6C-428E-B6D0-3FB4165D8BAF}" destId="{5816B396-297A-4C6B-B96E-9F6B204304CA}" srcOrd="2" destOrd="0" presId="urn:microsoft.com/office/officeart/2005/8/layout/orgChart1"/>
    <dgm:cxn modelId="{7671A8AD-6FA6-430E-AFB5-E47C89C99F54}" type="presParOf" srcId="{9DF3764F-8D6C-428E-B6D0-3FB4165D8BAF}" destId="{E26D3231-0BF9-4DFC-9C87-D1824F403E4B}" srcOrd="3" destOrd="0" presId="urn:microsoft.com/office/officeart/2005/8/layout/orgChart1"/>
    <dgm:cxn modelId="{5E24502C-E241-4674-877B-3CD886ADB24F}" type="presParOf" srcId="{E26D3231-0BF9-4DFC-9C87-D1824F403E4B}" destId="{5B111C7C-BE81-44E1-8515-280D22F6E6C8}" srcOrd="0" destOrd="0" presId="urn:microsoft.com/office/officeart/2005/8/layout/orgChart1"/>
    <dgm:cxn modelId="{B94D72E9-8EEA-4E22-8FC1-ACC74B334116}" type="presParOf" srcId="{5B111C7C-BE81-44E1-8515-280D22F6E6C8}" destId="{89A5BFC4-1ECD-4554-8E67-5AF26082CD71}" srcOrd="0" destOrd="0" presId="urn:microsoft.com/office/officeart/2005/8/layout/orgChart1"/>
    <dgm:cxn modelId="{62899764-B6ED-4CD4-8D79-E95BA17BAB73}" type="presParOf" srcId="{5B111C7C-BE81-44E1-8515-280D22F6E6C8}" destId="{30B962B8-B97C-49C2-8887-E9D087CFAE99}" srcOrd="1" destOrd="0" presId="urn:microsoft.com/office/officeart/2005/8/layout/orgChart1"/>
    <dgm:cxn modelId="{DCB4E0C0-D4BA-4244-9604-A507533EB5AE}" type="presParOf" srcId="{E26D3231-0BF9-4DFC-9C87-D1824F403E4B}" destId="{408E614E-4791-48BD-87AB-BE07AF8E9709}" srcOrd="1" destOrd="0" presId="urn:microsoft.com/office/officeart/2005/8/layout/orgChart1"/>
    <dgm:cxn modelId="{A87A5A67-0D02-489E-92F8-82A30CF81448}" type="presParOf" srcId="{E26D3231-0BF9-4DFC-9C87-D1824F403E4B}" destId="{863703BA-0124-4485-A99F-7AE1CB84213C}" srcOrd="2" destOrd="0" presId="urn:microsoft.com/office/officeart/2005/8/layout/orgChart1"/>
    <dgm:cxn modelId="{D2618718-F4FE-4C39-B2E1-0A60190971F6}" type="presParOf" srcId="{9DF3764F-8D6C-428E-B6D0-3FB4165D8BAF}" destId="{2A9A3834-B4B1-47E4-8FF3-493B8D7D8328}" srcOrd="4" destOrd="0" presId="urn:microsoft.com/office/officeart/2005/8/layout/orgChart1"/>
    <dgm:cxn modelId="{4C78B797-F1EF-4B38-BE38-202229083959}" type="presParOf" srcId="{9DF3764F-8D6C-428E-B6D0-3FB4165D8BAF}" destId="{F2A80E46-A16C-432E-ABF5-852646699FE5}" srcOrd="5" destOrd="0" presId="urn:microsoft.com/office/officeart/2005/8/layout/orgChart1"/>
    <dgm:cxn modelId="{2AA11A78-7F97-4DB7-8D18-48DA4069783E}" type="presParOf" srcId="{F2A80E46-A16C-432E-ABF5-852646699FE5}" destId="{98BB97E3-9AA6-47A7-8D7E-0E9BB57840FF}" srcOrd="0" destOrd="0" presId="urn:microsoft.com/office/officeart/2005/8/layout/orgChart1"/>
    <dgm:cxn modelId="{3931DEF8-0D87-4445-91FD-AAC2D666647C}" type="presParOf" srcId="{98BB97E3-9AA6-47A7-8D7E-0E9BB57840FF}" destId="{DD577F33-7FFB-4C2C-92A7-1CA16C04915E}" srcOrd="0" destOrd="0" presId="urn:microsoft.com/office/officeart/2005/8/layout/orgChart1"/>
    <dgm:cxn modelId="{15AE0030-F485-47C1-AB31-929DB515E1BA}" type="presParOf" srcId="{98BB97E3-9AA6-47A7-8D7E-0E9BB57840FF}" destId="{8EE7D97A-9865-4291-B225-4492D358F29A}" srcOrd="1" destOrd="0" presId="urn:microsoft.com/office/officeart/2005/8/layout/orgChart1"/>
    <dgm:cxn modelId="{F8F74E76-6584-44B8-BD52-38E48786B013}" type="presParOf" srcId="{F2A80E46-A16C-432E-ABF5-852646699FE5}" destId="{2A473FAD-6FBF-4521-9F64-555A5A125210}" srcOrd="1" destOrd="0" presId="urn:microsoft.com/office/officeart/2005/8/layout/orgChart1"/>
    <dgm:cxn modelId="{4D521E73-010D-45F5-A7F0-74920D7D73C8}" type="presParOf" srcId="{F2A80E46-A16C-432E-ABF5-852646699FE5}" destId="{64416EA1-AECB-474F-A1C0-3E10E15B1C48}" srcOrd="2" destOrd="0" presId="urn:microsoft.com/office/officeart/2005/8/layout/orgChart1"/>
    <dgm:cxn modelId="{E041CE4F-ED45-4114-BC45-00D7743145F6}" type="presParOf" srcId="{9DF3764F-8D6C-428E-B6D0-3FB4165D8BAF}" destId="{423C9048-F697-48AC-92D8-3E49B21FF944}" srcOrd="6" destOrd="0" presId="urn:microsoft.com/office/officeart/2005/8/layout/orgChart1"/>
    <dgm:cxn modelId="{658C3663-A91C-439F-8BCC-76686C7D888A}" type="presParOf" srcId="{9DF3764F-8D6C-428E-B6D0-3FB4165D8BAF}" destId="{CD5C44E3-E957-49F1-8348-6D518C84E3EE}" srcOrd="7" destOrd="0" presId="urn:microsoft.com/office/officeart/2005/8/layout/orgChart1"/>
    <dgm:cxn modelId="{B04B1ADE-BEE9-47ED-A2FE-BB91B61815BB}" type="presParOf" srcId="{CD5C44E3-E957-49F1-8348-6D518C84E3EE}" destId="{8349609A-65D4-414B-AB85-6A72F8E2A434}" srcOrd="0" destOrd="0" presId="urn:microsoft.com/office/officeart/2005/8/layout/orgChart1"/>
    <dgm:cxn modelId="{58520810-FE84-4EE8-9767-9F334964B644}" type="presParOf" srcId="{8349609A-65D4-414B-AB85-6A72F8E2A434}" destId="{64A51696-ECCC-48F3-9C83-5ACD2459DD84}" srcOrd="0" destOrd="0" presId="urn:microsoft.com/office/officeart/2005/8/layout/orgChart1"/>
    <dgm:cxn modelId="{8D5C0287-FDBD-408A-8315-3F65754DA9D3}" type="presParOf" srcId="{8349609A-65D4-414B-AB85-6A72F8E2A434}" destId="{8D8A67D6-0A10-4A56-B3A0-C0766E718FB9}" srcOrd="1" destOrd="0" presId="urn:microsoft.com/office/officeart/2005/8/layout/orgChart1"/>
    <dgm:cxn modelId="{E158D38F-3551-445E-8EF1-C0CC9A2FC99C}" type="presParOf" srcId="{CD5C44E3-E957-49F1-8348-6D518C84E3EE}" destId="{E33D73B8-2AC2-48D8-ABA0-DF40EF6EA007}" srcOrd="1" destOrd="0" presId="urn:microsoft.com/office/officeart/2005/8/layout/orgChart1"/>
    <dgm:cxn modelId="{5A11509D-9A26-4FFD-9519-EA8689BE1470}" type="presParOf" srcId="{CD5C44E3-E957-49F1-8348-6D518C84E3EE}" destId="{03078DFF-D5B5-45B9-8ECE-F551ED96C358}" srcOrd="2" destOrd="0" presId="urn:microsoft.com/office/officeart/2005/8/layout/orgChart1"/>
    <dgm:cxn modelId="{4651672E-593D-40EF-A98A-EEC048143E16}" type="presParOf" srcId="{9DF3764F-8D6C-428E-B6D0-3FB4165D8BAF}" destId="{2A91101A-1FB3-46C6-8DB2-F510608E2529}" srcOrd="8" destOrd="0" presId="urn:microsoft.com/office/officeart/2005/8/layout/orgChart1"/>
    <dgm:cxn modelId="{A86B040D-23E0-430E-A2D2-DB64FA16A165}" type="presParOf" srcId="{9DF3764F-8D6C-428E-B6D0-3FB4165D8BAF}" destId="{FA1FE7C0-8478-4741-8957-8E4C62061AD3}" srcOrd="9" destOrd="0" presId="urn:microsoft.com/office/officeart/2005/8/layout/orgChart1"/>
    <dgm:cxn modelId="{C8F63F6E-A7DC-45E2-94C8-56C04B314F0C}" type="presParOf" srcId="{FA1FE7C0-8478-4741-8957-8E4C62061AD3}" destId="{AEA35E7C-7E01-4905-86D3-5C6435F90BBE}" srcOrd="0" destOrd="0" presId="urn:microsoft.com/office/officeart/2005/8/layout/orgChart1"/>
    <dgm:cxn modelId="{A7FBA452-12BC-4C4C-94A7-BC7F30E011A5}" type="presParOf" srcId="{AEA35E7C-7E01-4905-86D3-5C6435F90BBE}" destId="{4A74E3A2-40B2-4C68-B527-2E708C5A279D}" srcOrd="0" destOrd="0" presId="urn:microsoft.com/office/officeart/2005/8/layout/orgChart1"/>
    <dgm:cxn modelId="{1ED195CA-2AE9-48B7-90BA-6096D2B85578}" type="presParOf" srcId="{AEA35E7C-7E01-4905-86D3-5C6435F90BBE}" destId="{6D97B6A3-CF39-4DF2-BA93-9B2AA3A2E297}" srcOrd="1" destOrd="0" presId="urn:microsoft.com/office/officeart/2005/8/layout/orgChart1"/>
    <dgm:cxn modelId="{0B394D5E-3C10-43EF-9283-1D4AA1849646}" type="presParOf" srcId="{FA1FE7C0-8478-4741-8957-8E4C62061AD3}" destId="{7245B6A2-51D7-47CA-8679-91F8E18C179C}" srcOrd="1" destOrd="0" presId="urn:microsoft.com/office/officeart/2005/8/layout/orgChart1"/>
    <dgm:cxn modelId="{E4337628-F8FE-4933-955C-958F3EEEA6FC}" type="presParOf" srcId="{FA1FE7C0-8478-4741-8957-8E4C62061AD3}" destId="{33C73817-3A56-4926-8464-54B07678D2EA}" srcOrd="2" destOrd="0" presId="urn:microsoft.com/office/officeart/2005/8/layout/orgChart1"/>
    <dgm:cxn modelId="{646A36D8-818B-4D0C-97F9-52E18C9B70D3}" type="presParOf" srcId="{797431C8-E588-48B7-96BE-C34B40A7FE45}" destId="{5143D5F9-9B83-48C2-86FE-5F3584F9C2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B7E178-0241-43FC-80A7-1BF46F8E2C47}" type="doc">
      <dgm:prSet loTypeId="urn:microsoft.com/office/officeart/2005/8/layout/orgChart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8AB1341-1284-4DC0-8E05-06556A7EE9D4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400" dirty="0">
              <a:latin typeface="+mn-lt"/>
            </a:rPr>
            <a:t>Юридическая обязанность</a:t>
          </a:r>
        </a:p>
      </dgm:t>
    </dgm:pt>
    <dgm:pt modelId="{5ED3C177-033B-450A-86BE-D65BD9304631}" type="parTrans" cxnId="{BD8EC7CC-7812-49BD-8641-F4A82A03536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41982A9-7B93-4FB1-82B5-F8A371E430FC}" type="sibTrans" cxnId="{BD8EC7CC-7812-49BD-8641-F4A82A03536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983D3CD-F535-455E-BE01-1B463FBEF257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800" dirty="0">
              <a:latin typeface="+mn-lt"/>
            </a:rPr>
            <a:t>Воздержание от</a:t>
          </a:r>
          <a:r>
            <a:rPr lang="en-GB" sz="1800" dirty="0">
              <a:latin typeface="+mn-lt"/>
            </a:rPr>
            <a:t> </a:t>
          </a:r>
          <a:r>
            <a:rPr lang="ru-RU" sz="1800" dirty="0">
              <a:latin typeface="+mn-lt"/>
            </a:rPr>
            <a:t>запрещенных действий (пассивное поведение)</a:t>
          </a:r>
        </a:p>
      </dgm:t>
    </dgm:pt>
    <dgm:pt modelId="{106996BA-6C91-448E-BC1B-406FD37E54CD}" type="parTrans" cxnId="{27328F4D-0973-4E6D-A043-0A2590657FAA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3359288C-5235-41F6-B4D2-ED552CE47FD2}" type="sibTrans" cxnId="{27328F4D-0973-4E6D-A043-0A2590657FAA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1704308F-76E9-4B42-B5C5-289A5549C0DC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800" dirty="0">
              <a:latin typeface="+mn-lt"/>
            </a:rPr>
            <a:t>Совершение конкретных действий (активное поведение)</a:t>
          </a:r>
        </a:p>
      </dgm:t>
    </dgm:pt>
    <dgm:pt modelId="{FB96113D-8912-4C29-975F-852E616A9B5D}" type="parTrans" cxnId="{27B8040F-8AF2-4C1B-8F17-E3C3B93D9A5E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53E0F9AA-1B00-41EA-8F6B-94E510A85F95}" type="sibTrans" cxnId="{27B8040F-8AF2-4C1B-8F17-E3C3B93D9A5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B399B25-E6C6-424C-9C1F-88898245D787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800" dirty="0" err="1">
              <a:latin typeface="+mn-lt"/>
            </a:rPr>
            <a:t>Претерпевание</a:t>
          </a:r>
          <a:r>
            <a:rPr lang="ru-RU" sz="1800" dirty="0">
              <a:latin typeface="+mn-lt"/>
            </a:rPr>
            <a:t> применяемых к</a:t>
          </a:r>
          <a:r>
            <a:rPr lang="en-GB" sz="1800" dirty="0">
              <a:latin typeface="+mn-lt"/>
            </a:rPr>
            <a:t> </a:t>
          </a:r>
          <a:r>
            <a:rPr lang="ru-RU" sz="1800" dirty="0">
              <a:latin typeface="+mn-lt"/>
            </a:rPr>
            <a:t>обязанному лицу мер государственно-принудительного воздействия</a:t>
          </a:r>
        </a:p>
      </dgm:t>
    </dgm:pt>
    <dgm:pt modelId="{FE45B389-6FB1-4E29-BF15-A22681B7725B}" type="parTrans" cxnId="{A5D3F99D-973F-4F4E-A6A2-4FC3D8B298D3}">
      <dgm:prSet/>
      <dgm:spPr>
        <a:ln>
          <a:solidFill>
            <a:srgbClr val="213C63"/>
          </a:solidFill>
        </a:ln>
      </dgm:spPr>
      <dgm:t>
        <a:bodyPr/>
        <a:lstStyle/>
        <a:p>
          <a:endParaRPr lang="ru-RU">
            <a:latin typeface="+mn-lt"/>
          </a:endParaRPr>
        </a:p>
      </dgm:t>
    </dgm:pt>
    <dgm:pt modelId="{E0A97E23-4D92-4EC6-AB66-1A8D023534D6}" type="sibTrans" cxnId="{A5D3F99D-973F-4F4E-A6A2-4FC3D8B298D3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D8CE68D-9204-4BC2-885E-FE4B1936F2FB}" type="pres">
      <dgm:prSet presAssocID="{B3B7E178-0241-43FC-80A7-1BF46F8E2C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2C290C-7F4B-4D53-8DC6-53618EE1A5F5}" type="pres">
      <dgm:prSet presAssocID="{E8AB1341-1284-4DC0-8E05-06556A7EE9D4}" presName="hierRoot1" presStyleCnt="0">
        <dgm:presLayoutVars>
          <dgm:hierBranch val="init"/>
        </dgm:presLayoutVars>
      </dgm:prSet>
      <dgm:spPr/>
    </dgm:pt>
    <dgm:pt modelId="{ED38F526-A215-4BD7-A6DB-20FAD8EB0DBF}" type="pres">
      <dgm:prSet presAssocID="{E8AB1341-1284-4DC0-8E05-06556A7EE9D4}" presName="rootComposite1" presStyleCnt="0"/>
      <dgm:spPr/>
    </dgm:pt>
    <dgm:pt modelId="{D0FF4F2C-6BC0-4EC4-9523-ACED33E689D5}" type="pres">
      <dgm:prSet presAssocID="{E8AB1341-1284-4DC0-8E05-06556A7EE9D4}" presName="rootText1" presStyleLbl="node0" presStyleIdx="0" presStyleCnt="1" custScaleX="17957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1C3A07A-719B-44E7-A99A-22AD6B5EBA12}" type="pres">
      <dgm:prSet presAssocID="{E8AB1341-1284-4DC0-8E05-06556A7EE9D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B9C07A-E341-4595-A292-FC1B288DBC18}" type="pres">
      <dgm:prSet presAssocID="{E8AB1341-1284-4DC0-8E05-06556A7EE9D4}" presName="hierChild2" presStyleCnt="0"/>
      <dgm:spPr/>
    </dgm:pt>
    <dgm:pt modelId="{032B1F0D-84F6-4958-8E76-D9C647FB141A}" type="pres">
      <dgm:prSet presAssocID="{106996BA-6C91-448E-BC1B-406FD37E54C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0C9C8F8-F66A-4F7D-8D16-999E569FE592}" type="pres">
      <dgm:prSet presAssocID="{4983D3CD-F535-455E-BE01-1B463FBEF257}" presName="hierRoot2" presStyleCnt="0">
        <dgm:presLayoutVars>
          <dgm:hierBranch val="init"/>
        </dgm:presLayoutVars>
      </dgm:prSet>
      <dgm:spPr/>
    </dgm:pt>
    <dgm:pt modelId="{F493DF5D-AA4A-43D0-BE9E-321199FE0818}" type="pres">
      <dgm:prSet presAssocID="{4983D3CD-F535-455E-BE01-1B463FBEF257}" presName="rootComposite" presStyleCnt="0"/>
      <dgm:spPr/>
    </dgm:pt>
    <dgm:pt modelId="{F37A8E98-96CB-49F6-85A4-5F78A1B4472E}" type="pres">
      <dgm:prSet presAssocID="{4983D3CD-F535-455E-BE01-1B463FBEF257}" presName="rootText" presStyleLbl="node2" presStyleIdx="0" presStyleCnt="3" custScaleY="15693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AD8291F-3B96-4C6E-BC71-9400BB535613}" type="pres">
      <dgm:prSet presAssocID="{4983D3CD-F535-455E-BE01-1B463FBEF257}" presName="rootConnector" presStyleLbl="node2" presStyleIdx="0" presStyleCnt="3"/>
      <dgm:spPr/>
      <dgm:t>
        <a:bodyPr/>
        <a:lstStyle/>
        <a:p>
          <a:endParaRPr lang="ru-RU"/>
        </a:p>
      </dgm:t>
    </dgm:pt>
    <dgm:pt modelId="{75B95B54-97E5-4780-A3A1-332E018EB6C0}" type="pres">
      <dgm:prSet presAssocID="{4983D3CD-F535-455E-BE01-1B463FBEF257}" presName="hierChild4" presStyleCnt="0"/>
      <dgm:spPr/>
    </dgm:pt>
    <dgm:pt modelId="{832AF80D-0ACA-48E9-BE66-447B35343226}" type="pres">
      <dgm:prSet presAssocID="{4983D3CD-F535-455E-BE01-1B463FBEF257}" presName="hierChild5" presStyleCnt="0"/>
      <dgm:spPr/>
    </dgm:pt>
    <dgm:pt modelId="{9BD464E5-4B0D-4F08-B913-C8293296B255}" type="pres">
      <dgm:prSet presAssocID="{FB96113D-8912-4C29-975F-852E616A9B5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090203B-13AD-4B8D-8F14-47E514CB929B}" type="pres">
      <dgm:prSet presAssocID="{1704308F-76E9-4B42-B5C5-289A5549C0DC}" presName="hierRoot2" presStyleCnt="0">
        <dgm:presLayoutVars>
          <dgm:hierBranch val="init"/>
        </dgm:presLayoutVars>
      </dgm:prSet>
      <dgm:spPr/>
    </dgm:pt>
    <dgm:pt modelId="{2FDB7025-9159-43B1-AF65-851CAC589EF8}" type="pres">
      <dgm:prSet presAssocID="{1704308F-76E9-4B42-B5C5-289A5549C0DC}" presName="rootComposite" presStyleCnt="0"/>
      <dgm:spPr/>
    </dgm:pt>
    <dgm:pt modelId="{B3C06C9E-FFCB-4FE6-82C2-38BF33413BA6}" type="pres">
      <dgm:prSet presAssocID="{1704308F-76E9-4B42-B5C5-289A5549C0DC}" presName="rootText" presStyleLbl="node2" presStyleIdx="1" presStyleCnt="3" custScaleY="15693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C6CCC00-3B1B-40FC-8B86-19577810E2A1}" type="pres">
      <dgm:prSet presAssocID="{1704308F-76E9-4B42-B5C5-289A5549C0DC}" presName="rootConnector" presStyleLbl="node2" presStyleIdx="1" presStyleCnt="3"/>
      <dgm:spPr/>
      <dgm:t>
        <a:bodyPr/>
        <a:lstStyle/>
        <a:p>
          <a:endParaRPr lang="ru-RU"/>
        </a:p>
      </dgm:t>
    </dgm:pt>
    <dgm:pt modelId="{96C6598A-E62F-4AF8-9E61-6CB4FFF6CDAA}" type="pres">
      <dgm:prSet presAssocID="{1704308F-76E9-4B42-B5C5-289A5549C0DC}" presName="hierChild4" presStyleCnt="0"/>
      <dgm:spPr/>
    </dgm:pt>
    <dgm:pt modelId="{905B8E48-FC8D-4199-B9E8-45B22CB62DD9}" type="pres">
      <dgm:prSet presAssocID="{1704308F-76E9-4B42-B5C5-289A5549C0DC}" presName="hierChild5" presStyleCnt="0"/>
      <dgm:spPr/>
    </dgm:pt>
    <dgm:pt modelId="{6CA744BD-3E8D-42C9-A751-AE10ABD51EFE}" type="pres">
      <dgm:prSet presAssocID="{FE45B389-6FB1-4E29-BF15-A22681B7725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B6D4584-413C-43AA-88A9-662FD589C97A}" type="pres">
      <dgm:prSet presAssocID="{8B399B25-E6C6-424C-9C1F-88898245D787}" presName="hierRoot2" presStyleCnt="0">
        <dgm:presLayoutVars>
          <dgm:hierBranch val="init"/>
        </dgm:presLayoutVars>
      </dgm:prSet>
      <dgm:spPr/>
    </dgm:pt>
    <dgm:pt modelId="{5A630752-C8F2-47E4-B1DC-882D58FFEAA5}" type="pres">
      <dgm:prSet presAssocID="{8B399B25-E6C6-424C-9C1F-88898245D787}" presName="rootComposite" presStyleCnt="0"/>
      <dgm:spPr/>
    </dgm:pt>
    <dgm:pt modelId="{BCE59EDF-391E-400E-93DD-699F68F22B91}" type="pres">
      <dgm:prSet presAssocID="{8B399B25-E6C6-424C-9C1F-88898245D787}" presName="rootText" presStyleLbl="node2" presStyleIdx="2" presStyleCnt="3" custScaleY="15693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B1624BC-9718-4BB5-87A5-476B86BF5EF2}" type="pres">
      <dgm:prSet presAssocID="{8B399B25-E6C6-424C-9C1F-88898245D787}" presName="rootConnector" presStyleLbl="node2" presStyleIdx="2" presStyleCnt="3"/>
      <dgm:spPr/>
      <dgm:t>
        <a:bodyPr/>
        <a:lstStyle/>
        <a:p>
          <a:endParaRPr lang="ru-RU"/>
        </a:p>
      </dgm:t>
    </dgm:pt>
    <dgm:pt modelId="{55F130C2-4BE5-4D5E-9663-2DB52966BA6E}" type="pres">
      <dgm:prSet presAssocID="{8B399B25-E6C6-424C-9C1F-88898245D787}" presName="hierChild4" presStyleCnt="0"/>
      <dgm:spPr/>
    </dgm:pt>
    <dgm:pt modelId="{5FF22621-7B59-4002-8719-13D4B492A3C3}" type="pres">
      <dgm:prSet presAssocID="{8B399B25-E6C6-424C-9C1F-88898245D787}" presName="hierChild5" presStyleCnt="0"/>
      <dgm:spPr/>
    </dgm:pt>
    <dgm:pt modelId="{E2E86151-2D26-420E-A6B3-0FBB4EDE34E4}" type="pres">
      <dgm:prSet presAssocID="{E8AB1341-1284-4DC0-8E05-06556A7EE9D4}" presName="hierChild3" presStyleCnt="0"/>
      <dgm:spPr/>
    </dgm:pt>
  </dgm:ptLst>
  <dgm:cxnLst>
    <dgm:cxn modelId="{7DD49D9F-3276-4DC9-BEED-2447326DF3B3}" type="presOf" srcId="{1704308F-76E9-4B42-B5C5-289A5549C0DC}" destId="{B3C06C9E-FFCB-4FE6-82C2-38BF33413BA6}" srcOrd="0" destOrd="0" presId="urn:microsoft.com/office/officeart/2005/8/layout/orgChart1"/>
    <dgm:cxn modelId="{318099B5-70E4-4865-9B28-37D89666D22B}" type="presOf" srcId="{4983D3CD-F535-455E-BE01-1B463FBEF257}" destId="{F37A8E98-96CB-49F6-85A4-5F78A1B4472E}" srcOrd="0" destOrd="0" presId="urn:microsoft.com/office/officeart/2005/8/layout/orgChart1"/>
    <dgm:cxn modelId="{43BDDA9C-83EC-455E-8DB0-9B93D8E821E0}" type="presOf" srcId="{8B399B25-E6C6-424C-9C1F-88898245D787}" destId="{BCE59EDF-391E-400E-93DD-699F68F22B91}" srcOrd="0" destOrd="0" presId="urn:microsoft.com/office/officeart/2005/8/layout/orgChart1"/>
    <dgm:cxn modelId="{F1AAA585-B727-47D1-A66D-62DC010A326B}" type="presOf" srcId="{FE45B389-6FB1-4E29-BF15-A22681B7725B}" destId="{6CA744BD-3E8D-42C9-A751-AE10ABD51EFE}" srcOrd="0" destOrd="0" presId="urn:microsoft.com/office/officeart/2005/8/layout/orgChart1"/>
    <dgm:cxn modelId="{27B8040F-8AF2-4C1B-8F17-E3C3B93D9A5E}" srcId="{E8AB1341-1284-4DC0-8E05-06556A7EE9D4}" destId="{1704308F-76E9-4B42-B5C5-289A5549C0DC}" srcOrd="1" destOrd="0" parTransId="{FB96113D-8912-4C29-975F-852E616A9B5D}" sibTransId="{53E0F9AA-1B00-41EA-8F6B-94E510A85F95}"/>
    <dgm:cxn modelId="{32E23000-A05E-47B3-980E-09EDAB22FB23}" type="presOf" srcId="{4983D3CD-F535-455E-BE01-1B463FBEF257}" destId="{8AD8291F-3B96-4C6E-BC71-9400BB535613}" srcOrd="1" destOrd="0" presId="urn:microsoft.com/office/officeart/2005/8/layout/orgChart1"/>
    <dgm:cxn modelId="{78FF5E71-238D-400F-AF3A-5292173AA03D}" type="presOf" srcId="{E8AB1341-1284-4DC0-8E05-06556A7EE9D4}" destId="{D0FF4F2C-6BC0-4EC4-9523-ACED33E689D5}" srcOrd="0" destOrd="0" presId="urn:microsoft.com/office/officeart/2005/8/layout/orgChart1"/>
    <dgm:cxn modelId="{A5D3F99D-973F-4F4E-A6A2-4FC3D8B298D3}" srcId="{E8AB1341-1284-4DC0-8E05-06556A7EE9D4}" destId="{8B399B25-E6C6-424C-9C1F-88898245D787}" srcOrd="2" destOrd="0" parTransId="{FE45B389-6FB1-4E29-BF15-A22681B7725B}" sibTransId="{E0A97E23-4D92-4EC6-AB66-1A8D023534D6}"/>
    <dgm:cxn modelId="{BD8EC7CC-7812-49BD-8641-F4A82A03536F}" srcId="{B3B7E178-0241-43FC-80A7-1BF46F8E2C47}" destId="{E8AB1341-1284-4DC0-8E05-06556A7EE9D4}" srcOrd="0" destOrd="0" parTransId="{5ED3C177-033B-450A-86BE-D65BD9304631}" sibTransId="{A41982A9-7B93-4FB1-82B5-F8A371E430FC}"/>
    <dgm:cxn modelId="{017619DA-7CCA-46FD-9F25-C461D7392F37}" type="presOf" srcId="{B3B7E178-0241-43FC-80A7-1BF46F8E2C47}" destId="{9D8CE68D-9204-4BC2-885E-FE4B1936F2FB}" srcOrd="0" destOrd="0" presId="urn:microsoft.com/office/officeart/2005/8/layout/orgChart1"/>
    <dgm:cxn modelId="{7E3F05BD-1E50-48F5-8CC9-9EAA299C5B8C}" type="presOf" srcId="{1704308F-76E9-4B42-B5C5-289A5549C0DC}" destId="{5C6CCC00-3B1B-40FC-8B86-19577810E2A1}" srcOrd="1" destOrd="0" presId="urn:microsoft.com/office/officeart/2005/8/layout/orgChart1"/>
    <dgm:cxn modelId="{4A03E5BE-D662-4130-A3FB-6CA4FFBD919E}" type="presOf" srcId="{FB96113D-8912-4C29-975F-852E616A9B5D}" destId="{9BD464E5-4B0D-4F08-B913-C8293296B255}" srcOrd="0" destOrd="0" presId="urn:microsoft.com/office/officeart/2005/8/layout/orgChart1"/>
    <dgm:cxn modelId="{7EFA5902-D04F-4E00-8EDB-55FB1CEB4C60}" type="presOf" srcId="{E8AB1341-1284-4DC0-8E05-06556A7EE9D4}" destId="{C1C3A07A-719B-44E7-A99A-22AD6B5EBA12}" srcOrd="1" destOrd="0" presId="urn:microsoft.com/office/officeart/2005/8/layout/orgChart1"/>
    <dgm:cxn modelId="{E94F059F-75CD-4796-AC0E-BF380D2CDD6B}" type="presOf" srcId="{106996BA-6C91-448E-BC1B-406FD37E54CD}" destId="{032B1F0D-84F6-4958-8E76-D9C647FB141A}" srcOrd="0" destOrd="0" presId="urn:microsoft.com/office/officeart/2005/8/layout/orgChart1"/>
    <dgm:cxn modelId="{3B21E9E4-B88A-408D-87A5-0BD1B5F6BB3E}" type="presOf" srcId="{8B399B25-E6C6-424C-9C1F-88898245D787}" destId="{0B1624BC-9718-4BB5-87A5-476B86BF5EF2}" srcOrd="1" destOrd="0" presId="urn:microsoft.com/office/officeart/2005/8/layout/orgChart1"/>
    <dgm:cxn modelId="{27328F4D-0973-4E6D-A043-0A2590657FAA}" srcId="{E8AB1341-1284-4DC0-8E05-06556A7EE9D4}" destId="{4983D3CD-F535-455E-BE01-1B463FBEF257}" srcOrd="0" destOrd="0" parTransId="{106996BA-6C91-448E-BC1B-406FD37E54CD}" sibTransId="{3359288C-5235-41F6-B4D2-ED552CE47FD2}"/>
    <dgm:cxn modelId="{E2A1E0B7-3DA4-4B40-98F1-0CC0610EF7EE}" type="presParOf" srcId="{9D8CE68D-9204-4BC2-885E-FE4B1936F2FB}" destId="{FD2C290C-7F4B-4D53-8DC6-53618EE1A5F5}" srcOrd="0" destOrd="0" presId="urn:microsoft.com/office/officeart/2005/8/layout/orgChart1"/>
    <dgm:cxn modelId="{666A3597-58EE-46E0-A45E-9725B45CBCD6}" type="presParOf" srcId="{FD2C290C-7F4B-4D53-8DC6-53618EE1A5F5}" destId="{ED38F526-A215-4BD7-A6DB-20FAD8EB0DBF}" srcOrd="0" destOrd="0" presId="urn:microsoft.com/office/officeart/2005/8/layout/orgChart1"/>
    <dgm:cxn modelId="{878E7F3B-F183-4E2E-85CB-CD1842E6B00B}" type="presParOf" srcId="{ED38F526-A215-4BD7-A6DB-20FAD8EB0DBF}" destId="{D0FF4F2C-6BC0-4EC4-9523-ACED33E689D5}" srcOrd="0" destOrd="0" presId="urn:microsoft.com/office/officeart/2005/8/layout/orgChart1"/>
    <dgm:cxn modelId="{B09E4F1F-C7EB-4F1D-BBBE-52EC7C62D86D}" type="presParOf" srcId="{ED38F526-A215-4BD7-A6DB-20FAD8EB0DBF}" destId="{C1C3A07A-719B-44E7-A99A-22AD6B5EBA12}" srcOrd="1" destOrd="0" presId="urn:microsoft.com/office/officeart/2005/8/layout/orgChart1"/>
    <dgm:cxn modelId="{910AD232-E4B7-43C3-9B5A-05F91F5332CC}" type="presParOf" srcId="{FD2C290C-7F4B-4D53-8DC6-53618EE1A5F5}" destId="{FAB9C07A-E341-4595-A292-FC1B288DBC18}" srcOrd="1" destOrd="0" presId="urn:microsoft.com/office/officeart/2005/8/layout/orgChart1"/>
    <dgm:cxn modelId="{DF33CF1B-E74F-4A72-B365-6ECD4A6688A3}" type="presParOf" srcId="{FAB9C07A-E341-4595-A292-FC1B288DBC18}" destId="{032B1F0D-84F6-4958-8E76-D9C647FB141A}" srcOrd="0" destOrd="0" presId="urn:microsoft.com/office/officeart/2005/8/layout/orgChart1"/>
    <dgm:cxn modelId="{6CC88163-DBE3-4B79-94CA-7369F3414F52}" type="presParOf" srcId="{FAB9C07A-E341-4595-A292-FC1B288DBC18}" destId="{10C9C8F8-F66A-4F7D-8D16-999E569FE592}" srcOrd="1" destOrd="0" presId="urn:microsoft.com/office/officeart/2005/8/layout/orgChart1"/>
    <dgm:cxn modelId="{2DEC7030-9249-4751-86A6-EC738D1EBC7B}" type="presParOf" srcId="{10C9C8F8-F66A-4F7D-8D16-999E569FE592}" destId="{F493DF5D-AA4A-43D0-BE9E-321199FE0818}" srcOrd="0" destOrd="0" presId="urn:microsoft.com/office/officeart/2005/8/layout/orgChart1"/>
    <dgm:cxn modelId="{B267C275-E3CE-4440-ABB7-88EE9CBA49F3}" type="presParOf" srcId="{F493DF5D-AA4A-43D0-BE9E-321199FE0818}" destId="{F37A8E98-96CB-49F6-85A4-5F78A1B4472E}" srcOrd="0" destOrd="0" presId="urn:microsoft.com/office/officeart/2005/8/layout/orgChart1"/>
    <dgm:cxn modelId="{9FBAA3A3-87DA-49B7-A610-B61DB3C6237E}" type="presParOf" srcId="{F493DF5D-AA4A-43D0-BE9E-321199FE0818}" destId="{8AD8291F-3B96-4C6E-BC71-9400BB535613}" srcOrd="1" destOrd="0" presId="urn:microsoft.com/office/officeart/2005/8/layout/orgChart1"/>
    <dgm:cxn modelId="{5636B174-E477-4FD2-9EB4-3B54741BC50F}" type="presParOf" srcId="{10C9C8F8-F66A-4F7D-8D16-999E569FE592}" destId="{75B95B54-97E5-4780-A3A1-332E018EB6C0}" srcOrd="1" destOrd="0" presId="urn:microsoft.com/office/officeart/2005/8/layout/orgChart1"/>
    <dgm:cxn modelId="{DED340DC-96ED-4F29-90AD-9D70C334EDB3}" type="presParOf" srcId="{10C9C8F8-F66A-4F7D-8D16-999E569FE592}" destId="{832AF80D-0ACA-48E9-BE66-447B35343226}" srcOrd="2" destOrd="0" presId="urn:microsoft.com/office/officeart/2005/8/layout/orgChart1"/>
    <dgm:cxn modelId="{9D2DC109-1D38-4100-8193-2DF358047B91}" type="presParOf" srcId="{FAB9C07A-E341-4595-A292-FC1B288DBC18}" destId="{9BD464E5-4B0D-4F08-B913-C8293296B255}" srcOrd="2" destOrd="0" presId="urn:microsoft.com/office/officeart/2005/8/layout/orgChart1"/>
    <dgm:cxn modelId="{2861566E-20A0-4360-9ECF-EAF0A8391DD0}" type="presParOf" srcId="{FAB9C07A-E341-4595-A292-FC1B288DBC18}" destId="{9090203B-13AD-4B8D-8F14-47E514CB929B}" srcOrd="3" destOrd="0" presId="urn:microsoft.com/office/officeart/2005/8/layout/orgChart1"/>
    <dgm:cxn modelId="{AD3DAE38-697D-456C-8E9E-A454869963AD}" type="presParOf" srcId="{9090203B-13AD-4B8D-8F14-47E514CB929B}" destId="{2FDB7025-9159-43B1-AF65-851CAC589EF8}" srcOrd="0" destOrd="0" presId="urn:microsoft.com/office/officeart/2005/8/layout/orgChart1"/>
    <dgm:cxn modelId="{55BA39A3-F33E-4D07-A14C-5201FE864682}" type="presParOf" srcId="{2FDB7025-9159-43B1-AF65-851CAC589EF8}" destId="{B3C06C9E-FFCB-4FE6-82C2-38BF33413BA6}" srcOrd="0" destOrd="0" presId="urn:microsoft.com/office/officeart/2005/8/layout/orgChart1"/>
    <dgm:cxn modelId="{C0A12259-A168-44BC-9FFA-0F9ADBC23881}" type="presParOf" srcId="{2FDB7025-9159-43B1-AF65-851CAC589EF8}" destId="{5C6CCC00-3B1B-40FC-8B86-19577810E2A1}" srcOrd="1" destOrd="0" presId="urn:microsoft.com/office/officeart/2005/8/layout/orgChart1"/>
    <dgm:cxn modelId="{EC8CDB96-643A-402B-9D01-ED580FD50220}" type="presParOf" srcId="{9090203B-13AD-4B8D-8F14-47E514CB929B}" destId="{96C6598A-E62F-4AF8-9E61-6CB4FFF6CDAA}" srcOrd="1" destOrd="0" presId="urn:microsoft.com/office/officeart/2005/8/layout/orgChart1"/>
    <dgm:cxn modelId="{30683C76-C109-4B4C-BFF0-FD62C61B9454}" type="presParOf" srcId="{9090203B-13AD-4B8D-8F14-47E514CB929B}" destId="{905B8E48-FC8D-4199-B9E8-45B22CB62DD9}" srcOrd="2" destOrd="0" presId="urn:microsoft.com/office/officeart/2005/8/layout/orgChart1"/>
    <dgm:cxn modelId="{7AD7832F-E674-4702-AA10-9D23C2381592}" type="presParOf" srcId="{FAB9C07A-E341-4595-A292-FC1B288DBC18}" destId="{6CA744BD-3E8D-42C9-A751-AE10ABD51EFE}" srcOrd="4" destOrd="0" presId="urn:microsoft.com/office/officeart/2005/8/layout/orgChart1"/>
    <dgm:cxn modelId="{251D0361-4614-4FEA-AADF-5FDD8874485A}" type="presParOf" srcId="{FAB9C07A-E341-4595-A292-FC1B288DBC18}" destId="{AB6D4584-413C-43AA-88A9-662FD589C97A}" srcOrd="5" destOrd="0" presId="urn:microsoft.com/office/officeart/2005/8/layout/orgChart1"/>
    <dgm:cxn modelId="{9206C2C4-85DE-4899-86A0-04041D9468C6}" type="presParOf" srcId="{AB6D4584-413C-43AA-88A9-662FD589C97A}" destId="{5A630752-C8F2-47E4-B1DC-882D58FFEAA5}" srcOrd="0" destOrd="0" presId="urn:microsoft.com/office/officeart/2005/8/layout/orgChart1"/>
    <dgm:cxn modelId="{6DBB797F-F1CF-43F3-A306-204ACB41C66B}" type="presParOf" srcId="{5A630752-C8F2-47E4-B1DC-882D58FFEAA5}" destId="{BCE59EDF-391E-400E-93DD-699F68F22B91}" srcOrd="0" destOrd="0" presId="urn:microsoft.com/office/officeart/2005/8/layout/orgChart1"/>
    <dgm:cxn modelId="{68E5E219-9960-4890-9E46-432E855E03D2}" type="presParOf" srcId="{5A630752-C8F2-47E4-B1DC-882D58FFEAA5}" destId="{0B1624BC-9718-4BB5-87A5-476B86BF5EF2}" srcOrd="1" destOrd="0" presId="urn:microsoft.com/office/officeart/2005/8/layout/orgChart1"/>
    <dgm:cxn modelId="{60F3E2A6-6591-407C-8B49-87F087A32AA5}" type="presParOf" srcId="{AB6D4584-413C-43AA-88A9-662FD589C97A}" destId="{55F130C2-4BE5-4D5E-9663-2DB52966BA6E}" srcOrd="1" destOrd="0" presId="urn:microsoft.com/office/officeart/2005/8/layout/orgChart1"/>
    <dgm:cxn modelId="{AFF97939-9DA1-4327-8317-645EB3E4451B}" type="presParOf" srcId="{AB6D4584-413C-43AA-88A9-662FD589C97A}" destId="{5FF22621-7B59-4002-8719-13D4B492A3C3}" srcOrd="2" destOrd="0" presId="urn:microsoft.com/office/officeart/2005/8/layout/orgChart1"/>
    <dgm:cxn modelId="{9339D7C4-A969-413D-84C3-5FB65FA7896D}" type="presParOf" srcId="{FD2C290C-7F4B-4D53-8DC6-53618EE1A5F5}" destId="{E2E86151-2D26-420E-A6B3-0FBB4EDE34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2905B8-103A-4BDF-AEF0-F3A5AEA67437}" type="doc">
      <dgm:prSet loTypeId="urn:microsoft.com/office/officeart/2005/8/layout/hierarchy2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6398E31-8194-4E2A-862E-3F56F261EEC0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2000" dirty="0" smtClean="0">
              <a:latin typeface="+mn-lt"/>
            </a:rPr>
            <a:t>Правоотношения</a:t>
          </a:r>
          <a:endParaRPr lang="ru-RU" sz="2000" dirty="0">
            <a:latin typeface="+mn-lt"/>
          </a:endParaRPr>
        </a:p>
      </dgm:t>
    </dgm:pt>
    <dgm:pt modelId="{D4621ECF-C409-4F5F-B268-014558B80C0C}" type="parTrans" cxnId="{51970382-B83D-468A-A3B1-29E03CDA0CC3}">
      <dgm:prSet/>
      <dgm:spPr/>
      <dgm:t>
        <a:bodyPr/>
        <a:lstStyle/>
        <a:p>
          <a:endParaRPr lang="ru-RU"/>
        </a:p>
      </dgm:t>
    </dgm:pt>
    <dgm:pt modelId="{ECEBD8C3-4F43-4385-A9D2-EDEC553E7096}" type="sibTrans" cxnId="{51970382-B83D-468A-A3B1-29E03CDA0CC3}">
      <dgm:prSet/>
      <dgm:spPr/>
      <dgm:t>
        <a:bodyPr/>
        <a:lstStyle/>
        <a:p>
          <a:endParaRPr lang="ru-RU"/>
        </a:p>
      </dgm:t>
    </dgm:pt>
    <dgm:pt modelId="{C7A76078-22F4-4ABC-B564-D879C6961F40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b="0" dirty="0">
              <a:latin typeface="+mn-lt"/>
            </a:rPr>
            <a:t>По</a:t>
          </a:r>
          <a:r>
            <a:rPr lang="en-GB" sz="1300" b="0" dirty="0">
              <a:latin typeface="+mn-lt"/>
            </a:rPr>
            <a:t> </a:t>
          </a:r>
          <a:r>
            <a:rPr lang="ru-RU" sz="1300" b="0" dirty="0" smtClean="0">
              <a:latin typeface="+mn-lt"/>
            </a:rPr>
            <a:t>отраслевому </a:t>
          </a:r>
          <a:r>
            <a:rPr lang="ru-RU" sz="1300" b="0" dirty="0">
              <a:latin typeface="+mn-lt"/>
            </a:rPr>
            <a:t>признаку </a:t>
          </a:r>
        </a:p>
      </dgm:t>
    </dgm:pt>
    <dgm:pt modelId="{92B78F4A-E923-4251-ADC9-2A04B4899324}" type="parTrans" cxnId="{9B3219A7-478B-4510-9AE4-4798873502CD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754FFF18-E1E6-465E-BB81-7DAF6864CFCC}" type="sibTrans" cxnId="{9B3219A7-478B-4510-9AE4-4798873502CD}">
      <dgm:prSet/>
      <dgm:spPr/>
      <dgm:t>
        <a:bodyPr/>
        <a:lstStyle/>
        <a:p>
          <a:endParaRPr lang="ru-RU"/>
        </a:p>
      </dgm:t>
    </dgm:pt>
    <dgm:pt modelId="{B1C6F134-233E-4354-909B-9A52D960A024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dirty="0">
              <a:latin typeface="+mn-lt"/>
            </a:rPr>
            <a:t>Конституционные, гражданско-правовые, административно-правовые и</a:t>
          </a:r>
          <a:r>
            <a:rPr lang="en-GB" sz="1300" dirty="0">
              <a:latin typeface="+mn-lt"/>
            </a:rPr>
            <a:t> </a:t>
          </a:r>
          <a:r>
            <a:rPr lang="ru-RU" sz="1300" dirty="0" err="1">
              <a:latin typeface="+mn-lt"/>
            </a:rPr>
            <a:t>т.д</a:t>
          </a:r>
          <a:endParaRPr lang="ru-RU" sz="1300" dirty="0">
            <a:latin typeface="+mn-lt"/>
          </a:endParaRPr>
        </a:p>
      </dgm:t>
    </dgm:pt>
    <dgm:pt modelId="{52DBF7F4-5477-4AF2-B028-02EA1B91B8BD}" type="parTrans" cxnId="{868F1357-918D-4C96-936C-1DC43E383348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60CDB6BD-4BD0-4EA3-873E-64F35B75FDB2}" type="sibTrans" cxnId="{868F1357-918D-4C96-936C-1DC43E383348}">
      <dgm:prSet/>
      <dgm:spPr/>
      <dgm:t>
        <a:bodyPr/>
        <a:lstStyle/>
        <a:p>
          <a:endParaRPr lang="ru-RU"/>
        </a:p>
      </dgm:t>
    </dgm:pt>
    <dgm:pt modelId="{EB96D2C2-1DFC-4E04-96D0-0F3052494FDF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b="0" dirty="0">
              <a:latin typeface="+mn-lt"/>
            </a:rPr>
            <a:t>По</a:t>
          </a:r>
          <a:r>
            <a:rPr lang="en-GB" sz="1300" b="0" dirty="0">
              <a:latin typeface="+mn-lt"/>
            </a:rPr>
            <a:t> </a:t>
          </a:r>
          <a:r>
            <a:rPr lang="ru-RU" sz="1300" b="0" dirty="0">
              <a:latin typeface="+mn-lt"/>
            </a:rPr>
            <a:t>характеру содержания</a:t>
          </a:r>
        </a:p>
      </dgm:t>
    </dgm:pt>
    <dgm:pt modelId="{E0E1A4FE-23AF-4265-A9DD-30B432B39739}" type="parTrans" cxnId="{C3747775-95CB-45E8-832D-EB34E4B5FFA9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09D38E32-C0C8-4C3B-8D0A-BF79E6CEA2E0}" type="sibTrans" cxnId="{C3747775-95CB-45E8-832D-EB34E4B5FFA9}">
      <dgm:prSet/>
      <dgm:spPr/>
      <dgm:t>
        <a:bodyPr/>
        <a:lstStyle/>
        <a:p>
          <a:endParaRPr lang="ru-RU"/>
        </a:p>
      </dgm:t>
    </dgm:pt>
    <dgm:pt modelId="{6E440BB3-7ABF-4A71-A2F9-502CC323A9BC}">
      <dgm:prSet phldrT="[Текст]"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 err="1" smtClean="0">
              <a:latin typeface="+mn-lt"/>
            </a:rPr>
            <a:t>Общерегулятивные</a:t>
          </a:r>
          <a:r>
            <a:rPr lang="ru-RU" sz="1300" i="1" dirty="0" smtClean="0">
              <a:latin typeface="+mn-lt"/>
            </a:rPr>
            <a:t> </a:t>
          </a:r>
          <a:endParaRPr lang="ru-RU" sz="1300" dirty="0">
            <a:latin typeface="+mn-lt"/>
          </a:endParaRPr>
        </a:p>
      </dgm:t>
    </dgm:pt>
    <dgm:pt modelId="{F3206220-4ED9-48B7-B3AC-0A09A143C7DA}" type="parTrans" cxnId="{19217859-2CB8-49A4-9F10-C83C1BCAF3BD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568CBD68-C241-4509-B22F-6D2B0B16C0CE}" type="sibTrans" cxnId="{19217859-2CB8-49A4-9F10-C83C1BCAF3BD}">
      <dgm:prSet/>
      <dgm:spPr/>
      <dgm:t>
        <a:bodyPr/>
        <a:lstStyle/>
        <a:p>
          <a:endParaRPr lang="ru-RU"/>
        </a:p>
      </dgm:t>
    </dgm:pt>
    <dgm:pt modelId="{D8A9D4CC-7FE6-47FF-A62E-7C146EA9EF0C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b="0" dirty="0">
              <a:latin typeface="+mn-lt"/>
            </a:rPr>
            <a:t>По степени </a:t>
          </a:r>
          <a:r>
            <a:rPr lang="ru-RU" sz="1300" b="0" dirty="0" smtClean="0">
              <a:latin typeface="+mn-lt"/>
            </a:rPr>
            <a:t>определенности </a:t>
          </a:r>
          <a:r>
            <a:rPr lang="ru-RU" sz="1300" b="0" dirty="0">
              <a:latin typeface="+mn-lt"/>
            </a:rPr>
            <a:t>сторон</a:t>
          </a:r>
          <a:r>
            <a:rPr lang="ru-RU" sz="1300" b="0" i="1" dirty="0">
              <a:latin typeface="+mn-lt"/>
            </a:rPr>
            <a:t> </a:t>
          </a:r>
          <a:endParaRPr lang="ru-RU" sz="1300" b="0" dirty="0">
            <a:latin typeface="+mn-lt"/>
          </a:endParaRPr>
        </a:p>
      </dgm:t>
    </dgm:pt>
    <dgm:pt modelId="{BC3436D0-7D70-4493-8559-45EC4BB042A7}" type="parTrans" cxnId="{B7CFBF5B-5134-4C29-A48F-ABAC12E777DE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0988DCA7-34D6-4C65-BDCA-0687E3158506}" type="sibTrans" cxnId="{B7CFBF5B-5134-4C29-A48F-ABAC12E777DE}">
      <dgm:prSet/>
      <dgm:spPr/>
      <dgm:t>
        <a:bodyPr/>
        <a:lstStyle/>
        <a:p>
          <a:endParaRPr lang="ru-RU"/>
        </a:p>
      </dgm:t>
    </dgm:pt>
    <dgm:pt modelId="{81BED125-F8DD-43F2-9883-7947F3304352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 smtClean="0">
              <a:latin typeface="+mn-lt"/>
            </a:rPr>
            <a:t>Относительные</a:t>
          </a:r>
          <a:endParaRPr lang="ru-RU" sz="1300" i="1" dirty="0">
            <a:latin typeface="+mn-lt"/>
          </a:endParaRPr>
        </a:p>
      </dgm:t>
    </dgm:pt>
    <dgm:pt modelId="{C7B6F0E8-65B6-497C-9E05-3CC95C92A17E}" type="parTrans" cxnId="{FE704FBD-6801-4309-B3A4-DE22BE78BD0C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24257A27-D3A9-4807-867B-1FB31025E75B}" type="sibTrans" cxnId="{FE704FBD-6801-4309-B3A4-DE22BE78BD0C}">
      <dgm:prSet/>
      <dgm:spPr/>
      <dgm:t>
        <a:bodyPr/>
        <a:lstStyle/>
        <a:p>
          <a:endParaRPr lang="ru-RU"/>
        </a:p>
      </dgm:t>
    </dgm:pt>
    <dgm:pt modelId="{52626E09-EB54-4127-9CAD-CF88271CC83C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b="0" dirty="0">
              <a:latin typeface="+mn-lt"/>
            </a:rPr>
            <a:t>По</a:t>
          </a:r>
          <a:r>
            <a:rPr lang="en-GB" sz="1300" b="0" dirty="0">
              <a:latin typeface="+mn-lt"/>
            </a:rPr>
            <a:t> </a:t>
          </a:r>
          <a:r>
            <a:rPr lang="ru-RU" sz="1300" b="0" dirty="0">
              <a:latin typeface="+mn-lt"/>
            </a:rPr>
            <a:t>характеру обязанности </a:t>
          </a:r>
        </a:p>
      </dgm:t>
    </dgm:pt>
    <dgm:pt modelId="{C90A91F6-A33F-4944-9CD1-BA03F09CE595}" type="parTrans" cxnId="{474181AF-3B61-41EA-A420-A55A9BFCC7A6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49777686-8F4E-4957-8E0C-57EF6FD92579}" type="sibTrans" cxnId="{474181AF-3B61-41EA-A420-A55A9BFCC7A6}">
      <dgm:prSet/>
      <dgm:spPr/>
      <dgm:t>
        <a:bodyPr/>
        <a:lstStyle/>
        <a:p>
          <a:endParaRPr lang="ru-RU"/>
        </a:p>
      </dgm:t>
    </dgm:pt>
    <dgm:pt modelId="{28292A55-5939-4D61-BC7F-FE5C1154DBE8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>
              <a:latin typeface="+mn-lt"/>
            </a:rPr>
            <a:t>Активного типа</a:t>
          </a:r>
        </a:p>
      </dgm:t>
    </dgm:pt>
    <dgm:pt modelId="{BA3E4738-1670-46DA-8253-14A57095F4F4}" type="parTrans" cxnId="{68C6B53D-C6E8-463A-93D4-3DC0C403749E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3EC16DB4-2735-4138-8537-C96C58DA78CE}" type="sibTrans" cxnId="{68C6B53D-C6E8-463A-93D4-3DC0C403749E}">
      <dgm:prSet/>
      <dgm:spPr/>
      <dgm:t>
        <a:bodyPr/>
        <a:lstStyle/>
        <a:p>
          <a:endParaRPr lang="ru-RU"/>
        </a:p>
      </dgm:t>
    </dgm:pt>
    <dgm:pt modelId="{BF344280-C96D-42F6-8FFF-DAAC34CFD305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 smtClean="0">
              <a:latin typeface="+mn-lt"/>
            </a:rPr>
            <a:t>Регулятивные</a:t>
          </a:r>
          <a:endParaRPr lang="ru-RU" sz="1300" i="1" dirty="0">
            <a:latin typeface="+mn-lt"/>
          </a:endParaRPr>
        </a:p>
      </dgm:t>
    </dgm:pt>
    <dgm:pt modelId="{9E572BEF-8C6E-4688-8072-BE261B87103A}" type="parTrans" cxnId="{7CBDE31F-5A0B-4D43-80E3-81088FBBF3A6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0ED6CCDC-D143-4F5E-A15B-DD459A4E83DE}" type="sibTrans" cxnId="{7CBDE31F-5A0B-4D43-80E3-81088FBBF3A6}">
      <dgm:prSet/>
      <dgm:spPr/>
      <dgm:t>
        <a:bodyPr/>
        <a:lstStyle/>
        <a:p>
          <a:endParaRPr lang="ru-RU"/>
        </a:p>
      </dgm:t>
    </dgm:pt>
    <dgm:pt modelId="{FD0544C7-E1A8-40BF-AF8D-7DD4016CD2E0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 smtClean="0">
              <a:latin typeface="+mn-lt"/>
            </a:rPr>
            <a:t>Охранительные</a:t>
          </a:r>
          <a:endParaRPr lang="ru-RU" sz="1300" i="1" dirty="0">
            <a:latin typeface="+mn-lt"/>
          </a:endParaRPr>
        </a:p>
      </dgm:t>
    </dgm:pt>
    <dgm:pt modelId="{93D1AC3C-7CDE-4651-BD06-2B55120CBDF8}" type="parTrans" cxnId="{A5E7D8AB-AF55-44FA-892F-91675BE7D12F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0914D450-4092-483D-871E-01A84ABF22F8}" type="sibTrans" cxnId="{A5E7D8AB-AF55-44FA-892F-91675BE7D12F}">
      <dgm:prSet/>
      <dgm:spPr/>
      <dgm:t>
        <a:bodyPr/>
        <a:lstStyle/>
        <a:p>
          <a:endParaRPr lang="ru-RU"/>
        </a:p>
      </dgm:t>
    </dgm:pt>
    <dgm:pt modelId="{74CCD8F4-39E9-474B-9FD2-95C92BE741C2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>
              <a:latin typeface="+mn-lt"/>
            </a:rPr>
            <a:t>Абсолютные</a:t>
          </a:r>
        </a:p>
      </dgm:t>
    </dgm:pt>
    <dgm:pt modelId="{2A78D466-3963-4CFB-9B9B-5AC22A02B184}" type="parTrans" cxnId="{01D3ABA0-4DA8-4343-B3EA-9D406002885B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A9295676-9C9B-46C4-8800-5F8C6539C22D}" type="sibTrans" cxnId="{01D3ABA0-4DA8-4343-B3EA-9D406002885B}">
      <dgm:prSet/>
      <dgm:spPr/>
      <dgm:t>
        <a:bodyPr/>
        <a:lstStyle/>
        <a:p>
          <a:endParaRPr lang="ru-RU"/>
        </a:p>
      </dgm:t>
    </dgm:pt>
    <dgm:pt modelId="{2EEC311D-55A8-4D83-93F2-8B930A0AE435}">
      <dgm:prSet custT="1"/>
      <dgm:spPr>
        <a:solidFill>
          <a:schemeClr val="bg1"/>
        </a:solidFill>
        <a:ln>
          <a:solidFill>
            <a:srgbClr val="213C63"/>
          </a:solidFill>
        </a:ln>
      </dgm:spPr>
      <dgm:t>
        <a:bodyPr/>
        <a:lstStyle/>
        <a:p>
          <a:r>
            <a:rPr lang="ru-RU" sz="1300" i="1" dirty="0">
              <a:latin typeface="+mn-lt"/>
            </a:rPr>
            <a:t>Пассивного типа</a:t>
          </a:r>
        </a:p>
      </dgm:t>
    </dgm:pt>
    <dgm:pt modelId="{AA026D03-9EAA-47A6-8814-FDC6EF9285FC}" type="parTrans" cxnId="{69C44C57-DFC5-4BC0-B6CF-B0A2103E2E9E}">
      <dgm:prSet custT="1"/>
      <dgm:spPr>
        <a:ln>
          <a:solidFill>
            <a:srgbClr val="213C63"/>
          </a:solidFill>
        </a:ln>
      </dgm:spPr>
      <dgm:t>
        <a:bodyPr/>
        <a:lstStyle/>
        <a:p>
          <a:endParaRPr lang="ru-RU" sz="1300">
            <a:latin typeface="+mn-lt"/>
          </a:endParaRPr>
        </a:p>
      </dgm:t>
    </dgm:pt>
    <dgm:pt modelId="{CAE807C1-489C-4A28-867C-43E3B79D7051}" type="sibTrans" cxnId="{69C44C57-DFC5-4BC0-B6CF-B0A2103E2E9E}">
      <dgm:prSet/>
      <dgm:spPr/>
      <dgm:t>
        <a:bodyPr/>
        <a:lstStyle/>
        <a:p>
          <a:endParaRPr lang="ru-RU"/>
        </a:p>
      </dgm:t>
    </dgm:pt>
    <dgm:pt modelId="{DDCF1BB9-F67B-4EF2-9457-07826355D344}" type="pres">
      <dgm:prSet presAssocID="{302905B8-103A-4BDF-AEF0-F3A5AEA674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087BF7-D6E8-419D-81D0-37ED3B6C9E4E}" type="pres">
      <dgm:prSet presAssocID="{96398E31-8194-4E2A-862E-3F56F261EEC0}" presName="root1" presStyleCnt="0"/>
      <dgm:spPr/>
    </dgm:pt>
    <dgm:pt modelId="{97E9FC1D-744B-43F8-99FE-BF774BAF22F8}" type="pres">
      <dgm:prSet presAssocID="{96398E31-8194-4E2A-862E-3F56F261EEC0}" presName="LevelOneTextNode" presStyleLbl="node0" presStyleIdx="0" presStyleCnt="1" custScaleX="263179" custScaleY="19357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645C208-3E49-4A96-BD7B-24D88E4DFA55}" type="pres">
      <dgm:prSet presAssocID="{96398E31-8194-4E2A-862E-3F56F261EEC0}" presName="level2hierChild" presStyleCnt="0"/>
      <dgm:spPr/>
    </dgm:pt>
    <dgm:pt modelId="{1AD53589-9579-4392-88F7-F2ECD8EDE488}" type="pres">
      <dgm:prSet presAssocID="{92B78F4A-E923-4251-ADC9-2A04B4899324}" presName="conn2-1" presStyleLbl="parChTrans1D2" presStyleIdx="0" presStyleCnt="4" custScaleX="2000000"/>
      <dgm:spPr/>
      <dgm:t>
        <a:bodyPr/>
        <a:lstStyle/>
        <a:p>
          <a:endParaRPr lang="ru-RU"/>
        </a:p>
      </dgm:t>
    </dgm:pt>
    <dgm:pt modelId="{38DD0167-F940-4713-8ACA-97FCEC928E0D}" type="pres">
      <dgm:prSet presAssocID="{92B78F4A-E923-4251-ADC9-2A04B489932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B13FFEB-B23E-43DF-BEF9-C48033854873}" type="pres">
      <dgm:prSet presAssocID="{C7A76078-22F4-4ABC-B564-D879C6961F40}" presName="root2" presStyleCnt="0"/>
      <dgm:spPr/>
    </dgm:pt>
    <dgm:pt modelId="{0A0DDF28-F501-4467-B19E-6299E253C392}" type="pres">
      <dgm:prSet presAssocID="{C7A76078-22F4-4ABC-B564-D879C6961F40}" presName="LevelTwoTextNode" presStyleLbl="node2" presStyleIdx="0" presStyleCnt="4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AB921F-0F8D-4D61-AC18-A8666CFE89B8}" type="pres">
      <dgm:prSet presAssocID="{C7A76078-22F4-4ABC-B564-D879C6961F40}" presName="level3hierChild" presStyleCnt="0"/>
      <dgm:spPr/>
    </dgm:pt>
    <dgm:pt modelId="{604E3DF9-F962-419C-A790-26DB3A0902C1}" type="pres">
      <dgm:prSet presAssocID="{52DBF7F4-5477-4AF2-B028-02EA1B91B8BD}" presName="conn2-1" presStyleLbl="parChTrans1D3" presStyleIdx="0" presStyleCnt="8" custScaleX="2000000"/>
      <dgm:spPr/>
      <dgm:t>
        <a:bodyPr/>
        <a:lstStyle/>
        <a:p>
          <a:endParaRPr lang="ru-RU"/>
        </a:p>
      </dgm:t>
    </dgm:pt>
    <dgm:pt modelId="{F0169FAE-AB6C-44CE-BE14-D2FBDF7A9727}" type="pres">
      <dgm:prSet presAssocID="{52DBF7F4-5477-4AF2-B028-02EA1B91B8BD}" presName="connTx" presStyleLbl="parChTrans1D3" presStyleIdx="0" presStyleCnt="8"/>
      <dgm:spPr/>
      <dgm:t>
        <a:bodyPr/>
        <a:lstStyle/>
        <a:p>
          <a:endParaRPr lang="ru-RU"/>
        </a:p>
      </dgm:t>
    </dgm:pt>
    <dgm:pt modelId="{5D8A9B3A-BD61-44A6-8596-D99D514AF5D6}" type="pres">
      <dgm:prSet presAssocID="{B1C6F134-233E-4354-909B-9A52D960A024}" presName="root2" presStyleCnt="0"/>
      <dgm:spPr/>
    </dgm:pt>
    <dgm:pt modelId="{B43B1E5A-00CE-46C5-9F89-8E84A9866ACD}" type="pres">
      <dgm:prSet presAssocID="{B1C6F134-233E-4354-909B-9A52D960A024}" presName="LevelTwoTextNode" presStyleLbl="node3" presStyleIdx="0" presStyleCnt="8" custScaleX="216681" custScaleY="11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3571BC-F5BC-4DD3-B342-4971FB138D02}" type="pres">
      <dgm:prSet presAssocID="{B1C6F134-233E-4354-909B-9A52D960A024}" presName="level3hierChild" presStyleCnt="0"/>
      <dgm:spPr/>
    </dgm:pt>
    <dgm:pt modelId="{F24A9BF8-1C35-4141-AB14-56BE13AB9C73}" type="pres">
      <dgm:prSet presAssocID="{E0E1A4FE-23AF-4265-A9DD-30B432B39739}" presName="conn2-1" presStyleLbl="parChTrans1D2" presStyleIdx="1" presStyleCnt="4" custScaleX="2000000"/>
      <dgm:spPr/>
      <dgm:t>
        <a:bodyPr/>
        <a:lstStyle/>
        <a:p>
          <a:endParaRPr lang="ru-RU"/>
        </a:p>
      </dgm:t>
    </dgm:pt>
    <dgm:pt modelId="{EE128C07-ED22-435C-9BEB-786071514C97}" type="pres">
      <dgm:prSet presAssocID="{E0E1A4FE-23AF-4265-A9DD-30B432B3973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13B8E66-8D35-45A8-B9C7-F2C9C16A91F9}" type="pres">
      <dgm:prSet presAssocID="{EB96D2C2-1DFC-4E04-96D0-0F3052494FDF}" presName="root2" presStyleCnt="0"/>
      <dgm:spPr/>
    </dgm:pt>
    <dgm:pt modelId="{5A7ECD7E-4297-4642-921B-6470DBC8CBD9}" type="pres">
      <dgm:prSet presAssocID="{EB96D2C2-1DFC-4E04-96D0-0F3052494FDF}" presName="LevelTwoTextNode" presStyleLbl="node2" presStyleIdx="1" presStyleCnt="4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03E192-6D25-47E7-AFBB-AE7566D2B471}" type="pres">
      <dgm:prSet presAssocID="{EB96D2C2-1DFC-4E04-96D0-0F3052494FDF}" presName="level3hierChild" presStyleCnt="0"/>
      <dgm:spPr/>
    </dgm:pt>
    <dgm:pt modelId="{26A7C70A-8B15-4125-93A3-94F5F9A28831}" type="pres">
      <dgm:prSet presAssocID="{F3206220-4ED9-48B7-B3AC-0A09A143C7DA}" presName="conn2-1" presStyleLbl="parChTrans1D3" presStyleIdx="1" presStyleCnt="8" custScaleX="2000000"/>
      <dgm:spPr/>
      <dgm:t>
        <a:bodyPr/>
        <a:lstStyle/>
        <a:p>
          <a:endParaRPr lang="ru-RU"/>
        </a:p>
      </dgm:t>
    </dgm:pt>
    <dgm:pt modelId="{6C442DA4-9749-4D54-907A-184D40AD377A}" type="pres">
      <dgm:prSet presAssocID="{F3206220-4ED9-48B7-B3AC-0A09A143C7DA}" presName="connTx" presStyleLbl="parChTrans1D3" presStyleIdx="1" presStyleCnt="8"/>
      <dgm:spPr/>
      <dgm:t>
        <a:bodyPr/>
        <a:lstStyle/>
        <a:p>
          <a:endParaRPr lang="ru-RU"/>
        </a:p>
      </dgm:t>
    </dgm:pt>
    <dgm:pt modelId="{FA73952E-A2F0-49B0-BCF6-736DADF4282C}" type="pres">
      <dgm:prSet presAssocID="{6E440BB3-7ABF-4A71-A2F9-502CC323A9BC}" presName="root2" presStyleCnt="0"/>
      <dgm:spPr/>
    </dgm:pt>
    <dgm:pt modelId="{4D6E0634-7C7C-444D-BAB3-5681E017A12A}" type="pres">
      <dgm:prSet presAssocID="{6E440BB3-7ABF-4A71-A2F9-502CC323A9BC}" presName="LevelTwoTextNode" presStyleLbl="node3" presStyleIdx="1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3C980-84E0-4DBD-A16E-BC8F2B83A707}" type="pres">
      <dgm:prSet presAssocID="{6E440BB3-7ABF-4A71-A2F9-502CC323A9BC}" presName="level3hierChild" presStyleCnt="0"/>
      <dgm:spPr/>
    </dgm:pt>
    <dgm:pt modelId="{8CC07510-2A93-493E-8EE2-575804F2615E}" type="pres">
      <dgm:prSet presAssocID="{9E572BEF-8C6E-4688-8072-BE261B87103A}" presName="conn2-1" presStyleLbl="parChTrans1D3" presStyleIdx="2" presStyleCnt="8" custScaleX="2000000"/>
      <dgm:spPr/>
      <dgm:t>
        <a:bodyPr/>
        <a:lstStyle/>
        <a:p>
          <a:endParaRPr lang="ru-RU"/>
        </a:p>
      </dgm:t>
    </dgm:pt>
    <dgm:pt modelId="{599D7A2F-2C4C-4136-998B-7E8B4D303BDA}" type="pres">
      <dgm:prSet presAssocID="{9E572BEF-8C6E-4688-8072-BE261B87103A}" presName="connTx" presStyleLbl="parChTrans1D3" presStyleIdx="2" presStyleCnt="8"/>
      <dgm:spPr/>
      <dgm:t>
        <a:bodyPr/>
        <a:lstStyle/>
        <a:p>
          <a:endParaRPr lang="ru-RU"/>
        </a:p>
      </dgm:t>
    </dgm:pt>
    <dgm:pt modelId="{C0B3DE61-32F5-4B70-BE74-B70616564B3C}" type="pres">
      <dgm:prSet presAssocID="{BF344280-C96D-42F6-8FFF-DAAC34CFD305}" presName="root2" presStyleCnt="0"/>
      <dgm:spPr/>
    </dgm:pt>
    <dgm:pt modelId="{6FF30D2C-A086-47D7-B8EC-2CA671119739}" type="pres">
      <dgm:prSet presAssocID="{BF344280-C96D-42F6-8FFF-DAAC34CFD305}" presName="LevelTwoTextNode" presStyleLbl="node3" presStyleIdx="2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CCC24C-F1A8-490C-BC30-CCF22F072418}" type="pres">
      <dgm:prSet presAssocID="{BF344280-C96D-42F6-8FFF-DAAC34CFD305}" presName="level3hierChild" presStyleCnt="0"/>
      <dgm:spPr/>
    </dgm:pt>
    <dgm:pt modelId="{5AC3C908-62A1-44D9-9400-7E4363477874}" type="pres">
      <dgm:prSet presAssocID="{93D1AC3C-7CDE-4651-BD06-2B55120CBDF8}" presName="conn2-1" presStyleLbl="parChTrans1D3" presStyleIdx="3" presStyleCnt="8" custScaleX="2000000"/>
      <dgm:spPr/>
      <dgm:t>
        <a:bodyPr/>
        <a:lstStyle/>
        <a:p>
          <a:endParaRPr lang="ru-RU"/>
        </a:p>
      </dgm:t>
    </dgm:pt>
    <dgm:pt modelId="{3BB4B947-F7D7-45AA-847F-D96893E28672}" type="pres">
      <dgm:prSet presAssocID="{93D1AC3C-7CDE-4651-BD06-2B55120CBDF8}" presName="connTx" presStyleLbl="parChTrans1D3" presStyleIdx="3" presStyleCnt="8"/>
      <dgm:spPr/>
      <dgm:t>
        <a:bodyPr/>
        <a:lstStyle/>
        <a:p>
          <a:endParaRPr lang="ru-RU"/>
        </a:p>
      </dgm:t>
    </dgm:pt>
    <dgm:pt modelId="{C8DEEBF8-EFBC-4938-AC39-4396C69E291B}" type="pres">
      <dgm:prSet presAssocID="{FD0544C7-E1A8-40BF-AF8D-7DD4016CD2E0}" presName="root2" presStyleCnt="0"/>
      <dgm:spPr/>
    </dgm:pt>
    <dgm:pt modelId="{0169E72E-A523-4BBB-A6B7-1EC58C227F32}" type="pres">
      <dgm:prSet presAssocID="{FD0544C7-E1A8-40BF-AF8D-7DD4016CD2E0}" presName="LevelTwoTextNode" presStyleLbl="node3" presStyleIdx="3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C2A2C3-FE42-4301-A32F-E00BCFC80AD3}" type="pres">
      <dgm:prSet presAssocID="{FD0544C7-E1A8-40BF-AF8D-7DD4016CD2E0}" presName="level3hierChild" presStyleCnt="0"/>
      <dgm:spPr/>
    </dgm:pt>
    <dgm:pt modelId="{D524F363-D839-4B8B-94D7-6C8AB0CE9220}" type="pres">
      <dgm:prSet presAssocID="{BC3436D0-7D70-4493-8559-45EC4BB042A7}" presName="conn2-1" presStyleLbl="parChTrans1D2" presStyleIdx="2" presStyleCnt="4" custScaleX="2000000"/>
      <dgm:spPr/>
      <dgm:t>
        <a:bodyPr/>
        <a:lstStyle/>
        <a:p>
          <a:endParaRPr lang="ru-RU"/>
        </a:p>
      </dgm:t>
    </dgm:pt>
    <dgm:pt modelId="{A917BB69-065A-41CA-9101-ECCE9DAC4010}" type="pres">
      <dgm:prSet presAssocID="{BC3436D0-7D70-4493-8559-45EC4BB042A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0A38813-1BB4-4AE7-8658-1CBC0F9B0198}" type="pres">
      <dgm:prSet presAssocID="{D8A9D4CC-7FE6-47FF-A62E-7C146EA9EF0C}" presName="root2" presStyleCnt="0"/>
      <dgm:spPr/>
    </dgm:pt>
    <dgm:pt modelId="{B7C34010-7079-4293-BD34-8040E2D8249E}" type="pres">
      <dgm:prSet presAssocID="{D8A9D4CC-7FE6-47FF-A62E-7C146EA9EF0C}" presName="LevelTwoTextNode" presStyleLbl="node2" presStyleIdx="2" presStyleCnt="4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A68FC7-D1C0-46A8-B7CF-B997FFADECFD}" type="pres">
      <dgm:prSet presAssocID="{D8A9D4CC-7FE6-47FF-A62E-7C146EA9EF0C}" presName="level3hierChild" presStyleCnt="0"/>
      <dgm:spPr/>
    </dgm:pt>
    <dgm:pt modelId="{DD6D25A8-7529-4740-9319-4AD463042BC3}" type="pres">
      <dgm:prSet presAssocID="{C7B6F0E8-65B6-497C-9E05-3CC95C92A17E}" presName="conn2-1" presStyleLbl="parChTrans1D3" presStyleIdx="4" presStyleCnt="8" custScaleX="2000000"/>
      <dgm:spPr/>
      <dgm:t>
        <a:bodyPr/>
        <a:lstStyle/>
        <a:p>
          <a:endParaRPr lang="ru-RU"/>
        </a:p>
      </dgm:t>
    </dgm:pt>
    <dgm:pt modelId="{D17F3AFD-781F-4371-9ED5-27DD310016A5}" type="pres">
      <dgm:prSet presAssocID="{C7B6F0E8-65B6-497C-9E05-3CC95C92A17E}" presName="connTx" presStyleLbl="parChTrans1D3" presStyleIdx="4" presStyleCnt="8"/>
      <dgm:spPr/>
      <dgm:t>
        <a:bodyPr/>
        <a:lstStyle/>
        <a:p>
          <a:endParaRPr lang="ru-RU"/>
        </a:p>
      </dgm:t>
    </dgm:pt>
    <dgm:pt modelId="{12F6825D-D3E9-43F8-BA16-6B0044318133}" type="pres">
      <dgm:prSet presAssocID="{81BED125-F8DD-43F2-9883-7947F3304352}" presName="root2" presStyleCnt="0"/>
      <dgm:spPr/>
    </dgm:pt>
    <dgm:pt modelId="{00620434-2FA5-4ECD-AAC2-503EF8CD96FC}" type="pres">
      <dgm:prSet presAssocID="{81BED125-F8DD-43F2-9883-7947F3304352}" presName="LevelTwoTextNode" presStyleLbl="node3" presStyleIdx="4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5BDFC-6DA0-41E4-AED3-95D04578C8DC}" type="pres">
      <dgm:prSet presAssocID="{81BED125-F8DD-43F2-9883-7947F3304352}" presName="level3hierChild" presStyleCnt="0"/>
      <dgm:spPr/>
    </dgm:pt>
    <dgm:pt modelId="{C409537F-D0A4-4A42-91A4-2308E8AFC905}" type="pres">
      <dgm:prSet presAssocID="{2A78D466-3963-4CFB-9B9B-5AC22A02B184}" presName="conn2-1" presStyleLbl="parChTrans1D3" presStyleIdx="5" presStyleCnt="8" custScaleX="2000000"/>
      <dgm:spPr/>
      <dgm:t>
        <a:bodyPr/>
        <a:lstStyle/>
        <a:p>
          <a:endParaRPr lang="ru-RU"/>
        </a:p>
      </dgm:t>
    </dgm:pt>
    <dgm:pt modelId="{5E303A35-EB68-4C8B-A8A0-EA85E4BB1F1F}" type="pres">
      <dgm:prSet presAssocID="{2A78D466-3963-4CFB-9B9B-5AC22A02B184}" presName="connTx" presStyleLbl="parChTrans1D3" presStyleIdx="5" presStyleCnt="8"/>
      <dgm:spPr/>
      <dgm:t>
        <a:bodyPr/>
        <a:lstStyle/>
        <a:p>
          <a:endParaRPr lang="ru-RU"/>
        </a:p>
      </dgm:t>
    </dgm:pt>
    <dgm:pt modelId="{6ABDAC5F-12F6-4B82-A2F7-BB77FA8E116D}" type="pres">
      <dgm:prSet presAssocID="{74CCD8F4-39E9-474B-9FD2-95C92BE741C2}" presName="root2" presStyleCnt="0"/>
      <dgm:spPr/>
    </dgm:pt>
    <dgm:pt modelId="{7774F8E0-F4D8-4515-9F9F-6EE34F83BF10}" type="pres">
      <dgm:prSet presAssocID="{74CCD8F4-39E9-474B-9FD2-95C92BE741C2}" presName="LevelTwoTextNode" presStyleLbl="node3" presStyleIdx="5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F53255-2A00-4D8B-87B8-C9E91D5A5A90}" type="pres">
      <dgm:prSet presAssocID="{74CCD8F4-39E9-474B-9FD2-95C92BE741C2}" presName="level3hierChild" presStyleCnt="0"/>
      <dgm:spPr/>
    </dgm:pt>
    <dgm:pt modelId="{647870BE-7B23-4C38-BE1E-CDF67CE5B38F}" type="pres">
      <dgm:prSet presAssocID="{C90A91F6-A33F-4944-9CD1-BA03F09CE595}" presName="conn2-1" presStyleLbl="parChTrans1D2" presStyleIdx="3" presStyleCnt="4" custScaleX="2000000"/>
      <dgm:spPr/>
      <dgm:t>
        <a:bodyPr/>
        <a:lstStyle/>
        <a:p>
          <a:endParaRPr lang="ru-RU"/>
        </a:p>
      </dgm:t>
    </dgm:pt>
    <dgm:pt modelId="{6C9AB523-6009-4E92-A85C-4CD133C22CD5}" type="pres">
      <dgm:prSet presAssocID="{C90A91F6-A33F-4944-9CD1-BA03F09CE59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97E9A89-C46F-4519-86EA-927C6BEA1859}" type="pres">
      <dgm:prSet presAssocID="{52626E09-EB54-4127-9CAD-CF88271CC83C}" presName="root2" presStyleCnt="0"/>
      <dgm:spPr/>
    </dgm:pt>
    <dgm:pt modelId="{14B0B127-9EBE-4B78-B08C-6B9B75B136D0}" type="pres">
      <dgm:prSet presAssocID="{52626E09-EB54-4127-9CAD-CF88271CC83C}" presName="LevelTwoTextNode" presStyleLbl="node2" presStyleIdx="3" presStyleCnt="4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F1987E-274E-4CF4-8AC8-78B91D23CA22}" type="pres">
      <dgm:prSet presAssocID="{52626E09-EB54-4127-9CAD-CF88271CC83C}" presName="level3hierChild" presStyleCnt="0"/>
      <dgm:spPr/>
    </dgm:pt>
    <dgm:pt modelId="{14B833C3-0C6F-4DD1-9F0D-1F4B53E5B533}" type="pres">
      <dgm:prSet presAssocID="{BA3E4738-1670-46DA-8253-14A57095F4F4}" presName="conn2-1" presStyleLbl="parChTrans1D3" presStyleIdx="6" presStyleCnt="8" custScaleX="2000000"/>
      <dgm:spPr/>
      <dgm:t>
        <a:bodyPr/>
        <a:lstStyle/>
        <a:p>
          <a:endParaRPr lang="ru-RU"/>
        </a:p>
      </dgm:t>
    </dgm:pt>
    <dgm:pt modelId="{F7952191-0749-4B14-B53F-D4C6CFDC00FC}" type="pres">
      <dgm:prSet presAssocID="{BA3E4738-1670-46DA-8253-14A57095F4F4}" presName="connTx" presStyleLbl="parChTrans1D3" presStyleIdx="6" presStyleCnt="8"/>
      <dgm:spPr/>
      <dgm:t>
        <a:bodyPr/>
        <a:lstStyle/>
        <a:p>
          <a:endParaRPr lang="ru-RU"/>
        </a:p>
      </dgm:t>
    </dgm:pt>
    <dgm:pt modelId="{CE3CA3BA-9589-4247-8F29-E016B874DBE8}" type="pres">
      <dgm:prSet presAssocID="{28292A55-5939-4D61-BC7F-FE5C1154DBE8}" presName="root2" presStyleCnt="0"/>
      <dgm:spPr/>
    </dgm:pt>
    <dgm:pt modelId="{6C1FB1BB-CFEB-4DA9-95E6-509E80D012CD}" type="pres">
      <dgm:prSet presAssocID="{28292A55-5939-4D61-BC7F-FE5C1154DBE8}" presName="LevelTwoTextNode" presStyleLbl="node3" presStyleIdx="6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0F7AE3-C828-435E-8A6B-D04DAC782874}" type="pres">
      <dgm:prSet presAssocID="{28292A55-5939-4D61-BC7F-FE5C1154DBE8}" presName="level3hierChild" presStyleCnt="0"/>
      <dgm:spPr/>
    </dgm:pt>
    <dgm:pt modelId="{26D4FE3C-5383-4F00-90F9-59EA971D434F}" type="pres">
      <dgm:prSet presAssocID="{AA026D03-9EAA-47A6-8814-FDC6EF9285FC}" presName="conn2-1" presStyleLbl="parChTrans1D3" presStyleIdx="7" presStyleCnt="8" custScaleX="2000000"/>
      <dgm:spPr/>
      <dgm:t>
        <a:bodyPr/>
        <a:lstStyle/>
        <a:p>
          <a:endParaRPr lang="ru-RU"/>
        </a:p>
      </dgm:t>
    </dgm:pt>
    <dgm:pt modelId="{287A495B-C774-43B9-BF86-AE0F8D11CE0E}" type="pres">
      <dgm:prSet presAssocID="{AA026D03-9EAA-47A6-8814-FDC6EF9285FC}" presName="connTx" presStyleLbl="parChTrans1D3" presStyleIdx="7" presStyleCnt="8"/>
      <dgm:spPr/>
      <dgm:t>
        <a:bodyPr/>
        <a:lstStyle/>
        <a:p>
          <a:endParaRPr lang="ru-RU"/>
        </a:p>
      </dgm:t>
    </dgm:pt>
    <dgm:pt modelId="{BC0E4DCA-2EA6-4C72-ADE2-354B148D6B24}" type="pres">
      <dgm:prSet presAssocID="{2EEC311D-55A8-4D83-93F2-8B930A0AE435}" presName="root2" presStyleCnt="0"/>
      <dgm:spPr/>
    </dgm:pt>
    <dgm:pt modelId="{935697A2-DA79-471D-86B1-F4CB579AC911}" type="pres">
      <dgm:prSet presAssocID="{2EEC311D-55A8-4D83-93F2-8B930A0AE435}" presName="LevelTwoTextNode" presStyleLbl="node3" presStyleIdx="7" presStyleCnt="8" custScaleX="21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7A2D07-8EF8-4B87-B24A-98A985C1B302}" type="pres">
      <dgm:prSet presAssocID="{2EEC311D-55A8-4D83-93F2-8B930A0AE435}" presName="level3hierChild" presStyleCnt="0"/>
      <dgm:spPr/>
    </dgm:pt>
  </dgm:ptLst>
  <dgm:cxnLst>
    <dgm:cxn modelId="{9B3219A7-478B-4510-9AE4-4798873502CD}" srcId="{96398E31-8194-4E2A-862E-3F56F261EEC0}" destId="{C7A76078-22F4-4ABC-B564-D879C6961F40}" srcOrd="0" destOrd="0" parTransId="{92B78F4A-E923-4251-ADC9-2A04B4899324}" sibTransId="{754FFF18-E1E6-465E-BB81-7DAF6864CFCC}"/>
    <dgm:cxn modelId="{9B6BE0B8-7718-4360-8D07-A80E7020B9F9}" type="presOf" srcId="{C90A91F6-A33F-4944-9CD1-BA03F09CE595}" destId="{647870BE-7B23-4C38-BE1E-CDF67CE5B38F}" srcOrd="0" destOrd="0" presId="urn:microsoft.com/office/officeart/2005/8/layout/hierarchy2"/>
    <dgm:cxn modelId="{68C6B53D-C6E8-463A-93D4-3DC0C403749E}" srcId="{52626E09-EB54-4127-9CAD-CF88271CC83C}" destId="{28292A55-5939-4D61-BC7F-FE5C1154DBE8}" srcOrd="0" destOrd="0" parTransId="{BA3E4738-1670-46DA-8253-14A57095F4F4}" sibTransId="{3EC16DB4-2735-4138-8537-C96C58DA78CE}"/>
    <dgm:cxn modelId="{099D80CA-25C1-4633-853C-1BDFF65F1A61}" type="presOf" srcId="{93D1AC3C-7CDE-4651-BD06-2B55120CBDF8}" destId="{3BB4B947-F7D7-45AA-847F-D96893E28672}" srcOrd="1" destOrd="0" presId="urn:microsoft.com/office/officeart/2005/8/layout/hierarchy2"/>
    <dgm:cxn modelId="{D405199F-D246-40BB-8F3D-9F280C0E6F74}" type="presOf" srcId="{93D1AC3C-7CDE-4651-BD06-2B55120CBDF8}" destId="{5AC3C908-62A1-44D9-9400-7E4363477874}" srcOrd="0" destOrd="0" presId="urn:microsoft.com/office/officeart/2005/8/layout/hierarchy2"/>
    <dgm:cxn modelId="{19217859-2CB8-49A4-9F10-C83C1BCAF3BD}" srcId="{EB96D2C2-1DFC-4E04-96D0-0F3052494FDF}" destId="{6E440BB3-7ABF-4A71-A2F9-502CC323A9BC}" srcOrd="0" destOrd="0" parTransId="{F3206220-4ED9-48B7-B3AC-0A09A143C7DA}" sibTransId="{568CBD68-C241-4509-B22F-6D2B0B16C0CE}"/>
    <dgm:cxn modelId="{0D6E3BFE-18F6-4EBD-B383-48010DAF3F0C}" type="presOf" srcId="{F3206220-4ED9-48B7-B3AC-0A09A143C7DA}" destId="{6C442DA4-9749-4D54-907A-184D40AD377A}" srcOrd="1" destOrd="0" presId="urn:microsoft.com/office/officeart/2005/8/layout/hierarchy2"/>
    <dgm:cxn modelId="{0732DAE4-177A-4A59-A470-CD4F3DC300B4}" type="presOf" srcId="{BA3E4738-1670-46DA-8253-14A57095F4F4}" destId="{F7952191-0749-4B14-B53F-D4C6CFDC00FC}" srcOrd="1" destOrd="0" presId="urn:microsoft.com/office/officeart/2005/8/layout/hierarchy2"/>
    <dgm:cxn modelId="{4A0B713B-897E-4414-8B3C-C0D732785FC8}" type="presOf" srcId="{B1C6F134-233E-4354-909B-9A52D960A024}" destId="{B43B1E5A-00CE-46C5-9F89-8E84A9866ACD}" srcOrd="0" destOrd="0" presId="urn:microsoft.com/office/officeart/2005/8/layout/hierarchy2"/>
    <dgm:cxn modelId="{FE704FBD-6801-4309-B3A4-DE22BE78BD0C}" srcId="{D8A9D4CC-7FE6-47FF-A62E-7C146EA9EF0C}" destId="{81BED125-F8DD-43F2-9883-7947F3304352}" srcOrd="0" destOrd="0" parTransId="{C7B6F0E8-65B6-497C-9E05-3CC95C92A17E}" sibTransId="{24257A27-D3A9-4807-867B-1FB31025E75B}"/>
    <dgm:cxn modelId="{1727C2C7-2B66-48EB-8958-DB58DA443177}" type="presOf" srcId="{52DBF7F4-5477-4AF2-B028-02EA1B91B8BD}" destId="{F0169FAE-AB6C-44CE-BE14-D2FBDF7A9727}" srcOrd="1" destOrd="0" presId="urn:microsoft.com/office/officeart/2005/8/layout/hierarchy2"/>
    <dgm:cxn modelId="{E0D03272-F12E-48D2-AF86-507760A98BD8}" type="presOf" srcId="{52DBF7F4-5477-4AF2-B028-02EA1B91B8BD}" destId="{604E3DF9-F962-419C-A790-26DB3A0902C1}" srcOrd="0" destOrd="0" presId="urn:microsoft.com/office/officeart/2005/8/layout/hierarchy2"/>
    <dgm:cxn modelId="{90400120-AE08-4421-8ED3-E30A506A1CA1}" type="presOf" srcId="{28292A55-5939-4D61-BC7F-FE5C1154DBE8}" destId="{6C1FB1BB-CFEB-4DA9-95E6-509E80D012CD}" srcOrd="0" destOrd="0" presId="urn:microsoft.com/office/officeart/2005/8/layout/hierarchy2"/>
    <dgm:cxn modelId="{A5E7D8AB-AF55-44FA-892F-91675BE7D12F}" srcId="{EB96D2C2-1DFC-4E04-96D0-0F3052494FDF}" destId="{FD0544C7-E1A8-40BF-AF8D-7DD4016CD2E0}" srcOrd="2" destOrd="0" parTransId="{93D1AC3C-7CDE-4651-BD06-2B55120CBDF8}" sibTransId="{0914D450-4092-483D-871E-01A84ABF22F8}"/>
    <dgm:cxn modelId="{705FB7BF-6D96-4865-8E26-39E4A6FDC388}" type="presOf" srcId="{2A78D466-3963-4CFB-9B9B-5AC22A02B184}" destId="{C409537F-D0A4-4A42-91A4-2308E8AFC905}" srcOrd="0" destOrd="0" presId="urn:microsoft.com/office/officeart/2005/8/layout/hierarchy2"/>
    <dgm:cxn modelId="{AA8BC02B-B2E6-4E06-8D2C-D31A3AC8F3F1}" type="presOf" srcId="{302905B8-103A-4BDF-AEF0-F3A5AEA67437}" destId="{DDCF1BB9-F67B-4EF2-9457-07826355D344}" srcOrd="0" destOrd="0" presId="urn:microsoft.com/office/officeart/2005/8/layout/hierarchy2"/>
    <dgm:cxn modelId="{AF9F2AE0-54F5-4320-8A99-42607C5317AE}" type="presOf" srcId="{2A78D466-3963-4CFB-9B9B-5AC22A02B184}" destId="{5E303A35-EB68-4C8B-A8A0-EA85E4BB1F1F}" srcOrd="1" destOrd="0" presId="urn:microsoft.com/office/officeart/2005/8/layout/hierarchy2"/>
    <dgm:cxn modelId="{3B89C7A5-ED6F-44B5-9F82-F0036D52A6E1}" type="presOf" srcId="{EB96D2C2-1DFC-4E04-96D0-0F3052494FDF}" destId="{5A7ECD7E-4297-4642-921B-6470DBC8CBD9}" srcOrd="0" destOrd="0" presId="urn:microsoft.com/office/officeart/2005/8/layout/hierarchy2"/>
    <dgm:cxn modelId="{E4568F92-6818-466C-9A9F-F42117ACB215}" type="presOf" srcId="{BF344280-C96D-42F6-8FFF-DAAC34CFD305}" destId="{6FF30D2C-A086-47D7-B8EC-2CA671119739}" srcOrd="0" destOrd="0" presId="urn:microsoft.com/office/officeart/2005/8/layout/hierarchy2"/>
    <dgm:cxn modelId="{8031C1E8-FE92-4E23-BEE3-44FBE6120772}" type="presOf" srcId="{D8A9D4CC-7FE6-47FF-A62E-7C146EA9EF0C}" destId="{B7C34010-7079-4293-BD34-8040E2D8249E}" srcOrd="0" destOrd="0" presId="urn:microsoft.com/office/officeart/2005/8/layout/hierarchy2"/>
    <dgm:cxn modelId="{B01CD98C-D1F5-435D-A4DB-CF65B9C94197}" type="presOf" srcId="{E0E1A4FE-23AF-4265-A9DD-30B432B39739}" destId="{EE128C07-ED22-435C-9BEB-786071514C97}" srcOrd="1" destOrd="0" presId="urn:microsoft.com/office/officeart/2005/8/layout/hierarchy2"/>
    <dgm:cxn modelId="{D6886613-6456-4B09-9EED-B7F49CC21990}" type="presOf" srcId="{96398E31-8194-4E2A-862E-3F56F261EEC0}" destId="{97E9FC1D-744B-43F8-99FE-BF774BAF22F8}" srcOrd="0" destOrd="0" presId="urn:microsoft.com/office/officeart/2005/8/layout/hierarchy2"/>
    <dgm:cxn modelId="{D3C0E056-DEDD-409D-A00F-DDC2219D332E}" type="presOf" srcId="{C7A76078-22F4-4ABC-B564-D879C6961F40}" destId="{0A0DDF28-F501-4467-B19E-6299E253C392}" srcOrd="0" destOrd="0" presId="urn:microsoft.com/office/officeart/2005/8/layout/hierarchy2"/>
    <dgm:cxn modelId="{C4E21E4E-B488-4A17-A97B-19471FC7E712}" type="presOf" srcId="{BC3436D0-7D70-4493-8559-45EC4BB042A7}" destId="{A917BB69-065A-41CA-9101-ECCE9DAC4010}" srcOrd="1" destOrd="0" presId="urn:microsoft.com/office/officeart/2005/8/layout/hierarchy2"/>
    <dgm:cxn modelId="{E6CC5821-4730-40E2-914C-350C13061B7D}" type="presOf" srcId="{9E572BEF-8C6E-4688-8072-BE261B87103A}" destId="{8CC07510-2A93-493E-8EE2-575804F2615E}" srcOrd="0" destOrd="0" presId="urn:microsoft.com/office/officeart/2005/8/layout/hierarchy2"/>
    <dgm:cxn modelId="{5BCF7CAE-27DC-45DC-998C-03C945636E91}" type="presOf" srcId="{AA026D03-9EAA-47A6-8814-FDC6EF9285FC}" destId="{287A495B-C774-43B9-BF86-AE0F8D11CE0E}" srcOrd="1" destOrd="0" presId="urn:microsoft.com/office/officeart/2005/8/layout/hierarchy2"/>
    <dgm:cxn modelId="{7CBDE31F-5A0B-4D43-80E3-81088FBBF3A6}" srcId="{EB96D2C2-1DFC-4E04-96D0-0F3052494FDF}" destId="{BF344280-C96D-42F6-8FFF-DAAC34CFD305}" srcOrd="1" destOrd="0" parTransId="{9E572BEF-8C6E-4688-8072-BE261B87103A}" sibTransId="{0ED6CCDC-D143-4F5E-A15B-DD459A4E83DE}"/>
    <dgm:cxn modelId="{0400FFAA-F767-454A-BCBF-B8DE1475D1D0}" type="presOf" srcId="{FD0544C7-E1A8-40BF-AF8D-7DD4016CD2E0}" destId="{0169E72E-A523-4BBB-A6B7-1EC58C227F32}" srcOrd="0" destOrd="0" presId="urn:microsoft.com/office/officeart/2005/8/layout/hierarchy2"/>
    <dgm:cxn modelId="{D85A3A22-40A8-4389-AF2C-214A8D1F4910}" type="presOf" srcId="{74CCD8F4-39E9-474B-9FD2-95C92BE741C2}" destId="{7774F8E0-F4D8-4515-9F9F-6EE34F83BF10}" srcOrd="0" destOrd="0" presId="urn:microsoft.com/office/officeart/2005/8/layout/hierarchy2"/>
    <dgm:cxn modelId="{16C1EA3E-F32B-4460-818F-C78A3DDA4D4C}" type="presOf" srcId="{AA026D03-9EAA-47A6-8814-FDC6EF9285FC}" destId="{26D4FE3C-5383-4F00-90F9-59EA971D434F}" srcOrd="0" destOrd="0" presId="urn:microsoft.com/office/officeart/2005/8/layout/hierarchy2"/>
    <dgm:cxn modelId="{64294BEE-A0C8-4543-9207-B63CC8AEFD71}" type="presOf" srcId="{E0E1A4FE-23AF-4265-A9DD-30B432B39739}" destId="{F24A9BF8-1C35-4141-AB14-56BE13AB9C73}" srcOrd="0" destOrd="0" presId="urn:microsoft.com/office/officeart/2005/8/layout/hierarchy2"/>
    <dgm:cxn modelId="{01D3ABA0-4DA8-4343-B3EA-9D406002885B}" srcId="{D8A9D4CC-7FE6-47FF-A62E-7C146EA9EF0C}" destId="{74CCD8F4-39E9-474B-9FD2-95C92BE741C2}" srcOrd="1" destOrd="0" parTransId="{2A78D466-3963-4CFB-9B9B-5AC22A02B184}" sibTransId="{A9295676-9C9B-46C4-8800-5F8C6539C22D}"/>
    <dgm:cxn modelId="{69C44C57-DFC5-4BC0-B6CF-B0A2103E2E9E}" srcId="{52626E09-EB54-4127-9CAD-CF88271CC83C}" destId="{2EEC311D-55A8-4D83-93F2-8B930A0AE435}" srcOrd="1" destOrd="0" parTransId="{AA026D03-9EAA-47A6-8814-FDC6EF9285FC}" sibTransId="{CAE807C1-489C-4A28-867C-43E3B79D7051}"/>
    <dgm:cxn modelId="{B32CC378-3A53-40CB-B7D4-ABEACB4DAE47}" type="presOf" srcId="{81BED125-F8DD-43F2-9883-7947F3304352}" destId="{00620434-2FA5-4ECD-AAC2-503EF8CD96FC}" srcOrd="0" destOrd="0" presId="urn:microsoft.com/office/officeart/2005/8/layout/hierarchy2"/>
    <dgm:cxn modelId="{9E5F90BC-8D0A-4068-851A-81F1F7888A2D}" type="presOf" srcId="{9E572BEF-8C6E-4688-8072-BE261B87103A}" destId="{599D7A2F-2C4C-4136-998B-7E8B4D303BDA}" srcOrd="1" destOrd="0" presId="urn:microsoft.com/office/officeart/2005/8/layout/hierarchy2"/>
    <dgm:cxn modelId="{432BFD12-4A08-4C1D-B3F2-16CF3E33C19E}" type="presOf" srcId="{2EEC311D-55A8-4D83-93F2-8B930A0AE435}" destId="{935697A2-DA79-471D-86B1-F4CB579AC911}" srcOrd="0" destOrd="0" presId="urn:microsoft.com/office/officeart/2005/8/layout/hierarchy2"/>
    <dgm:cxn modelId="{C3747775-95CB-45E8-832D-EB34E4B5FFA9}" srcId="{96398E31-8194-4E2A-862E-3F56F261EEC0}" destId="{EB96D2C2-1DFC-4E04-96D0-0F3052494FDF}" srcOrd="1" destOrd="0" parTransId="{E0E1A4FE-23AF-4265-A9DD-30B432B39739}" sibTransId="{09D38E32-C0C8-4C3B-8D0A-BF79E6CEA2E0}"/>
    <dgm:cxn modelId="{81526EA7-6CDA-41DD-A933-5C5C8B944934}" type="presOf" srcId="{C7B6F0E8-65B6-497C-9E05-3CC95C92A17E}" destId="{D17F3AFD-781F-4371-9ED5-27DD310016A5}" srcOrd="1" destOrd="0" presId="urn:microsoft.com/office/officeart/2005/8/layout/hierarchy2"/>
    <dgm:cxn modelId="{02141EC2-EE82-4EEC-960A-0EDDFCB37CD2}" type="presOf" srcId="{6E440BB3-7ABF-4A71-A2F9-502CC323A9BC}" destId="{4D6E0634-7C7C-444D-BAB3-5681E017A12A}" srcOrd="0" destOrd="0" presId="urn:microsoft.com/office/officeart/2005/8/layout/hierarchy2"/>
    <dgm:cxn modelId="{B7CFBF5B-5134-4C29-A48F-ABAC12E777DE}" srcId="{96398E31-8194-4E2A-862E-3F56F261EEC0}" destId="{D8A9D4CC-7FE6-47FF-A62E-7C146EA9EF0C}" srcOrd="2" destOrd="0" parTransId="{BC3436D0-7D70-4493-8559-45EC4BB042A7}" sibTransId="{0988DCA7-34D6-4C65-BDCA-0687E3158506}"/>
    <dgm:cxn modelId="{F6E4B035-3FF3-48D6-9165-2AB1BC6286BA}" type="presOf" srcId="{BC3436D0-7D70-4493-8559-45EC4BB042A7}" destId="{D524F363-D839-4B8B-94D7-6C8AB0CE9220}" srcOrd="0" destOrd="0" presId="urn:microsoft.com/office/officeart/2005/8/layout/hierarchy2"/>
    <dgm:cxn modelId="{046D9B60-82FD-466B-81F1-03B8DDFDB7D7}" type="presOf" srcId="{BA3E4738-1670-46DA-8253-14A57095F4F4}" destId="{14B833C3-0C6F-4DD1-9F0D-1F4B53E5B533}" srcOrd="0" destOrd="0" presId="urn:microsoft.com/office/officeart/2005/8/layout/hierarchy2"/>
    <dgm:cxn modelId="{4D099730-B0E8-4D84-A69E-32B74CFEF806}" type="presOf" srcId="{92B78F4A-E923-4251-ADC9-2A04B4899324}" destId="{1AD53589-9579-4392-88F7-F2ECD8EDE488}" srcOrd="0" destOrd="0" presId="urn:microsoft.com/office/officeart/2005/8/layout/hierarchy2"/>
    <dgm:cxn modelId="{474181AF-3B61-41EA-A420-A55A9BFCC7A6}" srcId="{96398E31-8194-4E2A-862E-3F56F261EEC0}" destId="{52626E09-EB54-4127-9CAD-CF88271CC83C}" srcOrd="3" destOrd="0" parTransId="{C90A91F6-A33F-4944-9CD1-BA03F09CE595}" sibTransId="{49777686-8F4E-4957-8E0C-57EF6FD92579}"/>
    <dgm:cxn modelId="{51970382-B83D-468A-A3B1-29E03CDA0CC3}" srcId="{302905B8-103A-4BDF-AEF0-F3A5AEA67437}" destId="{96398E31-8194-4E2A-862E-3F56F261EEC0}" srcOrd="0" destOrd="0" parTransId="{D4621ECF-C409-4F5F-B268-014558B80C0C}" sibTransId="{ECEBD8C3-4F43-4385-A9D2-EDEC553E7096}"/>
    <dgm:cxn modelId="{868F1357-918D-4C96-936C-1DC43E383348}" srcId="{C7A76078-22F4-4ABC-B564-D879C6961F40}" destId="{B1C6F134-233E-4354-909B-9A52D960A024}" srcOrd="0" destOrd="0" parTransId="{52DBF7F4-5477-4AF2-B028-02EA1B91B8BD}" sibTransId="{60CDB6BD-4BD0-4EA3-873E-64F35B75FDB2}"/>
    <dgm:cxn modelId="{AC9A323E-85C2-4904-97BC-7DA36FFF932F}" type="presOf" srcId="{92B78F4A-E923-4251-ADC9-2A04B4899324}" destId="{38DD0167-F940-4713-8ACA-97FCEC928E0D}" srcOrd="1" destOrd="0" presId="urn:microsoft.com/office/officeart/2005/8/layout/hierarchy2"/>
    <dgm:cxn modelId="{0F0D0249-DFD7-4DC2-BAA2-5C94852B66D3}" type="presOf" srcId="{F3206220-4ED9-48B7-B3AC-0A09A143C7DA}" destId="{26A7C70A-8B15-4125-93A3-94F5F9A28831}" srcOrd="0" destOrd="0" presId="urn:microsoft.com/office/officeart/2005/8/layout/hierarchy2"/>
    <dgm:cxn modelId="{AE9DC2FE-9F0B-487E-A519-734CED59D48B}" type="presOf" srcId="{52626E09-EB54-4127-9CAD-CF88271CC83C}" destId="{14B0B127-9EBE-4B78-B08C-6B9B75B136D0}" srcOrd="0" destOrd="0" presId="urn:microsoft.com/office/officeart/2005/8/layout/hierarchy2"/>
    <dgm:cxn modelId="{4D625C4B-E403-4150-BB57-C4F3AB5FEF98}" type="presOf" srcId="{C90A91F6-A33F-4944-9CD1-BA03F09CE595}" destId="{6C9AB523-6009-4E92-A85C-4CD133C22CD5}" srcOrd="1" destOrd="0" presId="urn:microsoft.com/office/officeart/2005/8/layout/hierarchy2"/>
    <dgm:cxn modelId="{0892B20A-8B3B-43E7-BC7F-28ED48344119}" type="presOf" srcId="{C7B6F0E8-65B6-497C-9E05-3CC95C92A17E}" destId="{DD6D25A8-7529-4740-9319-4AD463042BC3}" srcOrd="0" destOrd="0" presId="urn:microsoft.com/office/officeart/2005/8/layout/hierarchy2"/>
    <dgm:cxn modelId="{97F8F862-0AFE-4DD7-9074-4AF3C22051F2}" type="presParOf" srcId="{DDCF1BB9-F67B-4EF2-9457-07826355D344}" destId="{75087BF7-D6E8-419D-81D0-37ED3B6C9E4E}" srcOrd="0" destOrd="0" presId="urn:microsoft.com/office/officeart/2005/8/layout/hierarchy2"/>
    <dgm:cxn modelId="{7773ACFB-2D04-4B8E-A4C3-AD457E28079B}" type="presParOf" srcId="{75087BF7-D6E8-419D-81D0-37ED3B6C9E4E}" destId="{97E9FC1D-744B-43F8-99FE-BF774BAF22F8}" srcOrd="0" destOrd="0" presId="urn:microsoft.com/office/officeart/2005/8/layout/hierarchy2"/>
    <dgm:cxn modelId="{D1C877C3-0089-4715-98CF-297BBAF3B388}" type="presParOf" srcId="{75087BF7-D6E8-419D-81D0-37ED3B6C9E4E}" destId="{C645C208-3E49-4A96-BD7B-24D88E4DFA55}" srcOrd="1" destOrd="0" presId="urn:microsoft.com/office/officeart/2005/8/layout/hierarchy2"/>
    <dgm:cxn modelId="{C6521827-7DF2-4857-8C93-8C68FA6B4409}" type="presParOf" srcId="{C645C208-3E49-4A96-BD7B-24D88E4DFA55}" destId="{1AD53589-9579-4392-88F7-F2ECD8EDE488}" srcOrd="0" destOrd="0" presId="urn:microsoft.com/office/officeart/2005/8/layout/hierarchy2"/>
    <dgm:cxn modelId="{D3146050-BF44-433D-90CF-FAF1F0BAA95A}" type="presParOf" srcId="{1AD53589-9579-4392-88F7-F2ECD8EDE488}" destId="{38DD0167-F940-4713-8ACA-97FCEC928E0D}" srcOrd="0" destOrd="0" presId="urn:microsoft.com/office/officeart/2005/8/layout/hierarchy2"/>
    <dgm:cxn modelId="{B8CC88B3-1CC5-4A6D-A5FB-4BF850A8295C}" type="presParOf" srcId="{C645C208-3E49-4A96-BD7B-24D88E4DFA55}" destId="{3B13FFEB-B23E-43DF-BEF9-C48033854873}" srcOrd="1" destOrd="0" presId="urn:microsoft.com/office/officeart/2005/8/layout/hierarchy2"/>
    <dgm:cxn modelId="{C7038009-63A2-4947-A6C1-6AF5E4C6E21D}" type="presParOf" srcId="{3B13FFEB-B23E-43DF-BEF9-C48033854873}" destId="{0A0DDF28-F501-4467-B19E-6299E253C392}" srcOrd="0" destOrd="0" presId="urn:microsoft.com/office/officeart/2005/8/layout/hierarchy2"/>
    <dgm:cxn modelId="{A341532C-149B-45B9-A987-26939DE3EA73}" type="presParOf" srcId="{3B13FFEB-B23E-43DF-BEF9-C48033854873}" destId="{11AB921F-0F8D-4D61-AC18-A8666CFE89B8}" srcOrd="1" destOrd="0" presId="urn:microsoft.com/office/officeart/2005/8/layout/hierarchy2"/>
    <dgm:cxn modelId="{5BAE5358-7D04-4424-8B84-1899974F9503}" type="presParOf" srcId="{11AB921F-0F8D-4D61-AC18-A8666CFE89B8}" destId="{604E3DF9-F962-419C-A790-26DB3A0902C1}" srcOrd="0" destOrd="0" presId="urn:microsoft.com/office/officeart/2005/8/layout/hierarchy2"/>
    <dgm:cxn modelId="{E58F8AF8-53AF-491E-AE3D-6BF5C0DC8397}" type="presParOf" srcId="{604E3DF9-F962-419C-A790-26DB3A0902C1}" destId="{F0169FAE-AB6C-44CE-BE14-D2FBDF7A9727}" srcOrd="0" destOrd="0" presId="urn:microsoft.com/office/officeart/2005/8/layout/hierarchy2"/>
    <dgm:cxn modelId="{F0826FE3-78EC-4D9A-B209-90E24BEEDBD9}" type="presParOf" srcId="{11AB921F-0F8D-4D61-AC18-A8666CFE89B8}" destId="{5D8A9B3A-BD61-44A6-8596-D99D514AF5D6}" srcOrd="1" destOrd="0" presId="urn:microsoft.com/office/officeart/2005/8/layout/hierarchy2"/>
    <dgm:cxn modelId="{ED82EDB6-C4A0-4A6F-9416-6451E7BE69A5}" type="presParOf" srcId="{5D8A9B3A-BD61-44A6-8596-D99D514AF5D6}" destId="{B43B1E5A-00CE-46C5-9F89-8E84A9866ACD}" srcOrd="0" destOrd="0" presId="urn:microsoft.com/office/officeart/2005/8/layout/hierarchy2"/>
    <dgm:cxn modelId="{B2C83444-A83A-4FDF-9E32-A1525316E180}" type="presParOf" srcId="{5D8A9B3A-BD61-44A6-8596-D99D514AF5D6}" destId="{493571BC-F5BC-4DD3-B342-4971FB138D02}" srcOrd="1" destOrd="0" presId="urn:microsoft.com/office/officeart/2005/8/layout/hierarchy2"/>
    <dgm:cxn modelId="{36537AE6-63BA-482C-9442-966B9AEF1809}" type="presParOf" srcId="{C645C208-3E49-4A96-BD7B-24D88E4DFA55}" destId="{F24A9BF8-1C35-4141-AB14-56BE13AB9C73}" srcOrd="2" destOrd="0" presId="urn:microsoft.com/office/officeart/2005/8/layout/hierarchy2"/>
    <dgm:cxn modelId="{B0DC3815-E7C4-45D8-9545-3E92CA6F3469}" type="presParOf" srcId="{F24A9BF8-1C35-4141-AB14-56BE13AB9C73}" destId="{EE128C07-ED22-435C-9BEB-786071514C97}" srcOrd="0" destOrd="0" presId="urn:microsoft.com/office/officeart/2005/8/layout/hierarchy2"/>
    <dgm:cxn modelId="{09E4EBFC-1D0B-487B-83AC-74F12263155A}" type="presParOf" srcId="{C645C208-3E49-4A96-BD7B-24D88E4DFA55}" destId="{B13B8E66-8D35-45A8-B9C7-F2C9C16A91F9}" srcOrd="3" destOrd="0" presId="urn:microsoft.com/office/officeart/2005/8/layout/hierarchy2"/>
    <dgm:cxn modelId="{EB8D113F-4CDC-4E09-B299-0CAF3EC8F865}" type="presParOf" srcId="{B13B8E66-8D35-45A8-B9C7-F2C9C16A91F9}" destId="{5A7ECD7E-4297-4642-921B-6470DBC8CBD9}" srcOrd="0" destOrd="0" presId="urn:microsoft.com/office/officeart/2005/8/layout/hierarchy2"/>
    <dgm:cxn modelId="{E13C11DB-B846-4CE0-8657-FD62BB77759F}" type="presParOf" srcId="{B13B8E66-8D35-45A8-B9C7-F2C9C16A91F9}" destId="{5203E192-6D25-47E7-AFBB-AE7566D2B471}" srcOrd="1" destOrd="0" presId="urn:microsoft.com/office/officeart/2005/8/layout/hierarchy2"/>
    <dgm:cxn modelId="{9B5D63AE-FCC6-4329-BCEE-06188205C8EB}" type="presParOf" srcId="{5203E192-6D25-47E7-AFBB-AE7566D2B471}" destId="{26A7C70A-8B15-4125-93A3-94F5F9A28831}" srcOrd="0" destOrd="0" presId="urn:microsoft.com/office/officeart/2005/8/layout/hierarchy2"/>
    <dgm:cxn modelId="{FBA15647-9E97-4509-A38F-53798A4E5BC8}" type="presParOf" srcId="{26A7C70A-8B15-4125-93A3-94F5F9A28831}" destId="{6C442DA4-9749-4D54-907A-184D40AD377A}" srcOrd="0" destOrd="0" presId="urn:microsoft.com/office/officeart/2005/8/layout/hierarchy2"/>
    <dgm:cxn modelId="{F6B1082B-BF2D-41E8-B44D-F2C4D2D3A872}" type="presParOf" srcId="{5203E192-6D25-47E7-AFBB-AE7566D2B471}" destId="{FA73952E-A2F0-49B0-BCF6-736DADF4282C}" srcOrd="1" destOrd="0" presId="urn:microsoft.com/office/officeart/2005/8/layout/hierarchy2"/>
    <dgm:cxn modelId="{FC15F261-2414-4458-8844-0AB1BBDD4DFB}" type="presParOf" srcId="{FA73952E-A2F0-49B0-BCF6-736DADF4282C}" destId="{4D6E0634-7C7C-444D-BAB3-5681E017A12A}" srcOrd="0" destOrd="0" presId="urn:microsoft.com/office/officeart/2005/8/layout/hierarchy2"/>
    <dgm:cxn modelId="{99364EAD-C1CF-428D-B37B-E084E78E4BF8}" type="presParOf" srcId="{FA73952E-A2F0-49B0-BCF6-736DADF4282C}" destId="{0D33C980-84E0-4DBD-A16E-BC8F2B83A707}" srcOrd="1" destOrd="0" presId="urn:microsoft.com/office/officeart/2005/8/layout/hierarchy2"/>
    <dgm:cxn modelId="{301C844E-4078-4D84-A888-4D9B61527417}" type="presParOf" srcId="{5203E192-6D25-47E7-AFBB-AE7566D2B471}" destId="{8CC07510-2A93-493E-8EE2-575804F2615E}" srcOrd="2" destOrd="0" presId="urn:microsoft.com/office/officeart/2005/8/layout/hierarchy2"/>
    <dgm:cxn modelId="{4E6691F6-AC63-47B9-B0EF-3E95482EEDA7}" type="presParOf" srcId="{8CC07510-2A93-493E-8EE2-575804F2615E}" destId="{599D7A2F-2C4C-4136-998B-7E8B4D303BDA}" srcOrd="0" destOrd="0" presId="urn:microsoft.com/office/officeart/2005/8/layout/hierarchy2"/>
    <dgm:cxn modelId="{647EAE61-A3CD-43BE-90DE-EA94FFDD173E}" type="presParOf" srcId="{5203E192-6D25-47E7-AFBB-AE7566D2B471}" destId="{C0B3DE61-32F5-4B70-BE74-B70616564B3C}" srcOrd="3" destOrd="0" presId="urn:microsoft.com/office/officeart/2005/8/layout/hierarchy2"/>
    <dgm:cxn modelId="{6B8FE91A-3D35-4887-8A8B-4E69A6E42511}" type="presParOf" srcId="{C0B3DE61-32F5-4B70-BE74-B70616564B3C}" destId="{6FF30D2C-A086-47D7-B8EC-2CA671119739}" srcOrd="0" destOrd="0" presId="urn:microsoft.com/office/officeart/2005/8/layout/hierarchy2"/>
    <dgm:cxn modelId="{8E65ACFC-B749-49A9-872A-A8E270034292}" type="presParOf" srcId="{C0B3DE61-32F5-4B70-BE74-B70616564B3C}" destId="{A3CCC24C-F1A8-490C-BC30-CCF22F072418}" srcOrd="1" destOrd="0" presId="urn:microsoft.com/office/officeart/2005/8/layout/hierarchy2"/>
    <dgm:cxn modelId="{8B6FEAB5-2DA4-4231-A14D-67C3BFBF0F76}" type="presParOf" srcId="{5203E192-6D25-47E7-AFBB-AE7566D2B471}" destId="{5AC3C908-62A1-44D9-9400-7E4363477874}" srcOrd="4" destOrd="0" presId="urn:microsoft.com/office/officeart/2005/8/layout/hierarchy2"/>
    <dgm:cxn modelId="{549EDF3B-D4AE-470C-AB8A-0A730C7E503B}" type="presParOf" srcId="{5AC3C908-62A1-44D9-9400-7E4363477874}" destId="{3BB4B947-F7D7-45AA-847F-D96893E28672}" srcOrd="0" destOrd="0" presId="urn:microsoft.com/office/officeart/2005/8/layout/hierarchy2"/>
    <dgm:cxn modelId="{B406E010-FB3E-47FE-8B6C-54457417F274}" type="presParOf" srcId="{5203E192-6D25-47E7-AFBB-AE7566D2B471}" destId="{C8DEEBF8-EFBC-4938-AC39-4396C69E291B}" srcOrd="5" destOrd="0" presId="urn:microsoft.com/office/officeart/2005/8/layout/hierarchy2"/>
    <dgm:cxn modelId="{4640CBD4-E753-49A3-8A25-8F5A3AE24211}" type="presParOf" srcId="{C8DEEBF8-EFBC-4938-AC39-4396C69E291B}" destId="{0169E72E-A523-4BBB-A6B7-1EC58C227F32}" srcOrd="0" destOrd="0" presId="urn:microsoft.com/office/officeart/2005/8/layout/hierarchy2"/>
    <dgm:cxn modelId="{1345717E-4ADF-4597-AE7C-F363A8646F10}" type="presParOf" srcId="{C8DEEBF8-EFBC-4938-AC39-4396C69E291B}" destId="{9CC2A2C3-FE42-4301-A32F-E00BCFC80AD3}" srcOrd="1" destOrd="0" presId="urn:microsoft.com/office/officeart/2005/8/layout/hierarchy2"/>
    <dgm:cxn modelId="{20615051-0F74-4638-A446-310651E3CDA5}" type="presParOf" srcId="{C645C208-3E49-4A96-BD7B-24D88E4DFA55}" destId="{D524F363-D839-4B8B-94D7-6C8AB0CE9220}" srcOrd="4" destOrd="0" presId="urn:microsoft.com/office/officeart/2005/8/layout/hierarchy2"/>
    <dgm:cxn modelId="{271B0E92-ACC4-4013-8306-D0656255604B}" type="presParOf" srcId="{D524F363-D839-4B8B-94D7-6C8AB0CE9220}" destId="{A917BB69-065A-41CA-9101-ECCE9DAC4010}" srcOrd="0" destOrd="0" presId="urn:microsoft.com/office/officeart/2005/8/layout/hierarchy2"/>
    <dgm:cxn modelId="{0C8689FF-6D8E-4343-AF1D-41071C9A1265}" type="presParOf" srcId="{C645C208-3E49-4A96-BD7B-24D88E4DFA55}" destId="{50A38813-1BB4-4AE7-8658-1CBC0F9B0198}" srcOrd="5" destOrd="0" presId="urn:microsoft.com/office/officeart/2005/8/layout/hierarchy2"/>
    <dgm:cxn modelId="{5B8463B0-1D0B-4A13-8C11-16FDED53F9A1}" type="presParOf" srcId="{50A38813-1BB4-4AE7-8658-1CBC0F9B0198}" destId="{B7C34010-7079-4293-BD34-8040E2D8249E}" srcOrd="0" destOrd="0" presId="urn:microsoft.com/office/officeart/2005/8/layout/hierarchy2"/>
    <dgm:cxn modelId="{DE598BC3-FA24-4231-8B6C-C53531AFBCB8}" type="presParOf" srcId="{50A38813-1BB4-4AE7-8658-1CBC0F9B0198}" destId="{D3A68FC7-D1C0-46A8-B7CF-B997FFADECFD}" srcOrd="1" destOrd="0" presId="urn:microsoft.com/office/officeart/2005/8/layout/hierarchy2"/>
    <dgm:cxn modelId="{A82EDDA3-44AF-4953-8062-AF8A38BD59EA}" type="presParOf" srcId="{D3A68FC7-D1C0-46A8-B7CF-B997FFADECFD}" destId="{DD6D25A8-7529-4740-9319-4AD463042BC3}" srcOrd="0" destOrd="0" presId="urn:microsoft.com/office/officeart/2005/8/layout/hierarchy2"/>
    <dgm:cxn modelId="{4603D89A-F850-49F6-A5D3-58B8CBD8D28E}" type="presParOf" srcId="{DD6D25A8-7529-4740-9319-4AD463042BC3}" destId="{D17F3AFD-781F-4371-9ED5-27DD310016A5}" srcOrd="0" destOrd="0" presId="urn:microsoft.com/office/officeart/2005/8/layout/hierarchy2"/>
    <dgm:cxn modelId="{A224CB10-5501-4E2D-B831-DF3DBF5ED2F3}" type="presParOf" srcId="{D3A68FC7-D1C0-46A8-B7CF-B997FFADECFD}" destId="{12F6825D-D3E9-43F8-BA16-6B0044318133}" srcOrd="1" destOrd="0" presId="urn:microsoft.com/office/officeart/2005/8/layout/hierarchy2"/>
    <dgm:cxn modelId="{CF738107-A6DE-4BCD-8052-B1CAF5CC46B6}" type="presParOf" srcId="{12F6825D-D3E9-43F8-BA16-6B0044318133}" destId="{00620434-2FA5-4ECD-AAC2-503EF8CD96FC}" srcOrd="0" destOrd="0" presId="urn:microsoft.com/office/officeart/2005/8/layout/hierarchy2"/>
    <dgm:cxn modelId="{B7E70221-6F29-417B-BE7A-B174972487D3}" type="presParOf" srcId="{12F6825D-D3E9-43F8-BA16-6B0044318133}" destId="{66F5BDFC-6DA0-41E4-AED3-95D04578C8DC}" srcOrd="1" destOrd="0" presId="urn:microsoft.com/office/officeart/2005/8/layout/hierarchy2"/>
    <dgm:cxn modelId="{A3F00A67-282B-4319-AA92-3E846FF44DBB}" type="presParOf" srcId="{D3A68FC7-D1C0-46A8-B7CF-B997FFADECFD}" destId="{C409537F-D0A4-4A42-91A4-2308E8AFC905}" srcOrd="2" destOrd="0" presId="urn:microsoft.com/office/officeart/2005/8/layout/hierarchy2"/>
    <dgm:cxn modelId="{43326B4E-5198-4BA8-ABB2-0F07C7B58C51}" type="presParOf" srcId="{C409537F-D0A4-4A42-91A4-2308E8AFC905}" destId="{5E303A35-EB68-4C8B-A8A0-EA85E4BB1F1F}" srcOrd="0" destOrd="0" presId="urn:microsoft.com/office/officeart/2005/8/layout/hierarchy2"/>
    <dgm:cxn modelId="{DE0D9FF3-7889-427C-B542-357F438FBEBB}" type="presParOf" srcId="{D3A68FC7-D1C0-46A8-B7CF-B997FFADECFD}" destId="{6ABDAC5F-12F6-4B82-A2F7-BB77FA8E116D}" srcOrd="3" destOrd="0" presId="urn:microsoft.com/office/officeart/2005/8/layout/hierarchy2"/>
    <dgm:cxn modelId="{4CBE1BF3-B6D7-45AD-9F00-D55DE7E9B633}" type="presParOf" srcId="{6ABDAC5F-12F6-4B82-A2F7-BB77FA8E116D}" destId="{7774F8E0-F4D8-4515-9F9F-6EE34F83BF10}" srcOrd="0" destOrd="0" presId="urn:microsoft.com/office/officeart/2005/8/layout/hierarchy2"/>
    <dgm:cxn modelId="{792B9E4B-39D2-4930-B273-A394135906B8}" type="presParOf" srcId="{6ABDAC5F-12F6-4B82-A2F7-BB77FA8E116D}" destId="{37F53255-2A00-4D8B-87B8-C9E91D5A5A90}" srcOrd="1" destOrd="0" presId="urn:microsoft.com/office/officeart/2005/8/layout/hierarchy2"/>
    <dgm:cxn modelId="{38D41842-FF0F-4C73-AD69-F9DC96795FDD}" type="presParOf" srcId="{C645C208-3E49-4A96-BD7B-24D88E4DFA55}" destId="{647870BE-7B23-4C38-BE1E-CDF67CE5B38F}" srcOrd="6" destOrd="0" presId="urn:microsoft.com/office/officeart/2005/8/layout/hierarchy2"/>
    <dgm:cxn modelId="{92321E36-1E38-448F-B4A3-E794A6AA5B4E}" type="presParOf" srcId="{647870BE-7B23-4C38-BE1E-CDF67CE5B38F}" destId="{6C9AB523-6009-4E92-A85C-4CD133C22CD5}" srcOrd="0" destOrd="0" presId="urn:microsoft.com/office/officeart/2005/8/layout/hierarchy2"/>
    <dgm:cxn modelId="{F3345AC3-6B7D-4716-ACED-628450C3519B}" type="presParOf" srcId="{C645C208-3E49-4A96-BD7B-24D88E4DFA55}" destId="{697E9A89-C46F-4519-86EA-927C6BEA1859}" srcOrd="7" destOrd="0" presId="urn:microsoft.com/office/officeart/2005/8/layout/hierarchy2"/>
    <dgm:cxn modelId="{65D1B1F2-6849-4E68-BF07-F901C317DA63}" type="presParOf" srcId="{697E9A89-C46F-4519-86EA-927C6BEA1859}" destId="{14B0B127-9EBE-4B78-B08C-6B9B75B136D0}" srcOrd="0" destOrd="0" presId="urn:microsoft.com/office/officeart/2005/8/layout/hierarchy2"/>
    <dgm:cxn modelId="{28DE5535-D99C-4F48-9B1A-C02F7F9A7677}" type="presParOf" srcId="{697E9A89-C46F-4519-86EA-927C6BEA1859}" destId="{C1F1987E-274E-4CF4-8AC8-78B91D23CA22}" srcOrd="1" destOrd="0" presId="urn:microsoft.com/office/officeart/2005/8/layout/hierarchy2"/>
    <dgm:cxn modelId="{3745A421-3457-47F2-9A0A-2747BBC4BD5E}" type="presParOf" srcId="{C1F1987E-274E-4CF4-8AC8-78B91D23CA22}" destId="{14B833C3-0C6F-4DD1-9F0D-1F4B53E5B533}" srcOrd="0" destOrd="0" presId="urn:microsoft.com/office/officeart/2005/8/layout/hierarchy2"/>
    <dgm:cxn modelId="{D04F056A-6027-420C-A520-7070B4B3A2A0}" type="presParOf" srcId="{14B833C3-0C6F-4DD1-9F0D-1F4B53E5B533}" destId="{F7952191-0749-4B14-B53F-D4C6CFDC00FC}" srcOrd="0" destOrd="0" presId="urn:microsoft.com/office/officeart/2005/8/layout/hierarchy2"/>
    <dgm:cxn modelId="{FE546ADC-AF78-44DD-8AED-294B275451A2}" type="presParOf" srcId="{C1F1987E-274E-4CF4-8AC8-78B91D23CA22}" destId="{CE3CA3BA-9589-4247-8F29-E016B874DBE8}" srcOrd="1" destOrd="0" presId="urn:microsoft.com/office/officeart/2005/8/layout/hierarchy2"/>
    <dgm:cxn modelId="{4CF42D2E-EFCE-4306-8C7B-FF9A7BCF60EF}" type="presParOf" srcId="{CE3CA3BA-9589-4247-8F29-E016B874DBE8}" destId="{6C1FB1BB-CFEB-4DA9-95E6-509E80D012CD}" srcOrd="0" destOrd="0" presId="urn:microsoft.com/office/officeart/2005/8/layout/hierarchy2"/>
    <dgm:cxn modelId="{779FE03B-227F-4758-819E-6D3D49B4D990}" type="presParOf" srcId="{CE3CA3BA-9589-4247-8F29-E016B874DBE8}" destId="{080F7AE3-C828-435E-8A6B-D04DAC782874}" srcOrd="1" destOrd="0" presId="urn:microsoft.com/office/officeart/2005/8/layout/hierarchy2"/>
    <dgm:cxn modelId="{BC887087-9078-43A4-8B0F-920A3A780991}" type="presParOf" srcId="{C1F1987E-274E-4CF4-8AC8-78B91D23CA22}" destId="{26D4FE3C-5383-4F00-90F9-59EA971D434F}" srcOrd="2" destOrd="0" presId="urn:microsoft.com/office/officeart/2005/8/layout/hierarchy2"/>
    <dgm:cxn modelId="{B47DDBE3-2C6B-4D21-86FC-B5CC74A9391A}" type="presParOf" srcId="{26D4FE3C-5383-4F00-90F9-59EA971D434F}" destId="{287A495B-C774-43B9-BF86-AE0F8D11CE0E}" srcOrd="0" destOrd="0" presId="urn:microsoft.com/office/officeart/2005/8/layout/hierarchy2"/>
    <dgm:cxn modelId="{0CC9B395-F190-455C-A9BD-328867705EA1}" type="presParOf" srcId="{C1F1987E-274E-4CF4-8AC8-78B91D23CA22}" destId="{BC0E4DCA-2EA6-4C72-ADE2-354B148D6B24}" srcOrd="3" destOrd="0" presId="urn:microsoft.com/office/officeart/2005/8/layout/hierarchy2"/>
    <dgm:cxn modelId="{72926B94-0A16-41A8-99C2-B48E8CF2DC0F}" type="presParOf" srcId="{BC0E4DCA-2EA6-4C72-ADE2-354B148D6B24}" destId="{935697A2-DA79-471D-86B1-F4CB579AC911}" srcOrd="0" destOrd="0" presId="urn:microsoft.com/office/officeart/2005/8/layout/hierarchy2"/>
    <dgm:cxn modelId="{FC4820F3-B228-4FCB-ACC7-B7359347C036}" type="presParOf" srcId="{BC0E4DCA-2EA6-4C72-ADE2-354B148D6B24}" destId="{687A2D07-8EF8-4B87-B24A-98A985C1B3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B2C8FF-9F9B-45B7-A328-2735D7792405}">
      <dsp:nvSpPr>
        <dsp:cNvPr id="0" name=""/>
        <dsp:cNvSpPr/>
      </dsp:nvSpPr>
      <dsp:spPr>
        <a:xfrm>
          <a:off x="4114800" y="166557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BE120-F080-42B6-AED6-B821DDE88CB5}">
      <dsp:nvSpPr>
        <dsp:cNvPr id="0" name=""/>
        <dsp:cNvSpPr/>
      </dsp:nvSpPr>
      <dsp:spPr>
        <a:xfrm>
          <a:off x="4069080" y="1665578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1E235-4934-4706-A7C6-DE3287AE3399}">
      <dsp:nvSpPr>
        <dsp:cNvPr id="0" name=""/>
        <dsp:cNvSpPr/>
      </dsp:nvSpPr>
      <dsp:spPr>
        <a:xfrm>
          <a:off x="1203548" y="166557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28E91-4C0D-4E8A-B929-CD32B2B9329C}">
      <dsp:nvSpPr>
        <dsp:cNvPr id="0" name=""/>
        <dsp:cNvSpPr/>
      </dsp:nvSpPr>
      <dsp:spPr>
        <a:xfrm>
          <a:off x="1680837" y="144017"/>
          <a:ext cx="4867924" cy="1521561"/>
        </a:xfrm>
        <a:prstGeom prst="ellipse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+mn-lt"/>
            </a:rPr>
            <a:t>Правоотношение</a:t>
          </a:r>
        </a:p>
      </dsp:txBody>
      <dsp:txXfrm>
        <a:off x="1680837" y="144017"/>
        <a:ext cx="4867924" cy="1521561"/>
      </dsp:txXfrm>
    </dsp:sp>
    <dsp:sp modelId="{E871B821-8F43-4B07-BD41-7D4E5ACA9144}">
      <dsp:nvSpPr>
        <dsp:cNvPr id="0" name=""/>
        <dsp:cNvSpPr/>
      </dsp:nvSpPr>
      <dsp:spPr>
        <a:xfrm>
          <a:off x="552" y="2170837"/>
          <a:ext cx="2405992" cy="1202996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>
              <a:latin typeface="+mn-lt"/>
            </a:rPr>
            <a:t>Субъект</a:t>
          </a:r>
        </a:p>
      </dsp:txBody>
      <dsp:txXfrm>
        <a:off x="552" y="2170837"/>
        <a:ext cx="2405992" cy="1202996"/>
      </dsp:txXfrm>
    </dsp:sp>
    <dsp:sp modelId="{6DD14BBE-7747-4553-9C57-E706073A3886}">
      <dsp:nvSpPr>
        <dsp:cNvPr id="0" name=""/>
        <dsp:cNvSpPr/>
      </dsp:nvSpPr>
      <dsp:spPr>
        <a:xfrm>
          <a:off x="2911803" y="2170837"/>
          <a:ext cx="2405992" cy="1202996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>
              <a:latin typeface="+mn-lt"/>
            </a:rPr>
            <a:t>Объект</a:t>
          </a:r>
        </a:p>
      </dsp:txBody>
      <dsp:txXfrm>
        <a:off x="2911803" y="2170837"/>
        <a:ext cx="2405992" cy="1202996"/>
      </dsp:txXfrm>
    </dsp:sp>
    <dsp:sp modelId="{BA3FC1E9-188A-479C-BAB6-290D97FF7C7B}">
      <dsp:nvSpPr>
        <dsp:cNvPr id="0" name=""/>
        <dsp:cNvSpPr/>
      </dsp:nvSpPr>
      <dsp:spPr>
        <a:xfrm>
          <a:off x="5823054" y="2170837"/>
          <a:ext cx="2405992" cy="1202996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>
              <a:latin typeface="+mn-lt"/>
            </a:rPr>
            <a:t>Содержание</a:t>
          </a:r>
        </a:p>
      </dsp:txBody>
      <dsp:txXfrm>
        <a:off x="5823054" y="2170837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F51E19-54FD-4AB9-BD24-5B820DEE3BBB}">
      <dsp:nvSpPr>
        <dsp:cNvPr id="0" name=""/>
        <dsp:cNvSpPr/>
      </dsp:nvSpPr>
      <dsp:spPr>
        <a:xfrm>
          <a:off x="5059398" y="2836853"/>
          <a:ext cx="241026" cy="1055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924"/>
              </a:lnTo>
              <a:lnTo>
                <a:pt x="241026" y="1055924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9182B-E4A4-48CC-B38C-08BB8F95BA17}">
      <dsp:nvSpPr>
        <dsp:cNvPr id="0" name=""/>
        <dsp:cNvSpPr/>
      </dsp:nvSpPr>
      <dsp:spPr>
        <a:xfrm>
          <a:off x="4818372" y="2836853"/>
          <a:ext cx="241026" cy="1055924"/>
        </a:xfrm>
        <a:custGeom>
          <a:avLst/>
          <a:gdLst/>
          <a:ahLst/>
          <a:cxnLst/>
          <a:rect l="0" t="0" r="0" b="0"/>
          <a:pathLst>
            <a:path>
              <a:moveTo>
                <a:pt x="241026" y="0"/>
              </a:moveTo>
              <a:lnTo>
                <a:pt x="241026" y="1055924"/>
              </a:lnTo>
              <a:lnTo>
                <a:pt x="0" y="1055924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BE120-F080-42B6-AED6-B821DDE88CB5}">
      <dsp:nvSpPr>
        <dsp:cNvPr id="0" name=""/>
        <dsp:cNvSpPr/>
      </dsp:nvSpPr>
      <dsp:spPr>
        <a:xfrm>
          <a:off x="3203806" y="1207057"/>
          <a:ext cx="1855591" cy="482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26"/>
              </a:lnTo>
              <a:lnTo>
                <a:pt x="1855591" y="241026"/>
              </a:lnTo>
              <a:lnTo>
                <a:pt x="1855591" y="482052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1E235-4934-4706-A7C6-DE3287AE3399}">
      <dsp:nvSpPr>
        <dsp:cNvPr id="0" name=""/>
        <dsp:cNvSpPr/>
      </dsp:nvSpPr>
      <dsp:spPr>
        <a:xfrm>
          <a:off x="1617888" y="1207057"/>
          <a:ext cx="1585918" cy="482052"/>
        </a:xfrm>
        <a:custGeom>
          <a:avLst/>
          <a:gdLst/>
          <a:ahLst/>
          <a:cxnLst/>
          <a:rect l="0" t="0" r="0" b="0"/>
          <a:pathLst>
            <a:path>
              <a:moveTo>
                <a:pt x="1585918" y="0"/>
              </a:moveTo>
              <a:lnTo>
                <a:pt x="1585918" y="241026"/>
              </a:lnTo>
              <a:lnTo>
                <a:pt x="0" y="241026"/>
              </a:lnTo>
              <a:lnTo>
                <a:pt x="0" y="482052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28E91-4C0D-4E8A-B929-CD32B2B9329C}">
      <dsp:nvSpPr>
        <dsp:cNvPr id="0" name=""/>
        <dsp:cNvSpPr/>
      </dsp:nvSpPr>
      <dsp:spPr>
        <a:xfrm>
          <a:off x="881634" y="59313"/>
          <a:ext cx="4644345" cy="1147743"/>
        </a:xfrm>
        <a:prstGeom prst="ellipse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+mn-lt"/>
            </a:rPr>
            <a:t>Правосубъектность</a:t>
          </a:r>
          <a:endParaRPr lang="ru-RU" sz="2400" kern="1200" dirty="0">
            <a:latin typeface="+mn-lt"/>
          </a:endParaRPr>
        </a:p>
      </dsp:txBody>
      <dsp:txXfrm>
        <a:off x="881634" y="59313"/>
        <a:ext cx="4644345" cy="1147743"/>
      </dsp:txXfrm>
    </dsp:sp>
    <dsp:sp modelId="{E871B821-8F43-4B07-BD41-7D4E5ACA9144}">
      <dsp:nvSpPr>
        <dsp:cNvPr id="0" name=""/>
        <dsp:cNvSpPr/>
      </dsp:nvSpPr>
      <dsp:spPr>
        <a:xfrm>
          <a:off x="3323" y="1689109"/>
          <a:ext cx="3229131" cy="1147743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>
              <a:latin typeface="+mn-lt"/>
            </a:rPr>
            <a:t>Правоспособность</a:t>
          </a:r>
        </a:p>
      </dsp:txBody>
      <dsp:txXfrm>
        <a:off x="3323" y="1689109"/>
        <a:ext cx="3229131" cy="1147743"/>
      </dsp:txXfrm>
    </dsp:sp>
    <dsp:sp modelId="{6DD14BBE-7747-4553-9C57-E706073A3886}">
      <dsp:nvSpPr>
        <dsp:cNvPr id="0" name=""/>
        <dsp:cNvSpPr/>
      </dsp:nvSpPr>
      <dsp:spPr>
        <a:xfrm>
          <a:off x="3714507" y="1689109"/>
          <a:ext cx="2689783" cy="1147743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>
              <a:latin typeface="+mn-lt"/>
            </a:rPr>
            <a:t>Дееспособность</a:t>
          </a:r>
        </a:p>
      </dsp:txBody>
      <dsp:txXfrm>
        <a:off x="3714507" y="1689109"/>
        <a:ext cx="2689783" cy="1147743"/>
      </dsp:txXfrm>
    </dsp:sp>
    <dsp:sp modelId="{6EA9AF93-41AC-4560-862F-5E833E822DC3}">
      <dsp:nvSpPr>
        <dsp:cNvPr id="0" name=""/>
        <dsp:cNvSpPr/>
      </dsp:nvSpPr>
      <dsp:spPr>
        <a:xfrm>
          <a:off x="2121656" y="3318905"/>
          <a:ext cx="2696716" cy="1147743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0" kern="1200" dirty="0" err="1">
              <a:latin typeface="+mn-lt"/>
            </a:rPr>
            <a:t>Сделкоспособность</a:t>
          </a:r>
          <a:endParaRPr lang="ru-RU" sz="1800" i="0" kern="1200" dirty="0">
            <a:latin typeface="+mn-lt"/>
          </a:endParaRPr>
        </a:p>
      </dsp:txBody>
      <dsp:txXfrm>
        <a:off x="2121656" y="3318905"/>
        <a:ext cx="2696716" cy="1147743"/>
      </dsp:txXfrm>
    </dsp:sp>
    <dsp:sp modelId="{48F7E6D3-418C-422F-A125-AFDB242305E9}">
      <dsp:nvSpPr>
        <dsp:cNvPr id="0" name=""/>
        <dsp:cNvSpPr/>
      </dsp:nvSpPr>
      <dsp:spPr>
        <a:xfrm>
          <a:off x="5300425" y="3318905"/>
          <a:ext cx="2925851" cy="1147743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0" kern="1200" dirty="0" err="1">
              <a:latin typeface="+mn-lt"/>
            </a:rPr>
            <a:t>Деликтоспособность</a:t>
          </a:r>
          <a:endParaRPr lang="ru-RU" sz="1800" i="0" kern="1200" dirty="0">
            <a:latin typeface="+mn-lt"/>
          </a:endParaRPr>
        </a:p>
      </dsp:txBody>
      <dsp:txXfrm>
        <a:off x="5300425" y="3318905"/>
        <a:ext cx="2925851" cy="11477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1101A-1FB3-46C6-8DB2-F510608E2529}">
      <dsp:nvSpPr>
        <dsp:cNvPr id="0" name=""/>
        <dsp:cNvSpPr/>
      </dsp:nvSpPr>
      <dsp:spPr>
        <a:xfrm>
          <a:off x="4114800" y="737334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C9048-F697-48AC-92D8-3E49B21FF944}">
      <dsp:nvSpPr>
        <dsp:cNvPr id="0" name=""/>
        <dsp:cNvSpPr/>
      </dsp:nvSpPr>
      <dsp:spPr>
        <a:xfrm>
          <a:off x="4114800" y="737334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A3834-B4B1-47E4-8FF3-493B8D7D8328}">
      <dsp:nvSpPr>
        <dsp:cNvPr id="0" name=""/>
        <dsp:cNvSpPr/>
      </dsp:nvSpPr>
      <dsp:spPr>
        <a:xfrm>
          <a:off x="4069080" y="737334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B396-297A-4C6B-B96E-9F6B204304CA}">
      <dsp:nvSpPr>
        <dsp:cNvPr id="0" name=""/>
        <dsp:cNvSpPr/>
      </dsp:nvSpPr>
      <dsp:spPr>
        <a:xfrm>
          <a:off x="2409985" y="737334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00342-46FE-4966-911E-8C4A5ED264DE}">
      <dsp:nvSpPr>
        <dsp:cNvPr id="0" name=""/>
        <dsp:cNvSpPr/>
      </dsp:nvSpPr>
      <dsp:spPr>
        <a:xfrm>
          <a:off x="705171" y="737334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B2F66-8619-4E6F-810A-B6F712B6141E}">
      <dsp:nvSpPr>
        <dsp:cNvPr id="0" name=""/>
        <dsp:cNvSpPr/>
      </dsp:nvSpPr>
      <dsp:spPr>
        <a:xfrm>
          <a:off x="2185986" y="32866"/>
          <a:ext cx="3857627" cy="704468"/>
        </a:xfrm>
        <a:prstGeom prst="ellipse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+mn-lt"/>
            </a:rPr>
            <a:t>Субъективное право</a:t>
          </a:r>
        </a:p>
      </dsp:txBody>
      <dsp:txXfrm>
        <a:off x="2185986" y="32866"/>
        <a:ext cx="3857627" cy="704468"/>
      </dsp:txXfrm>
    </dsp:sp>
    <dsp:sp modelId="{C9C95245-7AB9-449D-8D4E-3A60080D47F6}">
      <dsp:nvSpPr>
        <dsp:cNvPr id="0" name=""/>
        <dsp:cNvSpPr/>
      </dsp:nvSpPr>
      <dsp:spPr>
        <a:xfrm>
          <a:off x="703" y="1033211"/>
          <a:ext cx="1408937" cy="345988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>
              <a:latin typeface="+mn-lt"/>
            </a:rPr>
            <a:t>Право на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 smtClean="0">
              <a:latin typeface="+mn-lt"/>
            </a:rPr>
            <a:t>собственные </a:t>
          </a:r>
          <a:r>
            <a:rPr lang="ru-RU" sz="1400" i="0" kern="1200" dirty="0">
              <a:latin typeface="+mn-lt"/>
            </a:rPr>
            <a:t>фактические действия, направленные на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 smtClean="0">
              <a:latin typeface="+mn-lt"/>
            </a:rPr>
            <a:t>использование </a:t>
          </a:r>
          <a:r>
            <a:rPr lang="ru-RU" sz="1400" i="0" kern="1200" dirty="0">
              <a:latin typeface="+mn-lt"/>
            </a:rPr>
            <a:t>полезных свойств объекта права </a:t>
          </a:r>
        </a:p>
      </dsp:txBody>
      <dsp:txXfrm>
        <a:off x="703" y="1033211"/>
        <a:ext cx="1408937" cy="3459884"/>
      </dsp:txXfrm>
    </dsp:sp>
    <dsp:sp modelId="{89A5BFC4-1ECD-4554-8E67-5AF26082CD71}">
      <dsp:nvSpPr>
        <dsp:cNvPr id="0" name=""/>
        <dsp:cNvSpPr/>
      </dsp:nvSpPr>
      <dsp:spPr>
        <a:xfrm>
          <a:off x="1705517" y="1033211"/>
          <a:ext cx="1408937" cy="345988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>
              <a:latin typeface="+mn-lt"/>
            </a:rPr>
            <a:t>Право на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 smtClean="0">
              <a:latin typeface="+mn-lt"/>
            </a:rPr>
            <a:t>юридические </a:t>
          </a:r>
          <a:r>
            <a:rPr lang="ru-RU" sz="1400" i="0" kern="1200" dirty="0">
              <a:latin typeface="+mn-lt"/>
            </a:rPr>
            <a:t>действия</a:t>
          </a:r>
        </a:p>
      </dsp:txBody>
      <dsp:txXfrm>
        <a:off x="1705517" y="1033211"/>
        <a:ext cx="1408937" cy="3459884"/>
      </dsp:txXfrm>
    </dsp:sp>
    <dsp:sp modelId="{DD577F33-7FFB-4C2C-92A7-1CA16C04915E}">
      <dsp:nvSpPr>
        <dsp:cNvPr id="0" name=""/>
        <dsp:cNvSpPr/>
      </dsp:nvSpPr>
      <dsp:spPr>
        <a:xfrm>
          <a:off x="3410331" y="1033211"/>
          <a:ext cx="1408937" cy="345988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>
              <a:latin typeface="+mn-lt"/>
            </a:rPr>
            <a:t>Право требовать от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>
              <a:latin typeface="+mn-lt"/>
            </a:rPr>
            <a:t>другой стороны </a:t>
          </a:r>
          <a:r>
            <a:rPr lang="ru-RU" sz="1400" i="0" kern="1200" dirty="0" smtClean="0">
              <a:latin typeface="+mn-lt"/>
            </a:rPr>
            <a:t>исполнения обязанности</a:t>
          </a:r>
          <a:endParaRPr lang="ru-RU" sz="1400" i="0" kern="1200" dirty="0">
            <a:latin typeface="+mn-lt"/>
          </a:endParaRPr>
        </a:p>
      </dsp:txBody>
      <dsp:txXfrm>
        <a:off x="3410331" y="1033211"/>
        <a:ext cx="1408937" cy="3459884"/>
      </dsp:txXfrm>
    </dsp:sp>
    <dsp:sp modelId="{64A51696-ECCC-48F3-9C83-5ACD2459DD84}">
      <dsp:nvSpPr>
        <dsp:cNvPr id="0" name=""/>
        <dsp:cNvSpPr/>
      </dsp:nvSpPr>
      <dsp:spPr>
        <a:xfrm>
          <a:off x="5115145" y="1033211"/>
          <a:ext cx="1408937" cy="345988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>
              <a:latin typeface="+mn-lt"/>
            </a:rPr>
            <a:t>Право на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>
              <a:latin typeface="+mn-lt"/>
            </a:rPr>
            <a:t>самозащиту всеми </a:t>
          </a:r>
          <a:r>
            <a:rPr lang="ru-RU" sz="1400" i="0" kern="1200" dirty="0" smtClean="0">
              <a:latin typeface="+mn-lt"/>
            </a:rPr>
            <a:t>способами</a:t>
          </a:r>
          <a:r>
            <a:rPr lang="ru-RU" sz="1400" i="0" kern="1200" dirty="0">
              <a:latin typeface="+mn-lt"/>
            </a:rPr>
            <a:t>, не</a:t>
          </a:r>
          <a:r>
            <a:rPr lang="en-GB" sz="1400" i="0" kern="1200" dirty="0">
              <a:latin typeface="+mn-lt"/>
            </a:rPr>
            <a:t> </a:t>
          </a:r>
          <a:r>
            <a:rPr lang="ru-RU" sz="1400" i="0" kern="1200" dirty="0" smtClean="0">
              <a:latin typeface="+mn-lt"/>
            </a:rPr>
            <a:t>запрещенными </a:t>
          </a:r>
          <a:r>
            <a:rPr lang="ru-RU" sz="1400" i="0" kern="1200" dirty="0">
              <a:latin typeface="+mn-lt"/>
            </a:rPr>
            <a:t>законом </a:t>
          </a:r>
        </a:p>
      </dsp:txBody>
      <dsp:txXfrm>
        <a:off x="5115145" y="1033211"/>
        <a:ext cx="1408937" cy="3459884"/>
      </dsp:txXfrm>
    </dsp:sp>
    <dsp:sp modelId="{4A74E3A2-40B2-4C68-B527-2E708C5A279D}">
      <dsp:nvSpPr>
        <dsp:cNvPr id="0" name=""/>
        <dsp:cNvSpPr/>
      </dsp:nvSpPr>
      <dsp:spPr>
        <a:xfrm>
          <a:off x="6819959" y="1033211"/>
          <a:ext cx="1408937" cy="345988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>
              <a:latin typeface="+mn-lt"/>
            </a:rPr>
            <a:t>Право </a:t>
          </a:r>
          <a:r>
            <a:rPr lang="ru-RU" sz="1400" i="0" kern="1200" dirty="0" smtClean="0">
              <a:latin typeface="+mn-lt"/>
            </a:rPr>
            <a:t>притязания</a:t>
          </a:r>
          <a:endParaRPr lang="ru-RU" sz="1400" i="0" kern="1200" dirty="0">
            <a:latin typeface="+mn-lt"/>
          </a:endParaRPr>
        </a:p>
      </dsp:txBody>
      <dsp:txXfrm>
        <a:off x="6819959" y="1033211"/>
        <a:ext cx="1408937" cy="34598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A744BD-3E8D-42C9-A751-AE10ABD51EFE}">
      <dsp:nvSpPr>
        <dsp:cNvPr id="0" name=""/>
        <dsp:cNvSpPr/>
      </dsp:nvSpPr>
      <dsp:spPr>
        <a:xfrm>
          <a:off x="4114800" y="136558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464E5-4B0D-4F08-B913-C8293296B255}">
      <dsp:nvSpPr>
        <dsp:cNvPr id="0" name=""/>
        <dsp:cNvSpPr/>
      </dsp:nvSpPr>
      <dsp:spPr>
        <a:xfrm>
          <a:off x="4069080" y="136558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B1F0D-84F6-4958-8E76-D9C647FB141A}">
      <dsp:nvSpPr>
        <dsp:cNvPr id="0" name=""/>
        <dsp:cNvSpPr/>
      </dsp:nvSpPr>
      <dsp:spPr>
        <a:xfrm>
          <a:off x="1203548" y="136558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F4F2C-6BC0-4EC4-9523-ACED33E689D5}">
      <dsp:nvSpPr>
        <dsp:cNvPr id="0" name=""/>
        <dsp:cNvSpPr/>
      </dsp:nvSpPr>
      <dsp:spPr>
        <a:xfrm>
          <a:off x="1954555" y="162585"/>
          <a:ext cx="4320489" cy="1202996"/>
        </a:xfrm>
        <a:prstGeom prst="ellipse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+mn-lt"/>
            </a:rPr>
            <a:t>Юридическая обязанность</a:t>
          </a:r>
        </a:p>
      </dsp:txBody>
      <dsp:txXfrm>
        <a:off x="1954555" y="162585"/>
        <a:ext cx="4320489" cy="1202996"/>
      </dsp:txXfrm>
    </dsp:sp>
    <dsp:sp modelId="{F37A8E98-96CB-49F6-85A4-5F78A1B4472E}">
      <dsp:nvSpPr>
        <dsp:cNvPr id="0" name=""/>
        <dsp:cNvSpPr/>
      </dsp:nvSpPr>
      <dsp:spPr>
        <a:xfrm>
          <a:off x="552" y="1870839"/>
          <a:ext cx="2405992" cy="188787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+mn-lt"/>
            </a:rPr>
            <a:t>Воздержание от</a:t>
          </a:r>
          <a:r>
            <a:rPr lang="en-GB" sz="1800" kern="1200" dirty="0">
              <a:latin typeface="+mn-lt"/>
            </a:rPr>
            <a:t> </a:t>
          </a:r>
          <a:r>
            <a:rPr lang="ru-RU" sz="1800" kern="1200" dirty="0">
              <a:latin typeface="+mn-lt"/>
            </a:rPr>
            <a:t>запрещенных действий (пассивное поведение)</a:t>
          </a:r>
        </a:p>
      </dsp:txBody>
      <dsp:txXfrm>
        <a:off x="552" y="1870839"/>
        <a:ext cx="2405992" cy="1887874"/>
      </dsp:txXfrm>
    </dsp:sp>
    <dsp:sp modelId="{B3C06C9E-FFCB-4FE6-82C2-38BF33413BA6}">
      <dsp:nvSpPr>
        <dsp:cNvPr id="0" name=""/>
        <dsp:cNvSpPr/>
      </dsp:nvSpPr>
      <dsp:spPr>
        <a:xfrm>
          <a:off x="2911803" y="1870839"/>
          <a:ext cx="2405992" cy="188787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+mn-lt"/>
            </a:rPr>
            <a:t>Совершение конкретных действий (активное поведение)</a:t>
          </a:r>
        </a:p>
      </dsp:txBody>
      <dsp:txXfrm>
        <a:off x="2911803" y="1870839"/>
        <a:ext cx="2405992" cy="1887874"/>
      </dsp:txXfrm>
    </dsp:sp>
    <dsp:sp modelId="{BCE59EDF-391E-400E-93DD-699F68F22B91}">
      <dsp:nvSpPr>
        <dsp:cNvPr id="0" name=""/>
        <dsp:cNvSpPr/>
      </dsp:nvSpPr>
      <dsp:spPr>
        <a:xfrm>
          <a:off x="5823054" y="1870839"/>
          <a:ext cx="2405992" cy="1887874"/>
        </a:xfrm>
        <a:prstGeom prst="roundRect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+mn-lt"/>
            </a:rPr>
            <a:t>Претерпевание</a:t>
          </a:r>
          <a:r>
            <a:rPr lang="ru-RU" sz="1800" kern="1200" dirty="0">
              <a:latin typeface="+mn-lt"/>
            </a:rPr>
            <a:t> применяемых к</a:t>
          </a:r>
          <a:r>
            <a:rPr lang="en-GB" sz="1800" kern="1200" dirty="0">
              <a:latin typeface="+mn-lt"/>
            </a:rPr>
            <a:t> </a:t>
          </a:r>
          <a:r>
            <a:rPr lang="ru-RU" sz="1800" kern="1200" dirty="0">
              <a:latin typeface="+mn-lt"/>
            </a:rPr>
            <a:t>обязанному лицу мер государственно-принудительного воздействия</a:t>
          </a:r>
        </a:p>
      </dsp:txBody>
      <dsp:txXfrm>
        <a:off x="5823054" y="1870839"/>
        <a:ext cx="2405992" cy="18878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E9FC1D-744B-43F8-99FE-BF774BAF22F8}">
      <dsp:nvSpPr>
        <dsp:cNvPr id="0" name=""/>
        <dsp:cNvSpPr/>
      </dsp:nvSpPr>
      <dsp:spPr>
        <a:xfrm>
          <a:off x="7526" y="1830665"/>
          <a:ext cx="2768662" cy="1018190"/>
        </a:xfrm>
        <a:prstGeom prst="ellipse">
          <a:avLst/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Правоотношения</a:t>
          </a:r>
          <a:endParaRPr lang="ru-RU" sz="2000" kern="1200" dirty="0">
            <a:latin typeface="+mn-lt"/>
          </a:endParaRPr>
        </a:p>
      </dsp:txBody>
      <dsp:txXfrm>
        <a:off x="7526" y="1830665"/>
        <a:ext cx="2768662" cy="1018190"/>
      </dsp:txXfrm>
    </dsp:sp>
    <dsp:sp modelId="{1AD53589-9579-4392-88F7-F2ECD8EDE488}">
      <dsp:nvSpPr>
        <dsp:cNvPr id="0" name=""/>
        <dsp:cNvSpPr/>
      </dsp:nvSpPr>
      <dsp:spPr>
        <a:xfrm rot="16915613">
          <a:off x="1968501" y="1334047"/>
          <a:ext cx="2036177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2036177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16915613">
        <a:off x="1968501" y="1292746"/>
        <a:ext cx="2036177" cy="101808"/>
      </dsp:txXfrm>
    </dsp:sp>
    <dsp:sp modelId="{0A0DDF28-F501-4467-B19E-6299E253C392}">
      <dsp:nvSpPr>
        <dsp:cNvPr id="0" name=""/>
        <dsp:cNvSpPr/>
      </dsp:nvSpPr>
      <dsp:spPr>
        <a:xfrm>
          <a:off x="3196991" y="84538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latin typeface="+mn-lt"/>
            </a:rPr>
            <a:t>По</a:t>
          </a:r>
          <a:r>
            <a:rPr lang="en-GB" sz="1300" b="0" kern="1200" dirty="0">
              <a:latin typeface="+mn-lt"/>
            </a:rPr>
            <a:t> </a:t>
          </a:r>
          <a:r>
            <a:rPr lang="ru-RU" sz="1300" b="0" kern="1200" dirty="0" smtClean="0">
              <a:latin typeface="+mn-lt"/>
            </a:rPr>
            <a:t>отраслевому </a:t>
          </a:r>
          <a:r>
            <a:rPr lang="ru-RU" sz="1300" b="0" kern="1200" dirty="0">
              <a:latin typeface="+mn-lt"/>
            </a:rPr>
            <a:t>признаку </a:t>
          </a:r>
        </a:p>
      </dsp:txBody>
      <dsp:txXfrm>
        <a:off x="3196991" y="84538"/>
        <a:ext cx="2302139" cy="526003"/>
      </dsp:txXfrm>
    </dsp:sp>
    <dsp:sp modelId="{604E3DF9-F962-419C-A790-26DB3A0902C1}">
      <dsp:nvSpPr>
        <dsp:cNvPr id="0" name=""/>
        <dsp:cNvSpPr/>
      </dsp:nvSpPr>
      <dsp:spPr>
        <a:xfrm>
          <a:off x="5499131" y="337936"/>
          <a:ext cx="420802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420802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>
        <a:off x="5499131" y="337020"/>
        <a:ext cx="420802" cy="21040"/>
      </dsp:txXfrm>
    </dsp:sp>
    <dsp:sp modelId="{B43B1E5A-00CE-46C5-9F89-8E84A9866ACD}">
      <dsp:nvSpPr>
        <dsp:cNvPr id="0" name=""/>
        <dsp:cNvSpPr/>
      </dsp:nvSpPr>
      <dsp:spPr>
        <a:xfrm>
          <a:off x="5919934" y="31975"/>
          <a:ext cx="2279500" cy="6311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latin typeface="+mn-lt"/>
            </a:rPr>
            <a:t>Конституционные, гражданско-правовые, административно-правовые и</a:t>
          </a:r>
          <a:r>
            <a:rPr lang="en-GB" sz="1300" kern="1200" dirty="0">
              <a:latin typeface="+mn-lt"/>
            </a:rPr>
            <a:t> </a:t>
          </a:r>
          <a:r>
            <a:rPr lang="ru-RU" sz="1300" kern="1200" dirty="0" err="1">
              <a:latin typeface="+mn-lt"/>
            </a:rPr>
            <a:t>т.д</a:t>
          </a:r>
          <a:endParaRPr lang="ru-RU" sz="1300" kern="1200" dirty="0">
            <a:latin typeface="+mn-lt"/>
          </a:endParaRPr>
        </a:p>
      </dsp:txBody>
      <dsp:txXfrm>
        <a:off x="5919934" y="31975"/>
        <a:ext cx="2279500" cy="631130"/>
      </dsp:txXfrm>
    </dsp:sp>
    <dsp:sp modelId="{F24A9BF8-1C35-4141-AB14-56BE13AB9C73}">
      <dsp:nvSpPr>
        <dsp:cNvPr id="0" name=""/>
        <dsp:cNvSpPr/>
      </dsp:nvSpPr>
      <dsp:spPr>
        <a:xfrm rot="17997967">
          <a:off x="2565355" y="1965233"/>
          <a:ext cx="842469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842469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17997967">
        <a:off x="2565355" y="1953775"/>
        <a:ext cx="842469" cy="42123"/>
      </dsp:txXfrm>
    </dsp:sp>
    <dsp:sp modelId="{5A7ECD7E-4297-4642-921B-6470DBC8CBD9}">
      <dsp:nvSpPr>
        <dsp:cNvPr id="0" name=""/>
        <dsp:cNvSpPr/>
      </dsp:nvSpPr>
      <dsp:spPr>
        <a:xfrm>
          <a:off x="3196991" y="1346910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latin typeface="+mn-lt"/>
            </a:rPr>
            <a:t>По</a:t>
          </a:r>
          <a:r>
            <a:rPr lang="en-GB" sz="1300" b="0" kern="1200" dirty="0">
              <a:latin typeface="+mn-lt"/>
            </a:rPr>
            <a:t> </a:t>
          </a:r>
          <a:r>
            <a:rPr lang="ru-RU" sz="1300" b="0" kern="1200" dirty="0">
              <a:latin typeface="+mn-lt"/>
            </a:rPr>
            <a:t>характеру содержания</a:t>
          </a:r>
        </a:p>
      </dsp:txBody>
      <dsp:txXfrm>
        <a:off x="3196991" y="1346910"/>
        <a:ext cx="2302139" cy="526003"/>
      </dsp:txXfrm>
    </dsp:sp>
    <dsp:sp modelId="{26A7C70A-8B15-4125-93A3-94F5F9A28831}">
      <dsp:nvSpPr>
        <dsp:cNvPr id="0" name=""/>
        <dsp:cNvSpPr/>
      </dsp:nvSpPr>
      <dsp:spPr>
        <a:xfrm rot="18289469">
          <a:off x="5341095" y="1297856"/>
          <a:ext cx="736874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736874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18289469">
        <a:off x="5341095" y="1289038"/>
        <a:ext cx="736874" cy="36843"/>
      </dsp:txXfrm>
    </dsp:sp>
    <dsp:sp modelId="{4D6E0634-7C7C-444D-BAB3-5681E017A12A}">
      <dsp:nvSpPr>
        <dsp:cNvPr id="0" name=""/>
        <dsp:cNvSpPr/>
      </dsp:nvSpPr>
      <dsp:spPr>
        <a:xfrm>
          <a:off x="5919934" y="742006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err="1" smtClean="0">
              <a:latin typeface="+mn-lt"/>
            </a:rPr>
            <a:t>Общерегулятивные</a:t>
          </a:r>
          <a:r>
            <a:rPr lang="ru-RU" sz="1300" i="1" kern="1200" dirty="0" smtClean="0">
              <a:latin typeface="+mn-lt"/>
            </a:rPr>
            <a:t> </a:t>
          </a:r>
          <a:endParaRPr lang="ru-RU" sz="1300" kern="1200" dirty="0">
            <a:latin typeface="+mn-lt"/>
          </a:endParaRPr>
        </a:p>
      </dsp:txBody>
      <dsp:txXfrm>
        <a:off x="5919934" y="742006"/>
        <a:ext cx="2302139" cy="526003"/>
      </dsp:txXfrm>
    </dsp:sp>
    <dsp:sp modelId="{8CC07510-2A93-493E-8EE2-575804F2615E}">
      <dsp:nvSpPr>
        <dsp:cNvPr id="0" name=""/>
        <dsp:cNvSpPr/>
      </dsp:nvSpPr>
      <dsp:spPr>
        <a:xfrm>
          <a:off x="5499131" y="1600308"/>
          <a:ext cx="420802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420802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>
        <a:off x="5499131" y="1599392"/>
        <a:ext cx="420802" cy="21040"/>
      </dsp:txXfrm>
    </dsp:sp>
    <dsp:sp modelId="{6FF30D2C-A086-47D7-B8EC-2CA671119739}">
      <dsp:nvSpPr>
        <dsp:cNvPr id="0" name=""/>
        <dsp:cNvSpPr/>
      </dsp:nvSpPr>
      <dsp:spPr>
        <a:xfrm>
          <a:off x="5919934" y="1346910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+mn-lt"/>
            </a:rPr>
            <a:t>Регулятивные</a:t>
          </a:r>
          <a:endParaRPr lang="ru-RU" sz="1300" i="1" kern="1200" dirty="0">
            <a:latin typeface="+mn-lt"/>
          </a:endParaRPr>
        </a:p>
      </dsp:txBody>
      <dsp:txXfrm>
        <a:off x="5919934" y="1346910"/>
        <a:ext cx="2302139" cy="526003"/>
      </dsp:txXfrm>
    </dsp:sp>
    <dsp:sp modelId="{5AC3C908-62A1-44D9-9400-7E4363477874}">
      <dsp:nvSpPr>
        <dsp:cNvPr id="0" name=""/>
        <dsp:cNvSpPr/>
      </dsp:nvSpPr>
      <dsp:spPr>
        <a:xfrm rot="3310531">
          <a:off x="5341095" y="1902761"/>
          <a:ext cx="736874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736874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3310531">
        <a:off x="5341095" y="1893942"/>
        <a:ext cx="736874" cy="36843"/>
      </dsp:txXfrm>
    </dsp:sp>
    <dsp:sp modelId="{0169E72E-A523-4BBB-A6B7-1EC58C227F32}">
      <dsp:nvSpPr>
        <dsp:cNvPr id="0" name=""/>
        <dsp:cNvSpPr/>
      </dsp:nvSpPr>
      <dsp:spPr>
        <a:xfrm>
          <a:off x="5919934" y="1951815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+mn-lt"/>
            </a:rPr>
            <a:t>Охранительные</a:t>
          </a:r>
          <a:endParaRPr lang="ru-RU" sz="1300" i="1" kern="1200" dirty="0">
            <a:latin typeface="+mn-lt"/>
          </a:endParaRPr>
        </a:p>
      </dsp:txBody>
      <dsp:txXfrm>
        <a:off x="5919934" y="1951815"/>
        <a:ext cx="2302139" cy="526003"/>
      </dsp:txXfrm>
    </dsp:sp>
    <dsp:sp modelId="{D524F363-D839-4B8B-94D7-6C8AB0CE9220}">
      <dsp:nvSpPr>
        <dsp:cNvPr id="0" name=""/>
        <dsp:cNvSpPr/>
      </dsp:nvSpPr>
      <dsp:spPr>
        <a:xfrm rot="3703644">
          <a:off x="2542393" y="2721363"/>
          <a:ext cx="888393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888393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3703644">
        <a:off x="2542393" y="2708757"/>
        <a:ext cx="888393" cy="44419"/>
      </dsp:txXfrm>
    </dsp:sp>
    <dsp:sp modelId="{B7C34010-7079-4293-BD34-8040E2D8249E}">
      <dsp:nvSpPr>
        <dsp:cNvPr id="0" name=""/>
        <dsp:cNvSpPr/>
      </dsp:nvSpPr>
      <dsp:spPr>
        <a:xfrm>
          <a:off x="3196991" y="2859171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latin typeface="+mn-lt"/>
            </a:rPr>
            <a:t>По степени </a:t>
          </a:r>
          <a:r>
            <a:rPr lang="ru-RU" sz="1300" b="0" kern="1200" dirty="0" smtClean="0">
              <a:latin typeface="+mn-lt"/>
            </a:rPr>
            <a:t>определенности </a:t>
          </a:r>
          <a:r>
            <a:rPr lang="ru-RU" sz="1300" b="0" kern="1200" dirty="0">
              <a:latin typeface="+mn-lt"/>
            </a:rPr>
            <a:t>сторон</a:t>
          </a:r>
          <a:r>
            <a:rPr lang="ru-RU" sz="1300" b="0" i="1" kern="1200" dirty="0">
              <a:latin typeface="+mn-lt"/>
            </a:rPr>
            <a:t> </a:t>
          </a:r>
          <a:endParaRPr lang="ru-RU" sz="1300" b="0" kern="1200" dirty="0">
            <a:latin typeface="+mn-lt"/>
          </a:endParaRPr>
        </a:p>
      </dsp:txBody>
      <dsp:txXfrm>
        <a:off x="3196991" y="2859171"/>
        <a:ext cx="2302139" cy="526003"/>
      </dsp:txXfrm>
    </dsp:sp>
    <dsp:sp modelId="{DD6D25A8-7529-4740-9319-4AD463042BC3}">
      <dsp:nvSpPr>
        <dsp:cNvPr id="0" name=""/>
        <dsp:cNvSpPr/>
      </dsp:nvSpPr>
      <dsp:spPr>
        <a:xfrm rot="19457599">
          <a:off x="5450422" y="2961343"/>
          <a:ext cx="518220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518220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19457599">
        <a:off x="5450422" y="2957991"/>
        <a:ext cx="518220" cy="25911"/>
      </dsp:txXfrm>
    </dsp:sp>
    <dsp:sp modelId="{00620434-2FA5-4ECD-AAC2-503EF8CD96FC}">
      <dsp:nvSpPr>
        <dsp:cNvPr id="0" name=""/>
        <dsp:cNvSpPr/>
      </dsp:nvSpPr>
      <dsp:spPr>
        <a:xfrm>
          <a:off x="5919934" y="2556719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+mn-lt"/>
            </a:rPr>
            <a:t>Относительные</a:t>
          </a:r>
          <a:endParaRPr lang="ru-RU" sz="1300" i="1" kern="1200" dirty="0">
            <a:latin typeface="+mn-lt"/>
          </a:endParaRPr>
        </a:p>
      </dsp:txBody>
      <dsp:txXfrm>
        <a:off x="5919934" y="2556719"/>
        <a:ext cx="2302139" cy="526003"/>
      </dsp:txXfrm>
    </dsp:sp>
    <dsp:sp modelId="{C409537F-D0A4-4A42-91A4-2308E8AFC905}">
      <dsp:nvSpPr>
        <dsp:cNvPr id="0" name=""/>
        <dsp:cNvSpPr/>
      </dsp:nvSpPr>
      <dsp:spPr>
        <a:xfrm rot="2142401">
          <a:off x="5450422" y="3263795"/>
          <a:ext cx="518220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518220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2142401">
        <a:off x="5450422" y="3260443"/>
        <a:ext cx="518220" cy="25911"/>
      </dsp:txXfrm>
    </dsp:sp>
    <dsp:sp modelId="{7774F8E0-F4D8-4515-9F9F-6EE34F83BF10}">
      <dsp:nvSpPr>
        <dsp:cNvPr id="0" name=""/>
        <dsp:cNvSpPr/>
      </dsp:nvSpPr>
      <dsp:spPr>
        <a:xfrm>
          <a:off x="5919934" y="3161623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>
              <a:latin typeface="+mn-lt"/>
            </a:rPr>
            <a:t>Абсолютные</a:t>
          </a:r>
        </a:p>
      </dsp:txBody>
      <dsp:txXfrm>
        <a:off x="5919934" y="3161623"/>
        <a:ext cx="2302139" cy="526003"/>
      </dsp:txXfrm>
    </dsp:sp>
    <dsp:sp modelId="{647870BE-7B23-4C38-BE1E-CDF67CE5B38F}">
      <dsp:nvSpPr>
        <dsp:cNvPr id="0" name=""/>
        <dsp:cNvSpPr/>
      </dsp:nvSpPr>
      <dsp:spPr>
        <a:xfrm rot="4684387">
          <a:off x="1968501" y="3326267"/>
          <a:ext cx="2036177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2036177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4684387">
        <a:off x="1968501" y="3284967"/>
        <a:ext cx="2036177" cy="101808"/>
      </dsp:txXfrm>
    </dsp:sp>
    <dsp:sp modelId="{14B0B127-9EBE-4B78-B08C-6B9B75B136D0}">
      <dsp:nvSpPr>
        <dsp:cNvPr id="0" name=""/>
        <dsp:cNvSpPr/>
      </dsp:nvSpPr>
      <dsp:spPr>
        <a:xfrm>
          <a:off x="3196991" y="4068980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latin typeface="+mn-lt"/>
            </a:rPr>
            <a:t>По</a:t>
          </a:r>
          <a:r>
            <a:rPr lang="en-GB" sz="1300" b="0" kern="1200" dirty="0">
              <a:latin typeface="+mn-lt"/>
            </a:rPr>
            <a:t> </a:t>
          </a:r>
          <a:r>
            <a:rPr lang="ru-RU" sz="1300" b="0" kern="1200" dirty="0">
              <a:latin typeface="+mn-lt"/>
            </a:rPr>
            <a:t>характеру обязанности </a:t>
          </a:r>
        </a:p>
      </dsp:txBody>
      <dsp:txXfrm>
        <a:off x="3196991" y="4068980"/>
        <a:ext cx="2302139" cy="526003"/>
      </dsp:txXfrm>
    </dsp:sp>
    <dsp:sp modelId="{14B833C3-0C6F-4DD1-9F0D-1F4B53E5B533}">
      <dsp:nvSpPr>
        <dsp:cNvPr id="0" name=""/>
        <dsp:cNvSpPr/>
      </dsp:nvSpPr>
      <dsp:spPr>
        <a:xfrm rot="19457599">
          <a:off x="5450422" y="4171152"/>
          <a:ext cx="518220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518220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19457599">
        <a:off x="5450422" y="4167800"/>
        <a:ext cx="518220" cy="25911"/>
      </dsp:txXfrm>
    </dsp:sp>
    <dsp:sp modelId="{6C1FB1BB-CFEB-4DA9-95E6-509E80D012CD}">
      <dsp:nvSpPr>
        <dsp:cNvPr id="0" name=""/>
        <dsp:cNvSpPr/>
      </dsp:nvSpPr>
      <dsp:spPr>
        <a:xfrm>
          <a:off x="5919934" y="3766527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>
              <a:latin typeface="+mn-lt"/>
            </a:rPr>
            <a:t>Активного типа</a:t>
          </a:r>
        </a:p>
      </dsp:txBody>
      <dsp:txXfrm>
        <a:off x="5919934" y="3766527"/>
        <a:ext cx="2302139" cy="526003"/>
      </dsp:txXfrm>
    </dsp:sp>
    <dsp:sp modelId="{26D4FE3C-5383-4F00-90F9-59EA971D434F}">
      <dsp:nvSpPr>
        <dsp:cNvPr id="0" name=""/>
        <dsp:cNvSpPr/>
      </dsp:nvSpPr>
      <dsp:spPr>
        <a:xfrm rot="2142401">
          <a:off x="5450422" y="4473604"/>
          <a:ext cx="518220" cy="19207"/>
        </a:xfrm>
        <a:custGeom>
          <a:avLst/>
          <a:gdLst/>
          <a:ahLst/>
          <a:cxnLst/>
          <a:rect l="0" t="0" r="0" b="0"/>
          <a:pathLst>
            <a:path>
              <a:moveTo>
                <a:pt x="0" y="9603"/>
              </a:moveTo>
              <a:lnTo>
                <a:pt x="518220" y="9603"/>
              </a:lnTo>
            </a:path>
          </a:pathLst>
        </a:custGeom>
        <a:noFill/>
        <a:ln w="9525" cap="flat" cmpd="sng" algn="ctr">
          <a:solidFill>
            <a:srgbClr val="213C63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>
            <a:latin typeface="+mn-lt"/>
          </a:endParaRPr>
        </a:p>
      </dsp:txBody>
      <dsp:txXfrm rot="2142401">
        <a:off x="5450422" y="4470252"/>
        <a:ext cx="518220" cy="25911"/>
      </dsp:txXfrm>
    </dsp:sp>
    <dsp:sp modelId="{935697A2-DA79-471D-86B1-F4CB579AC911}">
      <dsp:nvSpPr>
        <dsp:cNvPr id="0" name=""/>
        <dsp:cNvSpPr/>
      </dsp:nvSpPr>
      <dsp:spPr>
        <a:xfrm>
          <a:off x="5919934" y="4371432"/>
          <a:ext cx="2302139" cy="526003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rgbClr val="213C6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>
              <a:latin typeface="+mn-lt"/>
            </a:rPr>
            <a:t>Пассивного типа</a:t>
          </a:r>
        </a:p>
      </dsp:txBody>
      <dsp:txXfrm>
        <a:off x="5919934" y="4371432"/>
        <a:ext cx="2302139" cy="526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209D-18EC-4410-A323-77E31B0D0251}" type="datetimeFigureOut">
              <a:rPr lang="ru-RU" smtClean="0"/>
              <a:pPr/>
              <a:t>13/10/15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20480" y="508518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/>
              <a:t>Курс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cap="all" dirty="0" smtClean="0"/>
              <a:t>Теория государства и права</a:t>
            </a:r>
            <a:endParaRPr lang="ru-RU" sz="1600" cap="all" dirty="0" smtClean="0"/>
          </a:p>
          <a:p>
            <a:pPr algn="ctr"/>
            <a:r>
              <a:rPr lang="ru-RU" sz="1600" dirty="0" smtClean="0"/>
              <a:t>Глава </a:t>
            </a:r>
            <a:r>
              <a:rPr lang="ru-RU" sz="1600" dirty="0" smtClean="0"/>
              <a:t>10 учебника</a:t>
            </a:r>
            <a:endParaRPr lang="ru-RU" sz="1600" dirty="0"/>
          </a:p>
        </p:txBody>
      </p:sp>
      <p:pic>
        <p:nvPicPr>
          <p:cNvPr id="48" name="Picture 2" descr="C:\#Александрова\#3D - обложки\Готовые\546_17_978-5-9916-6089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724" y="836712"/>
            <a:ext cx="3723117" cy="5256584"/>
          </a:xfrm>
          <a:prstGeom prst="rect">
            <a:avLst/>
          </a:prstGeom>
          <a:noFill/>
        </p:spPr>
      </p:pic>
      <p:grpSp>
        <p:nvGrpSpPr>
          <p:cNvPr id="78" name="Группа 77"/>
          <p:cNvGrpSpPr/>
          <p:nvPr/>
        </p:nvGrpSpPr>
        <p:grpSpPr>
          <a:xfrm>
            <a:off x="4589276" y="1484784"/>
            <a:ext cx="4034408" cy="72008"/>
            <a:chOff x="4860032" y="2314910"/>
            <a:chExt cx="4034408" cy="72008"/>
          </a:xfrm>
        </p:grpSpPr>
        <p:sp>
          <p:nvSpPr>
            <p:cNvPr id="50" name="Овал 49"/>
            <p:cNvSpPr/>
            <p:nvPr/>
          </p:nvSpPr>
          <p:spPr>
            <a:xfrm>
              <a:off x="4860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012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164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317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5469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5622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774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926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079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6231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384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6536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6688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6841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6993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6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7298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7450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7603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755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908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8060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8212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8365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8517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8670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8822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734272" y="976660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cap="all" dirty="0" smtClean="0">
                <a:latin typeface="+mj-lt"/>
              </a:rPr>
              <a:t>Лекция </a:t>
            </a:r>
            <a:r>
              <a:rPr lang="ru-RU" sz="2000" cap="all" dirty="0" smtClean="0">
                <a:latin typeface="+mj-lt"/>
              </a:rPr>
              <a:t>8</a:t>
            </a:r>
            <a:endParaRPr lang="ru-RU" sz="2000" cap="all" dirty="0" smtClean="0">
              <a:latin typeface="+mj-lt"/>
            </a:endParaRPr>
          </a:p>
          <a:p>
            <a:pPr algn="ctr"/>
            <a:endParaRPr lang="ru-RU" sz="2400" dirty="0" smtClean="0">
              <a:latin typeface="+mj-lt"/>
            </a:endParaRPr>
          </a:p>
          <a:p>
            <a:pPr algn="ctr"/>
            <a:r>
              <a:rPr lang="ru-RU" sz="2400" cap="all" dirty="0" smtClean="0"/>
              <a:t>Правовые отношения</a:t>
            </a:r>
            <a:endParaRPr lang="ru-RU" sz="2400" cap="all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625280" y="5517232"/>
            <a:ext cx="3962400" cy="0"/>
          </a:xfrm>
          <a:prstGeom prst="line">
            <a:avLst/>
          </a:prstGeom>
          <a:ln w="28575">
            <a:solidFill>
              <a:srgbClr val="213C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2606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Структура правоотношения</a:t>
            </a:r>
            <a:endParaRPr lang="ru-RU" sz="2400" dirty="0"/>
          </a:p>
        </p:txBody>
      </p:sp>
      <p:pic>
        <p:nvPicPr>
          <p:cNvPr id="1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18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351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Элементы </a:t>
            </a:r>
            <a:r>
              <a:rPr lang="ru-RU" sz="2400" dirty="0" err="1" smtClean="0"/>
              <a:t>правосубъектности</a:t>
            </a:r>
            <a:endParaRPr lang="ru-RU" sz="2400" dirty="0"/>
          </a:p>
        </p:txBody>
      </p:sp>
      <p:graphicFrame>
        <p:nvGraphicFramePr>
          <p:cNvPr id="11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260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Правомочия, основанные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</a:t>
            </a:r>
            <a:r>
              <a:rPr lang="ru-RU" sz="2400" dirty="0" smtClean="0"/>
              <a:t>субъективном праве</a:t>
            </a:r>
            <a:endParaRPr lang="ru-RU" sz="2400" dirty="0"/>
          </a:p>
        </p:txBody>
      </p:sp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51520" y="260648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Формы юридической обязанности</a:t>
            </a:r>
            <a:endParaRPr lang="ru-RU" sz="2400" dirty="0"/>
          </a:p>
        </p:txBody>
      </p:sp>
      <p:graphicFrame>
        <p:nvGraphicFramePr>
          <p:cNvPr id="1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51520" y="26064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Состав правоотношения на примере отношения купли-продажи</a:t>
            </a:r>
            <a:endParaRPr lang="ru-RU" sz="2400" dirty="0"/>
          </a:p>
        </p:txBody>
      </p:sp>
      <p:pic>
        <p:nvPicPr>
          <p:cNvPr id="5124" name="Picture 4" descr="C:\#Александрова\#BON\0546-Перевалов\Эл.курс\8\8.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628800"/>
            <a:ext cx="4095750" cy="454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2606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Классификация правоотношений</a:t>
            </a:r>
            <a:endParaRPr lang="ru-RU" sz="2400" dirty="0"/>
          </a:p>
        </p:txBody>
      </p:sp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260648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Классификация юридических фактов</a:t>
            </a:r>
            <a:endParaRPr lang="ru-RU" sz="2400" dirty="0"/>
          </a:p>
        </p:txBody>
      </p:sp>
      <p:pic>
        <p:nvPicPr>
          <p:cNvPr id="7171" name="Picture 3" descr="C:\#Александрова\#BON\0546-Перевалов\Эл.курс\8\8.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8458" y="1651223"/>
            <a:ext cx="4095750" cy="40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1796623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Подробнее</a:t>
            </a:r>
          </a:p>
          <a:p>
            <a:pPr algn="ctr"/>
            <a:r>
              <a:rPr lang="ru-RU" sz="2000" dirty="0" smtClean="0">
                <a:latin typeface="+mj-lt"/>
              </a:rPr>
              <a:t>расскажет базовый учебник</a:t>
            </a:r>
          </a:p>
          <a:p>
            <a:pPr algn="ctr"/>
            <a:r>
              <a:rPr lang="ru-RU" sz="2400" b="1" dirty="0" smtClean="0">
                <a:latin typeface="+mj-lt"/>
              </a:rPr>
              <a:t>Глава </a:t>
            </a:r>
            <a:r>
              <a:rPr lang="ru-RU" sz="2400" b="1" dirty="0" smtClean="0">
                <a:latin typeface="+mj-lt"/>
              </a:rPr>
              <a:t>10</a:t>
            </a:r>
            <a:endParaRPr lang="ru-RU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308791"/>
            <a:ext cx="43924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i="1" dirty="0" smtClean="0"/>
              <a:t>В. Д. Перевалов.</a:t>
            </a:r>
          </a:p>
          <a:p>
            <a:pPr algn="ctr"/>
            <a:r>
              <a:rPr lang="ru-RU" b="1" cap="all" dirty="0" smtClean="0"/>
              <a:t>Теория государства и права 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учебник </a:t>
            </a:r>
            <a:r>
              <a:rPr lang="ru-RU" dirty="0" smtClean="0"/>
              <a:t>и практикум для прикладного </a:t>
            </a:r>
            <a:r>
              <a:rPr lang="ru-RU" dirty="0" smtClean="0"/>
              <a:t>бакалавриата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5-е </a:t>
            </a:r>
            <a:r>
              <a:rPr lang="ru-RU" dirty="0" smtClean="0"/>
              <a:t>изд., пер. и доп.</a:t>
            </a:r>
            <a:r>
              <a:rPr lang="en-US" dirty="0" smtClean="0"/>
              <a:t> </a:t>
            </a:r>
            <a:r>
              <a:rPr lang="ru-RU" dirty="0" smtClean="0"/>
              <a:t>М. : Юрайт, </a:t>
            </a:r>
            <a:r>
              <a:rPr lang="ru-RU" dirty="0" smtClean="0"/>
              <a:t>2016 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3" name="Picture 2" descr="C:\#Александрова\#3D - обложки\Готовые\546_17_978-5-9916-6089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836712"/>
            <a:ext cx="3723117" cy="5256584"/>
          </a:xfrm>
          <a:prstGeom prst="rect">
            <a:avLst/>
          </a:prstGeom>
          <a:noFill/>
        </p:spPr>
      </p:pic>
      <p:pic>
        <p:nvPicPr>
          <p:cNvPr id="14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571020" y="3140968"/>
            <a:ext cx="3962400" cy="0"/>
          </a:xfrm>
          <a:prstGeom prst="line">
            <a:avLst/>
          </a:prstGeom>
          <a:ln w="28575">
            <a:solidFill>
              <a:srgbClr val="213C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возникновения и формирования права</dc:title>
  <dc:creator>v.ershov</dc:creator>
  <cp:lastModifiedBy>d.aleksandrova</cp:lastModifiedBy>
  <cp:revision>33</cp:revision>
  <dcterms:created xsi:type="dcterms:W3CDTF">2015-06-15T07:58:55Z</dcterms:created>
  <dcterms:modified xsi:type="dcterms:W3CDTF">2015-10-13T10:47:54Z</dcterms:modified>
</cp:coreProperties>
</file>